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305" r:id="rId5"/>
    <p:sldId id="3854" r:id="rId6"/>
    <p:sldId id="3855" r:id="rId7"/>
    <p:sldId id="307" r:id="rId8"/>
    <p:sldId id="308" r:id="rId9"/>
    <p:sldId id="309" r:id="rId10"/>
    <p:sldId id="325" r:id="rId11"/>
    <p:sldId id="3807" r:id="rId12"/>
    <p:sldId id="3808" r:id="rId13"/>
    <p:sldId id="3853" r:id="rId14"/>
    <p:sldId id="310" r:id="rId15"/>
    <p:sldId id="311" r:id="rId16"/>
    <p:sldId id="32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1A5B"/>
    <a:srgbClr val="779F38"/>
    <a:srgbClr val="B4008C"/>
    <a:srgbClr val="F06E0A"/>
    <a:srgbClr val="F06678"/>
    <a:srgbClr val="F358B5"/>
    <a:srgbClr val="E00087"/>
    <a:srgbClr val="EC008C"/>
    <a:srgbClr val="FF4DB5"/>
    <a:srgbClr val="FF5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4" autoAdjust="0"/>
    <p:restoredTop sz="95853"/>
  </p:normalViewPr>
  <p:slideViewPr>
    <p:cSldViewPr snapToGrid="0" showGuides="1">
      <p:cViewPr varScale="1">
        <p:scale>
          <a:sx n="158" d="100"/>
          <a:sy n="158" d="100"/>
        </p:scale>
        <p:origin x="264" y="84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-11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1B169E-EB47-4A92-96B7-5EEDB4746A67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FF12FE-C309-4249-B059-2BB711D7F4B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Definition</a:t>
          </a:r>
        </a:p>
      </dgm:t>
    </dgm:pt>
    <dgm:pt modelId="{521308B4-431A-4810-99ED-BF74F7EAB007}" type="parTrans" cxnId="{680FA60C-C844-417E-B3C0-BA877E07634D}">
      <dgm:prSet/>
      <dgm:spPr/>
      <dgm:t>
        <a:bodyPr/>
        <a:lstStyle/>
        <a:p>
          <a:endParaRPr lang="en-US"/>
        </a:p>
      </dgm:t>
    </dgm:pt>
    <dgm:pt modelId="{9CE3ECA1-2C77-48C0-A215-70B2555AE94B}" type="sibTrans" cxnId="{680FA60C-C844-417E-B3C0-BA877E07634D}">
      <dgm:prSet/>
      <dgm:spPr/>
      <dgm:t>
        <a:bodyPr/>
        <a:lstStyle/>
        <a:p>
          <a:endParaRPr lang="en-US"/>
        </a:p>
      </dgm:t>
    </dgm:pt>
    <dgm:pt modelId="{17498A84-5454-4B6D-9DAE-174D8A62754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solidFill>
                <a:schemeClr val="tx2"/>
              </a:solidFill>
            </a:rPr>
            <a:t>STF </a:t>
          </a:r>
          <a:r>
            <a:rPr lang="en-US" sz="1400" b="1" dirty="0">
              <a:solidFill>
                <a:schemeClr val="tx2"/>
              </a:solidFill>
              <a:sym typeface="Wingdings" panose="05000000000000000000" pitchFamily="2" charset="2"/>
            </a:rPr>
            <a:t></a:t>
          </a:r>
          <a:r>
            <a:rPr lang="en-US" sz="1400" b="1" dirty="0">
              <a:solidFill>
                <a:schemeClr val="tx2"/>
              </a:solidFill>
            </a:rPr>
            <a:t> Specialist Task Force</a:t>
          </a:r>
        </a:p>
      </dgm:t>
    </dgm:pt>
    <dgm:pt modelId="{66923148-642A-495B-9B8E-233784870618}" type="parTrans" cxnId="{D0D60474-4122-4DC1-B579-98E44A3428A5}">
      <dgm:prSet/>
      <dgm:spPr/>
      <dgm:t>
        <a:bodyPr/>
        <a:lstStyle/>
        <a:p>
          <a:endParaRPr lang="en-US"/>
        </a:p>
      </dgm:t>
    </dgm:pt>
    <dgm:pt modelId="{CA8B7430-8E6B-4E30-9AB0-2B3DC3D4FA30}" type="sibTrans" cxnId="{D0D60474-4122-4DC1-B579-98E44A3428A5}">
      <dgm:prSet/>
      <dgm:spPr/>
      <dgm:t>
        <a:bodyPr/>
        <a:lstStyle/>
        <a:p>
          <a:endParaRPr lang="en-US"/>
        </a:p>
      </dgm:t>
    </dgm:pt>
    <dgm:pt modelId="{6DC611DB-B1B2-432C-ADAC-E8D0C4A34D6D}">
      <dgm:prSet custT="1"/>
      <dgm:spPr/>
      <dgm:t>
        <a:bodyPr/>
        <a:lstStyle/>
        <a:p>
          <a:r>
            <a:rPr lang="en-GB" sz="1400" dirty="0">
              <a:solidFill>
                <a:schemeClr val="tx2"/>
              </a:solidFill>
            </a:rPr>
            <a:t>STF teams are established to accelerate the production of standards when required within the ETSI Technical Groups </a:t>
          </a:r>
          <a:endParaRPr lang="en-US" sz="1400" dirty="0">
            <a:solidFill>
              <a:schemeClr val="tx2"/>
            </a:solidFill>
          </a:endParaRPr>
        </a:p>
      </dgm:t>
    </dgm:pt>
    <dgm:pt modelId="{9A750D8A-2B55-4E29-9155-04E86B5A657D}" type="parTrans" cxnId="{21C4B34B-D03C-41DA-A8F2-23819FE04165}">
      <dgm:prSet/>
      <dgm:spPr/>
      <dgm:t>
        <a:bodyPr/>
        <a:lstStyle/>
        <a:p>
          <a:endParaRPr lang="en-US"/>
        </a:p>
      </dgm:t>
    </dgm:pt>
    <dgm:pt modelId="{B3B8B65E-E539-4E15-9863-7E7C634BEDB2}" type="sibTrans" cxnId="{21C4B34B-D03C-41DA-A8F2-23819FE04165}">
      <dgm:prSet/>
      <dgm:spPr/>
      <dgm:t>
        <a:bodyPr/>
        <a:lstStyle/>
        <a:p>
          <a:endParaRPr lang="en-US"/>
        </a:p>
      </dgm:t>
    </dgm:pt>
    <dgm:pt modelId="{06C63048-A513-4C5E-972F-1A9BD09A375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solidFill>
                <a:schemeClr val="tx2"/>
              </a:solidFill>
            </a:rPr>
            <a:t>TTF </a:t>
          </a:r>
          <a:r>
            <a:rPr lang="en-US" sz="1400" b="1" dirty="0">
              <a:solidFill>
                <a:schemeClr val="tx2"/>
              </a:solidFill>
              <a:sym typeface="Wingdings" panose="05000000000000000000" pitchFamily="2" charset="2"/>
            </a:rPr>
            <a:t></a:t>
          </a:r>
          <a:r>
            <a:rPr lang="en-US" sz="1400" b="1" dirty="0">
              <a:solidFill>
                <a:schemeClr val="tx2"/>
              </a:solidFill>
            </a:rPr>
            <a:t> Testing Task Force</a:t>
          </a:r>
        </a:p>
      </dgm:t>
    </dgm:pt>
    <dgm:pt modelId="{D962BDEE-EF01-4C04-87CC-CA7ADA794087}" type="parTrans" cxnId="{A6A648A1-7F04-4310-80A4-19EE4C303EDE}">
      <dgm:prSet/>
      <dgm:spPr/>
      <dgm:t>
        <a:bodyPr/>
        <a:lstStyle/>
        <a:p>
          <a:endParaRPr lang="en-US"/>
        </a:p>
      </dgm:t>
    </dgm:pt>
    <dgm:pt modelId="{EBEA714B-6985-4CD7-9C6C-568945BEF60E}" type="sibTrans" cxnId="{A6A648A1-7F04-4310-80A4-19EE4C303EDE}">
      <dgm:prSet/>
      <dgm:spPr/>
      <dgm:t>
        <a:bodyPr/>
        <a:lstStyle/>
        <a:p>
          <a:endParaRPr lang="en-US"/>
        </a:p>
      </dgm:t>
    </dgm:pt>
    <dgm:pt modelId="{EA8472B6-CECA-4F8A-8E91-5E06D43878B4}">
      <dgm:prSet custT="1"/>
      <dgm:spPr/>
      <dgm:t>
        <a:bodyPr/>
        <a:lstStyle/>
        <a:p>
          <a:r>
            <a:rPr lang="en-GB" sz="1400" dirty="0">
              <a:solidFill>
                <a:schemeClr val="tx2"/>
              </a:solidFill>
            </a:rPr>
            <a:t>TTF teams support the ETSI Technical Groups in accelerating the development of testing and methodology standards.</a:t>
          </a:r>
          <a:endParaRPr lang="en-US" sz="1400" dirty="0">
            <a:solidFill>
              <a:schemeClr val="tx2"/>
            </a:solidFill>
          </a:endParaRPr>
        </a:p>
      </dgm:t>
    </dgm:pt>
    <dgm:pt modelId="{D589BA05-7616-4377-BFFC-52B296712084}" type="parTrans" cxnId="{73C7EFB9-E184-499A-9751-C8CDCD4C95D8}">
      <dgm:prSet/>
      <dgm:spPr/>
      <dgm:t>
        <a:bodyPr/>
        <a:lstStyle/>
        <a:p>
          <a:endParaRPr lang="en-US"/>
        </a:p>
      </dgm:t>
    </dgm:pt>
    <dgm:pt modelId="{242F34D9-34B0-4D5D-B542-932DB6639655}" type="sibTrans" cxnId="{73C7EFB9-E184-499A-9751-C8CDCD4C95D8}">
      <dgm:prSet/>
      <dgm:spPr/>
      <dgm:t>
        <a:bodyPr/>
        <a:lstStyle/>
        <a:p>
          <a:endParaRPr lang="en-US"/>
        </a:p>
      </dgm:t>
    </dgm:pt>
    <dgm:pt modelId="{2EEC1861-542D-4C36-9D1F-4FACC4E4BD7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Why?</a:t>
          </a:r>
        </a:p>
      </dgm:t>
    </dgm:pt>
    <dgm:pt modelId="{7C015FFE-63D1-4DAB-8FC5-2BBA914FF60D}" type="parTrans" cxnId="{2DB40AF5-952F-441A-969F-86D2750FC77C}">
      <dgm:prSet/>
      <dgm:spPr/>
      <dgm:t>
        <a:bodyPr/>
        <a:lstStyle/>
        <a:p>
          <a:endParaRPr lang="en-US"/>
        </a:p>
      </dgm:t>
    </dgm:pt>
    <dgm:pt modelId="{E39797B4-B2F5-4DC3-8B22-397A9F2E5940}" type="sibTrans" cxnId="{2DB40AF5-952F-441A-969F-86D2750FC77C}">
      <dgm:prSet/>
      <dgm:spPr/>
      <dgm:t>
        <a:bodyPr/>
        <a:lstStyle/>
        <a:p>
          <a:endParaRPr lang="en-US"/>
        </a:p>
      </dgm:t>
    </dgm:pt>
    <dgm:pt modelId="{A7AFE987-2586-43B0-8E08-9707DCC1C61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baseline="0" dirty="0">
              <a:solidFill>
                <a:schemeClr val="tx2"/>
              </a:solidFill>
            </a:rPr>
            <a:t>When the development of a standard requires specific technical competences which are not available in the Reference Bodies (Technical Committee, ETSI Project, ETSI Partnership Project, Special Committee or Industry Specification Group);  </a:t>
          </a:r>
        </a:p>
        <a:p>
          <a:pPr>
            <a:lnSpc>
              <a:spcPct val="100000"/>
            </a:lnSpc>
          </a:pPr>
          <a:r>
            <a:rPr lang="en-GB" sz="1400" baseline="0" dirty="0">
              <a:solidFill>
                <a:schemeClr val="tx2"/>
              </a:solidFill>
            </a:rPr>
            <a:t>and/or</a:t>
          </a:r>
          <a:endParaRPr lang="en-US" sz="1400" baseline="0" dirty="0">
            <a:solidFill>
              <a:schemeClr val="tx2"/>
            </a:solidFill>
          </a:endParaRPr>
        </a:p>
      </dgm:t>
    </dgm:pt>
    <dgm:pt modelId="{BCCD4328-0F53-42CE-9FF0-4236381AD144}" type="parTrans" cxnId="{F2157AA5-E19D-4EE4-AFDA-0B0804F3E04E}">
      <dgm:prSet/>
      <dgm:spPr/>
      <dgm:t>
        <a:bodyPr/>
        <a:lstStyle/>
        <a:p>
          <a:endParaRPr lang="en-US"/>
        </a:p>
      </dgm:t>
    </dgm:pt>
    <dgm:pt modelId="{8B813C07-EA40-461A-824B-1ADC56A5FFAA}" type="sibTrans" cxnId="{F2157AA5-E19D-4EE4-AFDA-0B0804F3E04E}">
      <dgm:prSet/>
      <dgm:spPr/>
      <dgm:t>
        <a:bodyPr/>
        <a:lstStyle/>
        <a:p>
          <a:endParaRPr lang="en-US"/>
        </a:p>
      </dgm:t>
    </dgm:pt>
    <dgm:pt modelId="{BCFDADEC-AF52-4306-9358-5A97A3E6454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baseline="0" dirty="0">
              <a:solidFill>
                <a:schemeClr val="tx2"/>
              </a:solidFill>
            </a:rPr>
            <a:t>The time scale cannot be achieved with the normal voluntary contribution of the delegates.</a:t>
          </a:r>
          <a:endParaRPr lang="en-US" sz="1400" baseline="0" dirty="0">
            <a:solidFill>
              <a:schemeClr val="tx2"/>
            </a:solidFill>
          </a:endParaRPr>
        </a:p>
      </dgm:t>
    </dgm:pt>
    <dgm:pt modelId="{119AD754-FD82-467B-904F-BA8981DBE35B}" type="parTrans" cxnId="{E0F86510-68D7-4FE0-8242-C18594731A87}">
      <dgm:prSet/>
      <dgm:spPr/>
      <dgm:t>
        <a:bodyPr/>
        <a:lstStyle/>
        <a:p>
          <a:endParaRPr lang="en-US"/>
        </a:p>
      </dgm:t>
    </dgm:pt>
    <dgm:pt modelId="{52EEBCF0-157E-48D6-8EE1-2002650FA22D}" type="sibTrans" cxnId="{E0F86510-68D7-4FE0-8242-C18594731A87}">
      <dgm:prSet/>
      <dgm:spPr/>
      <dgm:t>
        <a:bodyPr/>
        <a:lstStyle/>
        <a:p>
          <a:endParaRPr lang="en-US"/>
        </a:p>
      </dgm:t>
    </dgm:pt>
    <dgm:pt modelId="{D73FEBF7-14D6-4A59-AC0B-AAACE502DD6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Who can request an STF/TTF?</a:t>
          </a:r>
        </a:p>
      </dgm:t>
    </dgm:pt>
    <dgm:pt modelId="{87F49830-798E-445D-8F69-A008396328F3}" type="parTrans" cxnId="{F20B32D2-E7B5-4901-85E4-0DB590B286C3}">
      <dgm:prSet/>
      <dgm:spPr/>
      <dgm:t>
        <a:bodyPr/>
        <a:lstStyle/>
        <a:p>
          <a:endParaRPr lang="en-US"/>
        </a:p>
      </dgm:t>
    </dgm:pt>
    <dgm:pt modelId="{32B4A291-6FC6-4632-B37B-D6907C1DCD44}" type="sibTrans" cxnId="{F20B32D2-E7B5-4901-85E4-0DB590B286C3}">
      <dgm:prSet/>
      <dgm:spPr/>
      <dgm:t>
        <a:bodyPr/>
        <a:lstStyle/>
        <a:p>
          <a:endParaRPr lang="en-US"/>
        </a:p>
      </dgm:t>
    </dgm:pt>
    <dgm:pt modelId="{5F77D56D-3A1D-4017-9F25-CFBC06B1305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baseline="0" dirty="0">
              <a:solidFill>
                <a:schemeClr val="tx2"/>
              </a:solidFill>
            </a:rPr>
            <a:t>An STF/TTF can be proposed by Reference Bodies (RB).</a:t>
          </a:r>
          <a:br>
            <a:rPr lang="en-GB" sz="1400" baseline="0" dirty="0">
              <a:solidFill>
                <a:schemeClr val="tx2"/>
              </a:solidFill>
            </a:rPr>
          </a:br>
          <a:endParaRPr lang="en-US" sz="1400" baseline="0" dirty="0">
            <a:solidFill>
              <a:schemeClr val="tx2"/>
            </a:solidFill>
          </a:endParaRPr>
        </a:p>
      </dgm:t>
    </dgm:pt>
    <dgm:pt modelId="{C71BBCDC-07F6-4C41-AFE7-5631716E1EF7}" type="parTrans" cxnId="{44CF1316-4793-44B7-ACCA-B74433E1327F}">
      <dgm:prSet/>
      <dgm:spPr/>
      <dgm:t>
        <a:bodyPr/>
        <a:lstStyle/>
        <a:p>
          <a:endParaRPr lang="en-US"/>
        </a:p>
      </dgm:t>
    </dgm:pt>
    <dgm:pt modelId="{8C4AE86D-41DA-4A83-A7C9-01B3F2501391}" type="sibTrans" cxnId="{44CF1316-4793-44B7-ACCA-B74433E1327F}">
      <dgm:prSet/>
      <dgm:spPr/>
      <dgm:t>
        <a:bodyPr/>
        <a:lstStyle/>
        <a:p>
          <a:endParaRPr lang="en-US"/>
        </a:p>
      </dgm:t>
    </dgm:pt>
    <dgm:pt modelId="{9A1B13E2-E957-4E6D-BD06-C983D34ED8C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dirty="0">
              <a:solidFill>
                <a:schemeClr val="tx2"/>
              </a:solidFill>
            </a:rPr>
            <a:t>STFs and TTFs give ETSI a competitive advantage by providing technical competencies to rapidly develop standards needed by the market and/or to implement European Union policies</a:t>
          </a:r>
          <a:endParaRPr lang="en-US" dirty="0">
            <a:solidFill>
              <a:schemeClr val="tx2"/>
            </a:solidFill>
          </a:endParaRPr>
        </a:p>
      </dgm:t>
    </dgm:pt>
    <dgm:pt modelId="{85A19577-CC8B-41EA-AB67-CF25D14CC164}" type="parTrans" cxnId="{619B17D1-E951-4668-9591-16ACA4546CF7}">
      <dgm:prSet/>
      <dgm:spPr/>
      <dgm:t>
        <a:bodyPr/>
        <a:lstStyle/>
        <a:p>
          <a:endParaRPr lang="en-US"/>
        </a:p>
      </dgm:t>
    </dgm:pt>
    <dgm:pt modelId="{9AC4903C-D1EA-4C0B-900D-177F275F3C3E}" type="sibTrans" cxnId="{619B17D1-E951-4668-9591-16ACA4546CF7}">
      <dgm:prSet/>
      <dgm:spPr/>
      <dgm:t>
        <a:bodyPr/>
        <a:lstStyle/>
        <a:p>
          <a:endParaRPr lang="en-US"/>
        </a:p>
      </dgm:t>
    </dgm:pt>
    <dgm:pt modelId="{A424E08A-EE10-48C6-A381-FA62B76094DB}" type="pres">
      <dgm:prSet presAssocID="{911B169E-EB47-4A92-96B7-5EEDB4746A67}" presName="root" presStyleCnt="0">
        <dgm:presLayoutVars>
          <dgm:dir/>
          <dgm:resizeHandles val="exact"/>
        </dgm:presLayoutVars>
      </dgm:prSet>
      <dgm:spPr/>
    </dgm:pt>
    <dgm:pt modelId="{19A57528-6573-4B1F-A8F8-1123F5440A67}" type="pres">
      <dgm:prSet presAssocID="{A1FF12FE-C309-4249-B059-2BB711D7F4B2}" presName="compNode" presStyleCnt="0"/>
      <dgm:spPr/>
    </dgm:pt>
    <dgm:pt modelId="{FBA60B08-1774-4578-919F-4F4A12323329}" type="pres">
      <dgm:prSet presAssocID="{A1FF12FE-C309-4249-B059-2BB711D7F4B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53ADFC65-F838-4A23-940C-E7B42976B74C}" type="pres">
      <dgm:prSet presAssocID="{A1FF12FE-C309-4249-B059-2BB711D7F4B2}" presName="iconSpace" presStyleCnt="0"/>
      <dgm:spPr/>
    </dgm:pt>
    <dgm:pt modelId="{1100C5F3-707F-4A9C-8D52-E05CBFD3D2D6}" type="pres">
      <dgm:prSet presAssocID="{A1FF12FE-C309-4249-B059-2BB711D7F4B2}" presName="parTx" presStyleLbl="revTx" presStyleIdx="0" presStyleCnt="8">
        <dgm:presLayoutVars>
          <dgm:chMax val="0"/>
          <dgm:chPref val="0"/>
        </dgm:presLayoutVars>
      </dgm:prSet>
      <dgm:spPr/>
    </dgm:pt>
    <dgm:pt modelId="{A43E8357-346A-4470-B18F-089CF775AE20}" type="pres">
      <dgm:prSet presAssocID="{A1FF12FE-C309-4249-B059-2BB711D7F4B2}" presName="txSpace" presStyleCnt="0"/>
      <dgm:spPr/>
    </dgm:pt>
    <dgm:pt modelId="{4ED16453-5560-4515-B212-7E182D255CEB}" type="pres">
      <dgm:prSet presAssocID="{A1FF12FE-C309-4249-B059-2BB711D7F4B2}" presName="desTx" presStyleLbl="revTx" presStyleIdx="1" presStyleCnt="8" custLinFactNeighborX="-459" custLinFactNeighborY="-29647">
        <dgm:presLayoutVars/>
      </dgm:prSet>
      <dgm:spPr/>
    </dgm:pt>
    <dgm:pt modelId="{F25F44DA-1823-4BAA-90AA-CE5C2704F8FA}" type="pres">
      <dgm:prSet presAssocID="{9CE3ECA1-2C77-48C0-A215-70B2555AE94B}" presName="sibTrans" presStyleCnt="0"/>
      <dgm:spPr/>
    </dgm:pt>
    <dgm:pt modelId="{33902783-ED9F-4909-A51F-E302F2F53D9D}" type="pres">
      <dgm:prSet presAssocID="{2EEC1861-542D-4C36-9D1F-4FACC4E4BD7D}" presName="compNode" presStyleCnt="0"/>
      <dgm:spPr/>
    </dgm:pt>
    <dgm:pt modelId="{7BCD8B1E-AD24-4AE9-889B-0D525D78EFBC}" type="pres">
      <dgm:prSet presAssocID="{2EEC1861-542D-4C36-9D1F-4FACC4E4BD7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349CB406-1947-45D5-A1CA-326D63E8B098}" type="pres">
      <dgm:prSet presAssocID="{2EEC1861-542D-4C36-9D1F-4FACC4E4BD7D}" presName="iconSpace" presStyleCnt="0"/>
      <dgm:spPr/>
    </dgm:pt>
    <dgm:pt modelId="{5A398EB9-6833-472A-B4CA-EF3552DAD0A6}" type="pres">
      <dgm:prSet presAssocID="{2EEC1861-542D-4C36-9D1F-4FACC4E4BD7D}" presName="parTx" presStyleLbl="revTx" presStyleIdx="2" presStyleCnt="8" custLinFactNeighborX="-684" custLinFactNeighborY="-3509">
        <dgm:presLayoutVars>
          <dgm:chMax val="0"/>
          <dgm:chPref val="0"/>
        </dgm:presLayoutVars>
      </dgm:prSet>
      <dgm:spPr/>
    </dgm:pt>
    <dgm:pt modelId="{057A757B-5A65-41BF-958D-E1984BEAE35A}" type="pres">
      <dgm:prSet presAssocID="{2EEC1861-542D-4C36-9D1F-4FACC4E4BD7D}" presName="txSpace" presStyleCnt="0"/>
      <dgm:spPr/>
    </dgm:pt>
    <dgm:pt modelId="{7BE11E5B-AA8F-4D14-B53C-31FD62B90D6F}" type="pres">
      <dgm:prSet presAssocID="{2EEC1861-542D-4C36-9D1F-4FACC4E4BD7D}" presName="desTx" presStyleLbl="revTx" presStyleIdx="3" presStyleCnt="8" custLinFactNeighborX="-342" custLinFactNeighborY="-27628">
        <dgm:presLayoutVars/>
      </dgm:prSet>
      <dgm:spPr/>
    </dgm:pt>
    <dgm:pt modelId="{21CE1BEF-DFD4-4963-A8AA-105B86548D16}" type="pres">
      <dgm:prSet presAssocID="{E39797B4-B2F5-4DC3-8B22-397A9F2E5940}" presName="sibTrans" presStyleCnt="0"/>
      <dgm:spPr/>
    </dgm:pt>
    <dgm:pt modelId="{20FA3FAF-8272-4398-920B-7B1F7A0EB140}" type="pres">
      <dgm:prSet presAssocID="{D73FEBF7-14D6-4A59-AC0B-AAACE502DD6C}" presName="compNode" presStyleCnt="0"/>
      <dgm:spPr/>
    </dgm:pt>
    <dgm:pt modelId="{014AE2E6-BF8E-469F-B742-5F2FC97DDC0F}" type="pres">
      <dgm:prSet presAssocID="{D73FEBF7-14D6-4A59-AC0B-AAACE502DD6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nce Steps"/>
        </a:ext>
      </dgm:extLst>
    </dgm:pt>
    <dgm:pt modelId="{57EFB381-5BCE-4403-8E71-7F0876621A5A}" type="pres">
      <dgm:prSet presAssocID="{D73FEBF7-14D6-4A59-AC0B-AAACE502DD6C}" presName="iconSpace" presStyleCnt="0"/>
      <dgm:spPr/>
    </dgm:pt>
    <dgm:pt modelId="{28918460-72C1-4DEA-B81D-EF30A3B70A55}" type="pres">
      <dgm:prSet presAssocID="{D73FEBF7-14D6-4A59-AC0B-AAACE502DD6C}" presName="parTx" presStyleLbl="revTx" presStyleIdx="4" presStyleCnt="8">
        <dgm:presLayoutVars>
          <dgm:chMax val="0"/>
          <dgm:chPref val="0"/>
        </dgm:presLayoutVars>
      </dgm:prSet>
      <dgm:spPr/>
    </dgm:pt>
    <dgm:pt modelId="{6B680900-9382-43BC-90AA-6AC6D12E5FD1}" type="pres">
      <dgm:prSet presAssocID="{D73FEBF7-14D6-4A59-AC0B-AAACE502DD6C}" presName="txSpace" presStyleCnt="0"/>
      <dgm:spPr/>
    </dgm:pt>
    <dgm:pt modelId="{3060270C-E1B9-48CA-BD5D-D0B3C6A6E939}" type="pres">
      <dgm:prSet presAssocID="{D73FEBF7-14D6-4A59-AC0B-AAACE502DD6C}" presName="desTx" presStyleLbl="revTx" presStyleIdx="5" presStyleCnt="8" custLinFactNeighborX="0" custLinFactNeighborY="-27075">
        <dgm:presLayoutVars/>
      </dgm:prSet>
      <dgm:spPr/>
    </dgm:pt>
    <dgm:pt modelId="{5BAAA18B-AEAC-48ED-B722-7827A53DFD9A}" type="pres">
      <dgm:prSet presAssocID="{32B4A291-6FC6-4632-B37B-D6907C1DCD44}" presName="sibTrans" presStyleCnt="0"/>
      <dgm:spPr/>
    </dgm:pt>
    <dgm:pt modelId="{B4EE14C0-EBEB-47C4-92B9-4A97D68C9D25}" type="pres">
      <dgm:prSet presAssocID="{9A1B13E2-E957-4E6D-BD06-C983D34ED8CC}" presName="compNode" presStyleCnt="0"/>
      <dgm:spPr/>
    </dgm:pt>
    <dgm:pt modelId="{C3E3EC44-1EB8-4716-BC66-8199419A21E0}" type="pres">
      <dgm:prSet presAssocID="{9A1B13E2-E957-4E6D-BD06-C983D34ED8CC}" presName="iconRect" presStyleLbl="node1" presStyleIdx="3" presStyleCnt="4" custLinFactNeighborY="30421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39E5B1BC-7EEC-4795-95A0-5169B5B9639D}" type="pres">
      <dgm:prSet presAssocID="{9A1B13E2-E957-4E6D-BD06-C983D34ED8CC}" presName="iconSpace" presStyleCnt="0"/>
      <dgm:spPr/>
    </dgm:pt>
    <dgm:pt modelId="{24D05D2F-A42D-48F3-828C-659B3FD4E3B3}" type="pres">
      <dgm:prSet presAssocID="{9A1B13E2-E957-4E6D-BD06-C983D34ED8CC}" presName="parTx" presStyleLbl="revTx" presStyleIdx="6" presStyleCnt="8" custLinFactNeighborX="811" custLinFactNeighborY="57149">
        <dgm:presLayoutVars>
          <dgm:chMax val="0"/>
          <dgm:chPref val="0"/>
        </dgm:presLayoutVars>
      </dgm:prSet>
      <dgm:spPr/>
    </dgm:pt>
    <dgm:pt modelId="{118CFC07-88E7-464A-8E2B-70E7859F7C87}" type="pres">
      <dgm:prSet presAssocID="{9A1B13E2-E957-4E6D-BD06-C983D34ED8CC}" presName="txSpace" presStyleCnt="0"/>
      <dgm:spPr/>
    </dgm:pt>
    <dgm:pt modelId="{287DB7AE-DD1E-47C0-9091-D49C51886275}" type="pres">
      <dgm:prSet presAssocID="{9A1B13E2-E957-4E6D-BD06-C983D34ED8CC}" presName="desTx" presStyleLbl="revTx" presStyleIdx="7" presStyleCnt="8">
        <dgm:presLayoutVars/>
      </dgm:prSet>
      <dgm:spPr/>
    </dgm:pt>
  </dgm:ptLst>
  <dgm:cxnLst>
    <dgm:cxn modelId="{680FA60C-C844-417E-B3C0-BA877E07634D}" srcId="{911B169E-EB47-4A92-96B7-5EEDB4746A67}" destId="{A1FF12FE-C309-4249-B059-2BB711D7F4B2}" srcOrd="0" destOrd="0" parTransId="{521308B4-431A-4810-99ED-BF74F7EAB007}" sibTransId="{9CE3ECA1-2C77-48C0-A215-70B2555AE94B}"/>
    <dgm:cxn modelId="{E0F86510-68D7-4FE0-8242-C18594731A87}" srcId="{2EEC1861-542D-4C36-9D1F-4FACC4E4BD7D}" destId="{BCFDADEC-AF52-4306-9358-5A97A3E6454F}" srcOrd="1" destOrd="0" parTransId="{119AD754-FD82-467B-904F-BA8981DBE35B}" sibTransId="{52EEBCF0-157E-48D6-8EE1-2002650FA22D}"/>
    <dgm:cxn modelId="{44CF1316-4793-44B7-ACCA-B74433E1327F}" srcId="{D73FEBF7-14D6-4A59-AC0B-AAACE502DD6C}" destId="{5F77D56D-3A1D-4017-9F25-CFBC06B13051}" srcOrd="0" destOrd="0" parTransId="{C71BBCDC-07F6-4C41-AFE7-5631716E1EF7}" sibTransId="{8C4AE86D-41DA-4A83-A7C9-01B3F2501391}"/>
    <dgm:cxn modelId="{1790CC22-0C96-482E-9154-F93682E7CB71}" type="presOf" srcId="{2EEC1861-542D-4C36-9D1F-4FACC4E4BD7D}" destId="{5A398EB9-6833-472A-B4CA-EF3552DAD0A6}" srcOrd="0" destOrd="0" presId="urn:microsoft.com/office/officeart/2018/5/layout/CenteredIconLabelDescriptionList"/>
    <dgm:cxn modelId="{716DC727-B74F-468C-8200-316081DE9922}" type="presOf" srcId="{6DC611DB-B1B2-432C-ADAC-E8D0C4A34D6D}" destId="{4ED16453-5560-4515-B212-7E182D255CEB}" srcOrd="0" destOrd="1" presId="urn:microsoft.com/office/officeart/2018/5/layout/CenteredIconLabelDescriptionList"/>
    <dgm:cxn modelId="{74F4265F-ED4C-46DA-9BE0-E2BD29B5396D}" type="presOf" srcId="{EA8472B6-CECA-4F8A-8E91-5E06D43878B4}" destId="{4ED16453-5560-4515-B212-7E182D255CEB}" srcOrd="0" destOrd="3" presId="urn:microsoft.com/office/officeart/2018/5/layout/CenteredIconLabelDescriptionList"/>
    <dgm:cxn modelId="{21C4B34B-D03C-41DA-A8F2-23819FE04165}" srcId="{17498A84-5454-4B6D-9DAE-174D8A627547}" destId="{6DC611DB-B1B2-432C-ADAC-E8D0C4A34D6D}" srcOrd="0" destOrd="0" parTransId="{9A750D8A-2B55-4E29-9155-04E86B5A657D}" sibTransId="{B3B8B65E-E539-4E15-9863-7E7C634BEDB2}"/>
    <dgm:cxn modelId="{8BCD4470-1BAD-4B20-A608-42C92E1F0ED3}" type="presOf" srcId="{5F77D56D-3A1D-4017-9F25-CFBC06B13051}" destId="{3060270C-E1B9-48CA-BD5D-D0B3C6A6E939}" srcOrd="0" destOrd="0" presId="urn:microsoft.com/office/officeart/2018/5/layout/CenteredIconLabelDescriptionList"/>
    <dgm:cxn modelId="{192ECE73-3A00-467C-A707-B190D65BE5DA}" type="presOf" srcId="{911B169E-EB47-4A92-96B7-5EEDB4746A67}" destId="{A424E08A-EE10-48C6-A381-FA62B76094DB}" srcOrd="0" destOrd="0" presId="urn:microsoft.com/office/officeart/2018/5/layout/CenteredIconLabelDescriptionList"/>
    <dgm:cxn modelId="{D0D60474-4122-4DC1-B579-98E44A3428A5}" srcId="{A1FF12FE-C309-4249-B059-2BB711D7F4B2}" destId="{17498A84-5454-4B6D-9DAE-174D8A627547}" srcOrd="0" destOrd="0" parTransId="{66923148-642A-495B-9B8E-233784870618}" sibTransId="{CA8B7430-8E6B-4E30-9AB0-2B3DC3D4FA30}"/>
    <dgm:cxn modelId="{63EDB854-3C75-4B6D-A6C3-878038E77D26}" type="presOf" srcId="{D73FEBF7-14D6-4A59-AC0B-AAACE502DD6C}" destId="{28918460-72C1-4DEA-B81D-EF30A3B70A55}" srcOrd="0" destOrd="0" presId="urn:microsoft.com/office/officeart/2018/5/layout/CenteredIconLabelDescriptionList"/>
    <dgm:cxn modelId="{F4F03985-76AE-44C8-9E19-79FA778A4ABE}" type="presOf" srcId="{A7AFE987-2586-43B0-8E08-9707DCC1C618}" destId="{7BE11E5B-AA8F-4D14-B53C-31FD62B90D6F}" srcOrd="0" destOrd="0" presId="urn:microsoft.com/office/officeart/2018/5/layout/CenteredIconLabelDescriptionList"/>
    <dgm:cxn modelId="{E91B1790-EAA8-4E97-838E-8B11A103CADB}" type="presOf" srcId="{06C63048-A513-4C5E-972F-1A9BD09A3755}" destId="{4ED16453-5560-4515-B212-7E182D255CEB}" srcOrd="0" destOrd="2" presId="urn:microsoft.com/office/officeart/2018/5/layout/CenteredIconLabelDescriptionList"/>
    <dgm:cxn modelId="{A6A648A1-7F04-4310-80A4-19EE4C303EDE}" srcId="{A1FF12FE-C309-4249-B059-2BB711D7F4B2}" destId="{06C63048-A513-4C5E-972F-1A9BD09A3755}" srcOrd="1" destOrd="0" parTransId="{D962BDEE-EF01-4C04-87CC-CA7ADA794087}" sibTransId="{EBEA714B-6985-4CD7-9C6C-568945BEF60E}"/>
    <dgm:cxn modelId="{F2157AA5-E19D-4EE4-AFDA-0B0804F3E04E}" srcId="{2EEC1861-542D-4C36-9D1F-4FACC4E4BD7D}" destId="{A7AFE987-2586-43B0-8E08-9707DCC1C618}" srcOrd="0" destOrd="0" parTransId="{BCCD4328-0F53-42CE-9FF0-4236381AD144}" sibTransId="{8B813C07-EA40-461A-824B-1ADC56A5FFAA}"/>
    <dgm:cxn modelId="{73C7EFB9-E184-499A-9751-C8CDCD4C95D8}" srcId="{06C63048-A513-4C5E-972F-1A9BD09A3755}" destId="{EA8472B6-CECA-4F8A-8E91-5E06D43878B4}" srcOrd="0" destOrd="0" parTransId="{D589BA05-7616-4377-BFFC-52B296712084}" sibTransId="{242F34D9-34B0-4D5D-B542-932DB6639655}"/>
    <dgm:cxn modelId="{619B17D1-E951-4668-9591-16ACA4546CF7}" srcId="{911B169E-EB47-4A92-96B7-5EEDB4746A67}" destId="{9A1B13E2-E957-4E6D-BD06-C983D34ED8CC}" srcOrd="3" destOrd="0" parTransId="{85A19577-CC8B-41EA-AB67-CF25D14CC164}" sibTransId="{9AC4903C-D1EA-4C0B-900D-177F275F3C3E}"/>
    <dgm:cxn modelId="{F20B32D2-E7B5-4901-85E4-0DB590B286C3}" srcId="{911B169E-EB47-4A92-96B7-5EEDB4746A67}" destId="{D73FEBF7-14D6-4A59-AC0B-AAACE502DD6C}" srcOrd="2" destOrd="0" parTransId="{87F49830-798E-445D-8F69-A008396328F3}" sibTransId="{32B4A291-6FC6-4632-B37B-D6907C1DCD44}"/>
    <dgm:cxn modelId="{151AE0DF-C3F0-4FF5-9833-E6AFFD054478}" type="presOf" srcId="{17498A84-5454-4B6D-9DAE-174D8A627547}" destId="{4ED16453-5560-4515-B212-7E182D255CEB}" srcOrd="0" destOrd="0" presId="urn:microsoft.com/office/officeart/2018/5/layout/CenteredIconLabelDescriptionList"/>
    <dgm:cxn modelId="{CCA78CEC-91AF-4B54-9C01-A6F4E1097776}" type="presOf" srcId="{A1FF12FE-C309-4249-B059-2BB711D7F4B2}" destId="{1100C5F3-707F-4A9C-8D52-E05CBFD3D2D6}" srcOrd="0" destOrd="0" presId="urn:microsoft.com/office/officeart/2018/5/layout/CenteredIconLabelDescriptionList"/>
    <dgm:cxn modelId="{3C1B59F3-2C6F-4D80-9806-557A67CF0E3C}" type="presOf" srcId="{9A1B13E2-E957-4E6D-BD06-C983D34ED8CC}" destId="{24D05D2F-A42D-48F3-828C-659B3FD4E3B3}" srcOrd="0" destOrd="0" presId="urn:microsoft.com/office/officeart/2018/5/layout/CenteredIconLabelDescriptionList"/>
    <dgm:cxn modelId="{2DB40AF5-952F-441A-969F-86D2750FC77C}" srcId="{911B169E-EB47-4A92-96B7-5EEDB4746A67}" destId="{2EEC1861-542D-4C36-9D1F-4FACC4E4BD7D}" srcOrd="1" destOrd="0" parTransId="{7C015FFE-63D1-4DAB-8FC5-2BBA914FF60D}" sibTransId="{E39797B4-B2F5-4DC3-8B22-397A9F2E5940}"/>
    <dgm:cxn modelId="{CE46FBFB-4FC2-4D47-8DFF-4ABC47C0E205}" type="presOf" srcId="{BCFDADEC-AF52-4306-9358-5A97A3E6454F}" destId="{7BE11E5B-AA8F-4D14-B53C-31FD62B90D6F}" srcOrd="0" destOrd="1" presId="urn:microsoft.com/office/officeart/2018/5/layout/CenteredIconLabelDescriptionList"/>
    <dgm:cxn modelId="{BBA5FEF7-359C-4E99-9A77-2DCA686B59B4}" type="presParOf" srcId="{A424E08A-EE10-48C6-A381-FA62B76094DB}" destId="{19A57528-6573-4B1F-A8F8-1123F5440A67}" srcOrd="0" destOrd="0" presId="urn:microsoft.com/office/officeart/2018/5/layout/CenteredIconLabelDescriptionList"/>
    <dgm:cxn modelId="{A86BD422-47EC-4D69-9C14-3ADA23F44716}" type="presParOf" srcId="{19A57528-6573-4B1F-A8F8-1123F5440A67}" destId="{FBA60B08-1774-4578-919F-4F4A12323329}" srcOrd="0" destOrd="0" presId="urn:microsoft.com/office/officeart/2018/5/layout/CenteredIconLabelDescriptionList"/>
    <dgm:cxn modelId="{911DDC5B-D65D-4523-962B-7E662950E2C4}" type="presParOf" srcId="{19A57528-6573-4B1F-A8F8-1123F5440A67}" destId="{53ADFC65-F838-4A23-940C-E7B42976B74C}" srcOrd="1" destOrd="0" presId="urn:microsoft.com/office/officeart/2018/5/layout/CenteredIconLabelDescriptionList"/>
    <dgm:cxn modelId="{EEA8A139-440F-407A-A979-9ADB451F678D}" type="presParOf" srcId="{19A57528-6573-4B1F-A8F8-1123F5440A67}" destId="{1100C5F3-707F-4A9C-8D52-E05CBFD3D2D6}" srcOrd="2" destOrd="0" presId="urn:microsoft.com/office/officeart/2018/5/layout/CenteredIconLabelDescriptionList"/>
    <dgm:cxn modelId="{103BA786-8AD0-41EC-A07A-AD720876DA99}" type="presParOf" srcId="{19A57528-6573-4B1F-A8F8-1123F5440A67}" destId="{A43E8357-346A-4470-B18F-089CF775AE20}" srcOrd="3" destOrd="0" presId="urn:microsoft.com/office/officeart/2018/5/layout/CenteredIconLabelDescriptionList"/>
    <dgm:cxn modelId="{8298B6B3-64A5-4C0B-BF7C-E215C98638CE}" type="presParOf" srcId="{19A57528-6573-4B1F-A8F8-1123F5440A67}" destId="{4ED16453-5560-4515-B212-7E182D255CEB}" srcOrd="4" destOrd="0" presId="urn:microsoft.com/office/officeart/2018/5/layout/CenteredIconLabelDescriptionList"/>
    <dgm:cxn modelId="{0A587DD2-E1EA-4801-886D-743AB9382ACD}" type="presParOf" srcId="{A424E08A-EE10-48C6-A381-FA62B76094DB}" destId="{F25F44DA-1823-4BAA-90AA-CE5C2704F8FA}" srcOrd="1" destOrd="0" presId="urn:microsoft.com/office/officeart/2018/5/layout/CenteredIconLabelDescriptionList"/>
    <dgm:cxn modelId="{4372E670-22D3-4E34-A356-F74C397EA4C1}" type="presParOf" srcId="{A424E08A-EE10-48C6-A381-FA62B76094DB}" destId="{33902783-ED9F-4909-A51F-E302F2F53D9D}" srcOrd="2" destOrd="0" presId="urn:microsoft.com/office/officeart/2018/5/layout/CenteredIconLabelDescriptionList"/>
    <dgm:cxn modelId="{46168441-E99C-49CC-A8BC-56405C678ADE}" type="presParOf" srcId="{33902783-ED9F-4909-A51F-E302F2F53D9D}" destId="{7BCD8B1E-AD24-4AE9-889B-0D525D78EFBC}" srcOrd="0" destOrd="0" presId="urn:microsoft.com/office/officeart/2018/5/layout/CenteredIconLabelDescriptionList"/>
    <dgm:cxn modelId="{80E98D10-7FE5-460E-986A-97BD9E2AEB36}" type="presParOf" srcId="{33902783-ED9F-4909-A51F-E302F2F53D9D}" destId="{349CB406-1947-45D5-A1CA-326D63E8B098}" srcOrd="1" destOrd="0" presId="urn:microsoft.com/office/officeart/2018/5/layout/CenteredIconLabelDescriptionList"/>
    <dgm:cxn modelId="{6B91D704-0F42-471C-B674-866DFC0CD0F2}" type="presParOf" srcId="{33902783-ED9F-4909-A51F-E302F2F53D9D}" destId="{5A398EB9-6833-472A-B4CA-EF3552DAD0A6}" srcOrd="2" destOrd="0" presId="urn:microsoft.com/office/officeart/2018/5/layout/CenteredIconLabelDescriptionList"/>
    <dgm:cxn modelId="{5A64F10D-B24A-49F4-957C-1CF052123D3A}" type="presParOf" srcId="{33902783-ED9F-4909-A51F-E302F2F53D9D}" destId="{057A757B-5A65-41BF-958D-E1984BEAE35A}" srcOrd="3" destOrd="0" presId="urn:microsoft.com/office/officeart/2018/5/layout/CenteredIconLabelDescriptionList"/>
    <dgm:cxn modelId="{BAA6EA2F-EADD-4E58-A6DD-A38F1B641870}" type="presParOf" srcId="{33902783-ED9F-4909-A51F-E302F2F53D9D}" destId="{7BE11E5B-AA8F-4D14-B53C-31FD62B90D6F}" srcOrd="4" destOrd="0" presId="urn:microsoft.com/office/officeart/2018/5/layout/CenteredIconLabelDescriptionList"/>
    <dgm:cxn modelId="{40A9C82F-7F59-4E4B-833B-6B79BC957B3D}" type="presParOf" srcId="{A424E08A-EE10-48C6-A381-FA62B76094DB}" destId="{21CE1BEF-DFD4-4963-A8AA-105B86548D16}" srcOrd="3" destOrd="0" presId="urn:microsoft.com/office/officeart/2018/5/layout/CenteredIconLabelDescriptionList"/>
    <dgm:cxn modelId="{6A6DBE53-1E02-434A-91DF-43FF667DD8A8}" type="presParOf" srcId="{A424E08A-EE10-48C6-A381-FA62B76094DB}" destId="{20FA3FAF-8272-4398-920B-7B1F7A0EB140}" srcOrd="4" destOrd="0" presId="urn:microsoft.com/office/officeart/2018/5/layout/CenteredIconLabelDescriptionList"/>
    <dgm:cxn modelId="{93ACB8A4-E292-4AD8-A032-DAC82280235C}" type="presParOf" srcId="{20FA3FAF-8272-4398-920B-7B1F7A0EB140}" destId="{014AE2E6-BF8E-469F-B742-5F2FC97DDC0F}" srcOrd="0" destOrd="0" presId="urn:microsoft.com/office/officeart/2018/5/layout/CenteredIconLabelDescriptionList"/>
    <dgm:cxn modelId="{B145A004-5E37-434C-B9E5-2CD6FAD9622D}" type="presParOf" srcId="{20FA3FAF-8272-4398-920B-7B1F7A0EB140}" destId="{57EFB381-5BCE-4403-8E71-7F0876621A5A}" srcOrd="1" destOrd="0" presId="urn:microsoft.com/office/officeart/2018/5/layout/CenteredIconLabelDescriptionList"/>
    <dgm:cxn modelId="{FCE3402E-DAB9-44DC-B207-9CDB55449CAD}" type="presParOf" srcId="{20FA3FAF-8272-4398-920B-7B1F7A0EB140}" destId="{28918460-72C1-4DEA-B81D-EF30A3B70A55}" srcOrd="2" destOrd="0" presId="urn:microsoft.com/office/officeart/2018/5/layout/CenteredIconLabelDescriptionList"/>
    <dgm:cxn modelId="{0695F71B-1280-4B75-AA29-7D3FB5D34A27}" type="presParOf" srcId="{20FA3FAF-8272-4398-920B-7B1F7A0EB140}" destId="{6B680900-9382-43BC-90AA-6AC6D12E5FD1}" srcOrd="3" destOrd="0" presId="urn:microsoft.com/office/officeart/2018/5/layout/CenteredIconLabelDescriptionList"/>
    <dgm:cxn modelId="{441C53A2-77C0-4CE6-8FA8-93E54D30281E}" type="presParOf" srcId="{20FA3FAF-8272-4398-920B-7B1F7A0EB140}" destId="{3060270C-E1B9-48CA-BD5D-D0B3C6A6E939}" srcOrd="4" destOrd="0" presId="urn:microsoft.com/office/officeart/2018/5/layout/CenteredIconLabelDescriptionList"/>
    <dgm:cxn modelId="{41E1F632-537D-4C22-B196-3EC515178A11}" type="presParOf" srcId="{A424E08A-EE10-48C6-A381-FA62B76094DB}" destId="{5BAAA18B-AEAC-48ED-B722-7827A53DFD9A}" srcOrd="5" destOrd="0" presId="urn:microsoft.com/office/officeart/2018/5/layout/CenteredIconLabelDescriptionList"/>
    <dgm:cxn modelId="{A15605B5-5923-4CC2-83D7-B6B2FE8FB343}" type="presParOf" srcId="{A424E08A-EE10-48C6-A381-FA62B76094DB}" destId="{B4EE14C0-EBEB-47C4-92B9-4A97D68C9D25}" srcOrd="6" destOrd="0" presId="urn:microsoft.com/office/officeart/2018/5/layout/CenteredIconLabelDescriptionList"/>
    <dgm:cxn modelId="{F79E437C-39D9-4E4A-BEA1-19350EE4996B}" type="presParOf" srcId="{B4EE14C0-EBEB-47C4-92B9-4A97D68C9D25}" destId="{C3E3EC44-1EB8-4716-BC66-8199419A21E0}" srcOrd="0" destOrd="0" presId="urn:microsoft.com/office/officeart/2018/5/layout/CenteredIconLabelDescriptionList"/>
    <dgm:cxn modelId="{19D6397B-9B39-4F62-BABD-4DD5B433E9DA}" type="presParOf" srcId="{B4EE14C0-EBEB-47C4-92B9-4A97D68C9D25}" destId="{39E5B1BC-7EEC-4795-95A0-5169B5B9639D}" srcOrd="1" destOrd="0" presId="urn:microsoft.com/office/officeart/2018/5/layout/CenteredIconLabelDescriptionList"/>
    <dgm:cxn modelId="{AE99DF3D-059F-47AC-BE57-F37EAA4CDE6B}" type="presParOf" srcId="{B4EE14C0-EBEB-47C4-92B9-4A97D68C9D25}" destId="{24D05D2F-A42D-48F3-828C-659B3FD4E3B3}" srcOrd="2" destOrd="0" presId="urn:microsoft.com/office/officeart/2018/5/layout/CenteredIconLabelDescriptionList"/>
    <dgm:cxn modelId="{10861BD0-E4AC-421E-9D2E-2ED1D3F78721}" type="presParOf" srcId="{B4EE14C0-EBEB-47C4-92B9-4A97D68C9D25}" destId="{118CFC07-88E7-464A-8E2B-70E7859F7C87}" srcOrd="3" destOrd="0" presId="urn:microsoft.com/office/officeart/2018/5/layout/CenteredIconLabelDescriptionList"/>
    <dgm:cxn modelId="{D3D66507-EA49-4034-920C-3D082871F858}" type="presParOf" srcId="{B4EE14C0-EBEB-47C4-92B9-4A97D68C9D25}" destId="{287DB7AE-DD1E-47C0-9091-D49C51886275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60B08-1774-4578-919F-4F4A12323329}">
      <dsp:nvSpPr>
        <dsp:cNvPr id="0" name=""/>
        <dsp:cNvSpPr/>
      </dsp:nvSpPr>
      <dsp:spPr>
        <a:xfrm>
          <a:off x="828875" y="0"/>
          <a:ext cx="879786" cy="836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00C5F3-707F-4A9C-8D52-E05CBFD3D2D6}">
      <dsp:nvSpPr>
        <dsp:cNvPr id="0" name=""/>
        <dsp:cNvSpPr/>
      </dsp:nvSpPr>
      <dsp:spPr>
        <a:xfrm>
          <a:off x="11930" y="1027525"/>
          <a:ext cx="2513677" cy="1447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Definition</a:t>
          </a:r>
        </a:p>
      </dsp:txBody>
      <dsp:txXfrm>
        <a:off x="11930" y="1027525"/>
        <a:ext cx="2513677" cy="1447249"/>
      </dsp:txXfrm>
    </dsp:sp>
    <dsp:sp modelId="{4ED16453-5560-4515-B212-7E182D255CEB}">
      <dsp:nvSpPr>
        <dsp:cNvPr id="0" name=""/>
        <dsp:cNvSpPr/>
      </dsp:nvSpPr>
      <dsp:spPr>
        <a:xfrm>
          <a:off x="392" y="1936258"/>
          <a:ext cx="2513677" cy="2116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2"/>
              </a:solidFill>
            </a:rPr>
            <a:t>STF </a:t>
          </a:r>
          <a:r>
            <a:rPr lang="en-US" sz="1400" b="1" kern="1200" dirty="0">
              <a:solidFill>
                <a:schemeClr val="tx2"/>
              </a:solidFill>
              <a:sym typeface="Wingdings" panose="05000000000000000000" pitchFamily="2" charset="2"/>
            </a:rPr>
            <a:t></a:t>
          </a:r>
          <a:r>
            <a:rPr lang="en-US" sz="1400" b="1" kern="1200" dirty="0">
              <a:solidFill>
                <a:schemeClr val="tx2"/>
              </a:solidFill>
            </a:rPr>
            <a:t> Specialist Task Force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solidFill>
                <a:schemeClr val="tx2"/>
              </a:solidFill>
            </a:rPr>
            <a:t>STF teams are established to accelerate the production of standards when required within the ETSI Technical Groups </a:t>
          </a:r>
          <a:endParaRPr lang="en-US" sz="1400" kern="1200" dirty="0">
            <a:solidFill>
              <a:schemeClr val="tx2"/>
            </a:solidFill>
          </a:endParaRP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2"/>
              </a:solidFill>
            </a:rPr>
            <a:t>TTF </a:t>
          </a:r>
          <a:r>
            <a:rPr lang="en-US" sz="1400" b="1" kern="1200" dirty="0">
              <a:solidFill>
                <a:schemeClr val="tx2"/>
              </a:solidFill>
              <a:sym typeface="Wingdings" panose="05000000000000000000" pitchFamily="2" charset="2"/>
            </a:rPr>
            <a:t></a:t>
          </a:r>
          <a:r>
            <a:rPr lang="en-US" sz="1400" b="1" kern="1200" dirty="0">
              <a:solidFill>
                <a:schemeClr val="tx2"/>
              </a:solidFill>
            </a:rPr>
            <a:t> Testing Task Force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solidFill>
                <a:schemeClr val="tx2"/>
              </a:solidFill>
            </a:rPr>
            <a:t>TTF teams support the ETSI Technical Groups in accelerating the development of testing and methodology standards.</a:t>
          </a:r>
          <a:endParaRPr lang="en-US" sz="1400" kern="1200" dirty="0">
            <a:solidFill>
              <a:schemeClr val="tx2"/>
            </a:solidFill>
          </a:endParaRPr>
        </a:p>
      </dsp:txBody>
      <dsp:txXfrm>
        <a:off x="392" y="1936258"/>
        <a:ext cx="2513677" cy="2116278"/>
      </dsp:txXfrm>
    </dsp:sp>
    <dsp:sp modelId="{7BCD8B1E-AD24-4AE9-889B-0D525D78EFBC}">
      <dsp:nvSpPr>
        <dsp:cNvPr id="0" name=""/>
        <dsp:cNvSpPr/>
      </dsp:nvSpPr>
      <dsp:spPr>
        <a:xfrm>
          <a:off x="3782446" y="0"/>
          <a:ext cx="879786" cy="8363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398EB9-6833-472A-B4CA-EF3552DAD0A6}">
      <dsp:nvSpPr>
        <dsp:cNvPr id="0" name=""/>
        <dsp:cNvSpPr/>
      </dsp:nvSpPr>
      <dsp:spPr>
        <a:xfrm>
          <a:off x="2948307" y="976742"/>
          <a:ext cx="2513677" cy="1447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Why?</a:t>
          </a:r>
        </a:p>
      </dsp:txBody>
      <dsp:txXfrm>
        <a:off x="2948307" y="976742"/>
        <a:ext cx="2513677" cy="1447249"/>
      </dsp:txXfrm>
    </dsp:sp>
    <dsp:sp modelId="{7BE11E5B-AA8F-4D14-B53C-31FD62B90D6F}">
      <dsp:nvSpPr>
        <dsp:cNvPr id="0" name=""/>
        <dsp:cNvSpPr/>
      </dsp:nvSpPr>
      <dsp:spPr>
        <a:xfrm>
          <a:off x="2956904" y="1978985"/>
          <a:ext cx="2513677" cy="2116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baseline="0" dirty="0">
              <a:solidFill>
                <a:schemeClr val="tx2"/>
              </a:solidFill>
            </a:rPr>
            <a:t>When the development of a standard requires specific technical competences which are not available in the Reference Bodies (Technical Committee, ETSI Project, ETSI Partnership Project, Special Committee or Industry Specification Group); 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baseline="0" dirty="0">
              <a:solidFill>
                <a:schemeClr val="tx2"/>
              </a:solidFill>
            </a:rPr>
            <a:t>and/or</a:t>
          </a:r>
          <a:endParaRPr lang="en-US" sz="1400" kern="1200" baseline="0" dirty="0">
            <a:solidFill>
              <a:schemeClr val="tx2"/>
            </a:solidFill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baseline="0" dirty="0">
              <a:solidFill>
                <a:schemeClr val="tx2"/>
              </a:solidFill>
            </a:rPr>
            <a:t>The time scale cannot be achieved with the normal voluntary contribution of the delegates.</a:t>
          </a:r>
          <a:endParaRPr lang="en-US" sz="1400" kern="1200" baseline="0" dirty="0">
            <a:solidFill>
              <a:schemeClr val="tx2"/>
            </a:solidFill>
          </a:endParaRPr>
        </a:p>
      </dsp:txBody>
      <dsp:txXfrm>
        <a:off x="2956904" y="1978985"/>
        <a:ext cx="2513677" cy="2116278"/>
      </dsp:txXfrm>
    </dsp:sp>
    <dsp:sp modelId="{014AE2E6-BF8E-469F-B742-5F2FC97DDC0F}">
      <dsp:nvSpPr>
        <dsp:cNvPr id="0" name=""/>
        <dsp:cNvSpPr/>
      </dsp:nvSpPr>
      <dsp:spPr>
        <a:xfrm>
          <a:off x="6736016" y="0"/>
          <a:ext cx="879786" cy="8363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18460-72C1-4DEA-B81D-EF30A3B70A55}">
      <dsp:nvSpPr>
        <dsp:cNvPr id="0" name=""/>
        <dsp:cNvSpPr/>
      </dsp:nvSpPr>
      <dsp:spPr>
        <a:xfrm>
          <a:off x="5919071" y="1027525"/>
          <a:ext cx="2513677" cy="1447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Who can request an STF/TTF?</a:t>
          </a:r>
        </a:p>
      </dsp:txBody>
      <dsp:txXfrm>
        <a:off x="5919071" y="1027525"/>
        <a:ext cx="2513677" cy="1447249"/>
      </dsp:txXfrm>
    </dsp:sp>
    <dsp:sp modelId="{3060270C-E1B9-48CA-BD5D-D0B3C6A6E939}">
      <dsp:nvSpPr>
        <dsp:cNvPr id="0" name=""/>
        <dsp:cNvSpPr/>
      </dsp:nvSpPr>
      <dsp:spPr>
        <a:xfrm>
          <a:off x="5919071" y="1990688"/>
          <a:ext cx="2513677" cy="2116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baseline="0" dirty="0">
              <a:solidFill>
                <a:schemeClr val="tx2"/>
              </a:solidFill>
            </a:rPr>
            <a:t>An STF/TTF can be proposed by Reference Bodies (RB).</a:t>
          </a:r>
          <a:br>
            <a:rPr lang="en-GB" sz="1400" kern="1200" baseline="0" dirty="0">
              <a:solidFill>
                <a:schemeClr val="tx2"/>
              </a:solidFill>
            </a:rPr>
          </a:br>
          <a:endParaRPr lang="en-US" sz="1400" kern="1200" baseline="0" dirty="0">
            <a:solidFill>
              <a:schemeClr val="tx2"/>
            </a:solidFill>
          </a:endParaRPr>
        </a:p>
      </dsp:txBody>
      <dsp:txXfrm>
        <a:off x="5919071" y="1990688"/>
        <a:ext cx="2513677" cy="2116278"/>
      </dsp:txXfrm>
    </dsp:sp>
    <dsp:sp modelId="{C3E3EC44-1EB8-4716-BC66-8199419A21E0}">
      <dsp:nvSpPr>
        <dsp:cNvPr id="0" name=""/>
        <dsp:cNvSpPr/>
      </dsp:nvSpPr>
      <dsp:spPr>
        <a:xfrm>
          <a:off x="9689587" y="254441"/>
          <a:ext cx="879786" cy="83639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05D2F-A42D-48F3-828C-659B3FD4E3B3}">
      <dsp:nvSpPr>
        <dsp:cNvPr id="0" name=""/>
        <dsp:cNvSpPr/>
      </dsp:nvSpPr>
      <dsp:spPr>
        <a:xfrm>
          <a:off x="8884572" y="1854614"/>
          <a:ext cx="2513677" cy="1447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kern="1200" dirty="0">
              <a:solidFill>
                <a:schemeClr val="tx2"/>
              </a:solidFill>
            </a:rPr>
            <a:t>STFs and TTFs give ETSI a competitive advantage by providing technical competencies to rapidly develop standards needed by the market and/or to implement European Union policies</a:t>
          </a:r>
          <a:endParaRPr lang="en-US" sz="1400" kern="1200" dirty="0">
            <a:solidFill>
              <a:schemeClr val="tx2"/>
            </a:solidFill>
          </a:endParaRPr>
        </a:p>
      </dsp:txBody>
      <dsp:txXfrm>
        <a:off x="8884572" y="1854614"/>
        <a:ext cx="2513677" cy="1447249"/>
      </dsp:txXfrm>
    </dsp:sp>
    <dsp:sp modelId="{287DB7AE-DD1E-47C0-9091-D49C51886275}">
      <dsp:nvSpPr>
        <dsp:cNvPr id="0" name=""/>
        <dsp:cNvSpPr/>
      </dsp:nvSpPr>
      <dsp:spPr>
        <a:xfrm>
          <a:off x="8872642" y="2563671"/>
          <a:ext cx="2513677" cy="2116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8F38A-9D17-492D-9315-8AB046B33D89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61B5A-64FC-4082-879A-B8F9B344F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7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039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385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03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45000">
              <a:srgbClr val="10132E"/>
            </a:gs>
            <a:gs pos="83000">
              <a:srgbClr val="233E80"/>
            </a:gs>
            <a:gs pos="100000">
              <a:srgbClr val="763EA8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97FE917F-CDA1-1423-460C-1C02E18F7ED8}"/>
              </a:ext>
            </a:extLst>
          </p:cNvPr>
          <p:cNvSpPr/>
          <p:nvPr userDrawn="1"/>
        </p:nvSpPr>
        <p:spPr>
          <a:xfrm>
            <a:off x="6732026" y="2907108"/>
            <a:ext cx="5459974" cy="3950892"/>
          </a:xfrm>
          <a:custGeom>
            <a:avLst/>
            <a:gdLst>
              <a:gd name="connsiteX0" fmla="*/ 4702352 w 5459974"/>
              <a:gd name="connsiteY0" fmla="*/ 131 h 3950892"/>
              <a:gd name="connsiteX1" fmla="*/ 5325482 w 5459974"/>
              <a:gd name="connsiteY1" fmla="*/ 125168 h 3950892"/>
              <a:gd name="connsiteX2" fmla="*/ 5459974 w 5459974"/>
              <a:gd name="connsiteY2" fmla="*/ 188832 h 3950892"/>
              <a:gd name="connsiteX3" fmla="*/ 5459974 w 5459974"/>
              <a:gd name="connsiteY3" fmla="*/ 3950892 h 3950892"/>
              <a:gd name="connsiteX4" fmla="*/ 230748 w 5459974"/>
              <a:gd name="connsiteY4" fmla="*/ 3950892 h 3950892"/>
              <a:gd name="connsiteX5" fmla="*/ 158683 w 5459974"/>
              <a:gd name="connsiteY5" fmla="*/ 3791410 h 3950892"/>
              <a:gd name="connsiteX6" fmla="*/ 5222 w 5459974"/>
              <a:gd name="connsiteY6" fmla="*/ 3163790 h 3950892"/>
              <a:gd name="connsiteX7" fmla="*/ 576536 w 5459974"/>
              <a:gd name="connsiteY7" fmla="*/ 1971870 h 3950892"/>
              <a:gd name="connsiteX8" fmla="*/ 1973340 w 5459974"/>
              <a:gd name="connsiteY8" fmla="*/ 1653798 h 3950892"/>
              <a:gd name="connsiteX9" fmla="*/ 3604112 w 5459974"/>
              <a:gd name="connsiteY9" fmla="*/ 694094 h 3950892"/>
              <a:gd name="connsiteX10" fmla="*/ 4702352 w 5459974"/>
              <a:gd name="connsiteY10" fmla="*/ 131 h 395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59974" h="3950892">
                <a:moveTo>
                  <a:pt x="4702352" y="131"/>
                </a:moveTo>
                <a:cubicBezTo>
                  <a:pt x="4919967" y="4424"/>
                  <a:pt x="5130682" y="47220"/>
                  <a:pt x="5325482" y="125168"/>
                </a:cubicBezTo>
                <a:lnTo>
                  <a:pt x="5459974" y="188832"/>
                </a:lnTo>
                <a:lnTo>
                  <a:pt x="5459974" y="3950892"/>
                </a:lnTo>
                <a:lnTo>
                  <a:pt x="230748" y="3950892"/>
                </a:lnTo>
                <a:lnTo>
                  <a:pt x="158683" y="3791410"/>
                </a:lnTo>
                <a:cubicBezTo>
                  <a:pt x="78533" y="3590835"/>
                  <a:pt x="25459" y="3379785"/>
                  <a:pt x="5222" y="3163790"/>
                </a:cubicBezTo>
                <a:cubicBezTo>
                  <a:pt x="-39048" y="2690830"/>
                  <a:pt x="202163" y="2249524"/>
                  <a:pt x="576536" y="1971870"/>
                </a:cubicBezTo>
                <a:cubicBezTo>
                  <a:pt x="1024732" y="1639314"/>
                  <a:pt x="1450619" y="1703325"/>
                  <a:pt x="1973340" y="1653798"/>
                </a:cubicBezTo>
                <a:cubicBezTo>
                  <a:pt x="2620346" y="1592357"/>
                  <a:pt x="3115031" y="1073257"/>
                  <a:pt x="3604112" y="694094"/>
                </a:cubicBezTo>
                <a:cubicBezTo>
                  <a:pt x="3938420" y="434896"/>
                  <a:pt x="4252052" y="-8746"/>
                  <a:pt x="4702352" y="131"/>
                </a:cubicBezTo>
                <a:close/>
              </a:path>
            </a:pathLst>
          </a:custGeom>
          <a:gradFill>
            <a:gsLst>
              <a:gs pos="63000">
                <a:schemeClr val="accent6">
                  <a:lumMod val="75000"/>
                </a:schemeClr>
              </a:gs>
              <a:gs pos="0">
                <a:schemeClr val="accent1"/>
              </a:gs>
            </a:gsLst>
            <a:lin ang="8100000" scaled="1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כותרת 1">
            <a:extLst>
              <a:ext uri="{FF2B5EF4-FFF2-40B4-BE49-F238E27FC236}">
                <a16:creationId xmlns:a16="http://schemas.microsoft.com/office/drawing/2014/main" id="{224E59BB-91FF-8B55-5067-6CC36658FC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790" y="2542641"/>
            <a:ext cx="9847004" cy="15490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7C40184C-9405-0794-6538-B4ED6A49B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97" y="582756"/>
            <a:ext cx="2052600" cy="6173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DDF4EF-A600-8854-3FA8-042B9D39368D}"/>
              </a:ext>
            </a:extLst>
          </p:cNvPr>
          <p:cNvSpPr txBox="1"/>
          <p:nvPr userDrawn="1"/>
        </p:nvSpPr>
        <p:spPr>
          <a:xfrm>
            <a:off x="682790" y="6390104"/>
            <a:ext cx="2659439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©ETSI 2026. All rights reserved.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31BF4F9-6697-4F80-07B2-F54130E25F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9673" y="334995"/>
            <a:ext cx="5797004" cy="15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76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E361F49-D2CB-27AA-D168-2E26232BBF5C}"/>
              </a:ext>
            </a:extLst>
          </p:cNvPr>
          <p:cNvSpPr/>
          <p:nvPr userDrawn="1"/>
        </p:nvSpPr>
        <p:spPr>
          <a:xfrm>
            <a:off x="0" y="0"/>
            <a:ext cx="12192000" cy="1003299"/>
          </a:xfrm>
          <a:prstGeom prst="rect">
            <a:avLst/>
          </a:prstGeom>
          <a:gradFill flip="none" rotWithShape="1">
            <a:gsLst>
              <a:gs pos="13000">
                <a:srgbClr val="5C1A5B"/>
              </a:gs>
              <a:gs pos="97000">
                <a:schemeClr val="accent2">
                  <a:shade val="100000"/>
                  <a:satMod val="115000"/>
                </a:schemeClr>
              </a:gs>
            </a:gsLst>
            <a:lin ang="0" scaled="0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dirty="0" err="1"/>
          </a:p>
        </p:txBody>
      </p: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0B58A837-B172-7E15-1B76-FBE1D472AD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176C5899-F46E-66C7-63A6-BDFDAA04EDB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63A7ACFB-1E65-9433-5708-7D2BC341DB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676063A-BC66-3999-696F-D8A154A987B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455A72F-EEA4-1388-CFFB-5A5CFB8B44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black background with white text">
            <a:extLst>
              <a:ext uri="{FF2B5EF4-FFF2-40B4-BE49-F238E27FC236}">
                <a16:creationId xmlns:a16="http://schemas.microsoft.com/office/drawing/2014/main" id="{7693446C-BCD3-8ABB-40D5-43EA77DFD0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632E00E1-78A2-8658-59F7-96E7B330959F}"/>
              </a:ext>
            </a:extLst>
          </p:cNvPr>
          <p:cNvSpPr/>
          <p:nvPr userDrawn="1"/>
        </p:nvSpPr>
        <p:spPr>
          <a:xfrm rot="16200000">
            <a:off x="914719" y="-934175"/>
            <a:ext cx="6858000" cy="8726350"/>
          </a:xfrm>
          <a:custGeom>
            <a:avLst/>
            <a:gdLst>
              <a:gd name="connsiteX0" fmla="*/ 6858000 w 6858000"/>
              <a:gd name="connsiteY0" fmla="*/ 0 h 8726350"/>
              <a:gd name="connsiteX1" fmla="*/ 6858000 w 6858000"/>
              <a:gd name="connsiteY1" fmla="*/ 7734878 h 8726350"/>
              <a:gd name="connsiteX2" fmla="*/ 6770469 w 6858000"/>
              <a:gd name="connsiteY2" fmla="*/ 7804125 h 8726350"/>
              <a:gd name="connsiteX3" fmla="*/ 4267489 w 6858000"/>
              <a:gd name="connsiteY3" fmla="*/ 8714660 h 8726350"/>
              <a:gd name="connsiteX4" fmla="*/ 1137716 w 6858000"/>
              <a:gd name="connsiteY4" fmla="*/ 6468606 h 8726350"/>
              <a:gd name="connsiteX5" fmla="*/ 45316 w 6858000"/>
              <a:gd name="connsiteY5" fmla="*/ 6107528 h 8726350"/>
              <a:gd name="connsiteX6" fmla="*/ 0 w 6858000"/>
              <a:gd name="connsiteY6" fmla="*/ 6098814 h 8726350"/>
              <a:gd name="connsiteX7" fmla="*/ 1 w 6858000"/>
              <a:gd name="connsiteY7" fmla="*/ 0 h 872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8726350">
                <a:moveTo>
                  <a:pt x="6858000" y="0"/>
                </a:moveTo>
                <a:lnTo>
                  <a:pt x="6858000" y="7734878"/>
                </a:lnTo>
                <a:lnTo>
                  <a:pt x="6770469" y="7804125"/>
                </a:lnTo>
                <a:cubicBezTo>
                  <a:pt x="5992130" y="8394696"/>
                  <a:pt x="5061175" y="8801558"/>
                  <a:pt x="4267489" y="8714660"/>
                </a:cubicBezTo>
                <a:cubicBezTo>
                  <a:pt x="3209241" y="8598794"/>
                  <a:pt x="2082245" y="7019251"/>
                  <a:pt x="1137716" y="6468606"/>
                </a:cubicBezTo>
                <a:cubicBezTo>
                  <a:pt x="783517" y="6262114"/>
                  <a:pt x="405093" y="6176725"/>
                  <a:pt x="45316" y="6107528"/>
                </a:cubicBezTo>
                <a:lnTo>
                  <a:pt x="0" y="6098814"/>
                </a:lnTo>
                <a:lnTo>
                  <a:pt x="1" y="0"/>
                </a:lnTo>
                <a:close/>
              </a:path>
            </a:pathLst>
          </a:custGeom>
          <a:gradFill flip="none" rotWithShape="1">
            <a:gsLst>
              <a:gs pos="0">
                <a:srgbClr val="F358B5"/>
              </a:gs>
              <a:gs pos="83000">
                <a:srgbClr val="E00087"/>
              </a:gs>
            </a:gsLst>
            <a:lin ang="16200000" scaled="0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0F20267A-7174-1A7A-BAD7-51DF9CD084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4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Enter Divider Headline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389DAFB-BDEF-7DBD-9C2F-9643FE02E9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3C07BBBD-E119-142A-5CBD-A13361D30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2" y="203445"/>
            <a:ext cx="3875245" cy="10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2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0">
                <a:srgbClr val="F358B5"/>
              </a:gs>
              <a:gs pos="100000">
                <a:srgbClr val="E00087"/>
              </a:gs>
            </a:gsLst>
            <a:lin ang="108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0448BE69-4945-AB3A-5F82-2166CED055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77C461AE-09E3-4B8C-02A2-8E9522A315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1B8C018-D7C7-FA70-DCEC-C0ECA217F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5654409-E8F9-360D-1859-44F04D87B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237E8634-84CF-E774-EA8C-70B0F78886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40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938015-CDA1-C1A4-DDE3-2E1531682C3E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0">
                <a:srgbClr val="F358B5"/>
              </a:gs>
              <a:gs pos="100000">
                <a:srgbClr val="E00087"/>
              </a:gs>
            </a:gsLst>
            <a:lin ang="108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8FD14828-DDF9-BFB7-6DD0-07EE46E402B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B1B4080F-C018-DD13-D6B6-57D2BDFE329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9E762780-EAA7-0589-02F7-4C4DD233F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FBBAE54-0B05-4F6D-AB20-876CA8CD3B3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DA96133F-DB2F-FC9D-9509-2DA143CA950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black background with white text">
            <a:extLst>
              <a:ext uri="{FF2B5EF4-FFF2-40B4-BE49-F238E27FC236}">
                <a16:creationId xmlns:a16="http://schemas.microsoft.com/office/drawing/2014/main" id="{5F57F035-2677-79F3-29E0-4E350855B1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54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C2C455E1-D629-801F-A255-C02688ADF7CD}"/>
              </a:ext>
            </a:extLst>
          </p:cNvPr>
          <p:cNvSpPr/>
          <p:nvPr userDrawn="1"/>
        </p:nvSpPr>
        <p:spPr>
          <a:xfrm rot="12754862">
            <a:off x="-1381437" y="-1118282"/>
            <a:ext cx="10911933" cy="9687929"/>
          </a:xfrm>
          <a:custGeom>
            <a:avLst/>
            <a:gdLst>
              <a:gd name="connsiteX0" fmla="*/ 10911933 w 10911933"/>
              <a:gd name="connsiteY0" fmla="*/ 5778761 h 9687929"/>
              <a:gd name="connsiteX1" fmla="*/ 4794877 w 10911933"/>
              <a:gd name="connsiteY1" fmla="*/ 9687929 h 9687929"/>
              <a:gd name="connsiteX2" fmla="*/ 4729386 w 10911933"/>
              <a:gd name="connsiteY2" fmla="*/ 9669828 h 9687929"/>
              <a:gd name="connsiteX3" fmla="*/ 3676288 w 10911933"/>
              <a:gd name="connsiteY3" fmla="*/ 9010132 h 9687929"/>
              <a:gd name="connsiteX4" fmla="*/ 2367501 w 10911933"/>
              <a:gd name="connsiteY4" fmla="*/ 6931183 h 9687929"/>
              <a:gd name="connsiteX5" fmla="*/ 34274 w 10911933"/>
              <a:gd name="connsiteY5" fmla="*/ 4709132 h 9687929"/>
              <a:gd name="connsiteX6" fmla="*/ 0 w 10911933"/>
              <a:gd name="connsiteY6" fmla="*/ 4613348 h 9687929"/>
              <a:gd name="connsiteX7" fmla="*/ 7218956 w 10911933"/>
              <a:gd name="connsiteY7" fmla="*/ 0 h 968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11933" h="9687929">
                <a:moveTo>
                  <a:pt x="10911933" y="5778761"/>
                </a:moveTo>
                <a:lnTo>
                  <a:pt x="4794877" y="9687929"/>
                </a:lnTo>
                <a:lnTo>
                  <a:pt x="4729386" y="9669828"/>
                </a:lnTo>
                <a:cubicBezTo>
                  <a:pt x="4324788" y="9541793"/>
                  <a:pt x="3956426" y="9325160"/>
                  <a:pt x="3676288" y="9010132"/>
                </a:cubicBezTo>
                <a:cubicBezTo>
                  <a:pt x="3126905" y="8392174"/>
                  <a:pt x="2879775" y="7575493"/>
                  <a:pt x="2367501" y="6931183"/>
                </a:cubicBezTo>
                <a:cubicBezTo>
                  <a:pt x="1765603" y="6174032"/>
                  <a:pt x="414945" y="5645350"/>
                  <a:pt x="34274" y="4709132"/>
                </a:cubicBezTo>
                <a:lnTo>
                  <a:pt x="0" y="4613348"/>
                </a:lnTo>
                <a:lnTo>
                  <a:pt x="7218956" y="0"/>
                </a:lnTo>
                <a:close/>
              </a:path>
            </a:pathLst>
          </a:custGeom>
          <a:gradFill flip="none" rotWithShape="1">
            <a:gsLst>
              <a:gs pos="28000">
                <a:schemeClr val="tx1"/>
              </a:gs>
              <a:gs pos="81000">
                <a:schemeClr val="accent2"/>
              </a:gs>
            </a:gsLst>
            <a:lin ang="18900000" scaled="0"/>
            <a:tileRect/>
          </a:gradFill>
          <a:ln w="0" cap="flat">
            <a:solidFill>
              <a:schemeClr val="accent5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925319E3-7CC7-DDE4-AB0B-A5C27CFD3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4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Enter Divider Headline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FB0B95-01BC-F4C7-260F-FB060FF7E4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black background with white text">
            <a:extLst>
              <a:ext uri="{FF2B5EF4-FFF2-40B4-BE49-F238E27FC236}">
                <a16:creationId xmlns:a16="http://schemas.microsoft.com/office/drawing/2014/main" id="{A8797D0B-7048-0E2A-BC94-AE33EC3578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2" y="203445"/>
            <a:ext cx="3875245" cy="10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0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28000">
                <a:schemeClr val="tx1"/>
              </a:gs>
              <a:gs pos="81000">
                <a:schemeClr val="accent2"/>
              </a:gs>
            </a:gsLst>
            <a:lin ang="10800000" scaled="0"/>
            <a:tileRect/>
          </a:gradFill>
          <a:ln w="0" cap="flat">
            <a:solidFill>
              <a:schemeClr val="accent5"/>
            </a:solidFill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79BEF46B-E773-0A69-B2B3-322675B8C88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9639B249-A991-A4ED-8C02-B7F859617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A116159-9E0D-3A64-01C0-B918F9DA2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061D2C8-F32B-78AD-FEC2-E2313B4F7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B56FE2B9-E91B-5684-394F-E5EC66AAD2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55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8243C-5F10-128B-B838-E2E4A8F0A83B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28000">
                <a:schemeClr val="tx1"/>
              </a:gs>
              <a:gs pos="81000">
                <a:schemeClr val="accent2"/>
              </a:gs>
            </a:gsLst>
            <a:lin ang="10800000" scaled="0"/>
            <a:tileRect/>
          </a:gradFill>
          <a:ln w="0" cap="flat">
            <a:solidFill>
              <a:schemeClr val="accent5"/>
            </a:solidFill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1015DEBF-D469-6138-B45E-75A619666A8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A79076CB-58BB-0B79-BEF5-6EE0F26551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F9BF0EAB-D1B7-AACC-D737-48A00D510C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AC4B6C-6A2D-2F07-B7FB-87FAC9E443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0FDB1DE-9A2D-63B5-0D51-C9175FF1C8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D1930AEB-B310-E3F8-7894-6E67F248E4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61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2844D378-1F0D-A418-567A-217D0182A8D8}"/>
              </a:ext>
            </a:extLst>
          </p:cNvPr>
          <p:cNvSpPr/>
          <p:nvPr userDrawn="1"/>
        </p:nvSpPr>
        <p:spPr>
          <a:xfrm rot="4500000">
            <a:off x="-216365" y="-1518360"/>
            <a:ext cx="8464395" cy="9637205"/>
          </a:xfrm>
          <a:custGeom>
            <a:avLst/>
            <a:gdLst>
              <a:gd name="connsiteX0" fmla="*/ 0 w 8464395"/>
              <a:gd name="connsiteY0" fmla="*/ 7862224 h 9637205"/>
              <a:gd name="connsiteX1" fmla="*/ 2106676 w 8464395"/>
              <a:gd name="connsiteY1" fmla="*/ 0 h 9637205"/>
              <a:gd name="connsiteX2" fmla="*/ 2287198 w 8464395"/>
              <a:gd name="connsiteY2" fmla="*/ 23488 h 9637205"/>
              <a:gd name="connsiteX3" fmla="*/ 3488747 w 8464395"/>
              <a:gd name="connsiteY3" fmla="*/ 410854 h 9637205"/>
              <a:gd name="connsiteX4" fmla="*/ 4833230 w 8464395"/>
              <a:gd name="connsiteY4" fmla="*/ 1928518 h 9637205"/>
              <a:gd name="connsiteX5" fmla="*/ 5559914 w 8464395"/>
              <a:gd name="connsiteY5" fmla="*/ 2573279 h 9637205"/>
              <a:gd name="connsiteX6" fmla="*/ 7891370 w 8464395"/>
              <a:gd name="connsiteY6" fmla="*/ 2057107 h 9637205"/>
              <a:gd name="connsiteX7" fmla="*/ 8304100 w 8464395"/>
              <a:gd name="connsiteY7" fmla="*/ 2547094 h 9637205"/>
              <a:gd name="connsiteX8" fmla="*/ 8463589 w 8464395"/>
              <a:gd name="connsiteY8" fmla="*/ 2769094 h 9637205"/>
              <a:gd name="connsiteX9" fmla="*/ 8464395 w 8464395"/>
              <a:gd name="connsiteY9" fmla="*/ 2769946 h 9637205"/>
              <a:gd name="connsiteX10" fmla="*/ 6624319 w 8464395"/>
              <a:gd name="connsiteY10" fmla="*/ 9637205 h 9637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64395" h="9637205">
                <a:moveTo>
                  <a:pt x="0" y="7862224"/>
                </a:moveTo>
                <a:lnTo>
                  <a:pt x="2106676" y="0"/>
                </a:lnTo>
                <a:lnTo>
                  <a:pt x="2287198" y="23488"/>
                </a:lnTo>
                <a:cubicBezTo>
                  <a:pt x="2691577" y="90136"/>
                  <a:pt x="3097681" y="225975"/>
                  <a:pt x="3488747" y="410854"/>
                </a:cubicBezTo>
                <a:cubicBezTo>
                  <a:pt x="4235912" y="764215"/>
                  <a:pt x="4426463" y="1254980"/>
                  <a:pt x="4833230" y="1928518"/>
                </a:cubicBezTo>
                <a:cubicBezTo>
                  <a:pt x="5003818" y="2211103"/>
                  <a:pt x="5250108" y="2459208"/>
                  <a:pt x="5559914" y="2573279"/>
                </a:cubicBezTo>
                <a:cubicBezTo>
                  <a:pt x="6390818" y="2879196"/>
                  <a:pt x="7143168" y="1687413"/>
                  <a:pt x="7891370" y="2057107"/>
                </a:cubicBezTo>
                <a:cubicBezTo>
                  <a:pt x="8085810" y="2153290"/>
                  <a:pt x="8192103" y="2361469"/>
                  <a:pt x="8304100" y="2547094"/>
                </a:cubicBezTo>
                <a:cubicBezTo>
                  <a:pt x="8354233" y="2630314"/>
                  <a:pt x="8407445" y="2703974"/>
                  <a:pt x="8463589" y="2769094"/>
                </a:cubicBezTo>
                <a:lnTo>
                  <a:pt x="8464395" y="2769946"/>
                </a:lnTo>
                <a:lnTo>
                  <a:pt x="6624319" y="9637205"/>
                </a:lnTo>
                <a:close/>
              </a:path>
            </a:pathLst>
          </a:custGeom>
          <a:gradFill>
            <a:gsLst>
              <a:gs pos="69000">
                <a:schemeClr val="tx2"/>
              </a:gs>
              <a:gs pos="0">
                <a:schemeClr val="tx1"/>
              </a:gs>
            </a:gsLst>
            <a:lin ang="8100000" scaled="1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8EC99672-FAF4-B5E3-D55A-B80ED596E9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4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Enter Divider Headline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35B762-4388-87ED-4A2A-DF8C099B9E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black background with white text">
            <a:extLst>
              <a:ext uri="{FF2B5EF4-FFF2-40B4-BE49-F238E27FC236}">
                <a16:creationId xmlns:a16="http://schemas.microsoft.com/office/drawing/2014/main" id="{C49854F2-29CC-B7A3-7725-25C8511523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2" y="203445"/>
            <a:ext cx="3875245" cy="10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42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69000">
                <a:schemeClr val="tx2"/>
              </a:gs>
              <a:gs pos="0">
                <a:srgbClr val="B4008C"/>
              </a:gs>
            </a:gsLst>
            <a:lin ang="10800000" scaled="1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752C0E2E-BD89-6E13-FE02-2DFCE9B3054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41A27959-24B8-8497-F686-54A71E3099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FF8C4B5-508B-B6F0-62E8-9C03B084A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665CA21-EF95-ABC8-BFDA-CBF24B924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8EE3BF0D-1442-C94A-DC41-5CA4377598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75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DE9508E-F771-CFB0-60AA-FE065C29CD70}"/>
              </a:ext>
            </a:extLst>
          </p:cNvPr>
          <p:cNvSpPr/>
          <p:nvPr userDrawn="1"/>
        </p:nvSpPr>
        <p:spPr>
          <a:xfrm>
            <a:off x="0" y="0"/>
            <a:ext cx="12192000" cy="1003299"/>
          </a:xfrm>
          <a:prstGeom prst="rect">
            <a:avLst/>
          </a:prstGeom>
          <a:gradFill flip="none" rotWithShape="1">
            <a:gsLst>
              <a:gs pos="69000">
                <a:schemeClr val="tx2"/>
              </a:gs>
              <a:gs pos="0">
                <a:srgbClr val="B4008C"/>
              </a:gs>
            </a:gsLst>
            <a:lin ang="10800000" scaled="1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4989D5A8-D097-8B53-178E-870FB952B40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D7597E35-DBD6-1667-F280-E3EF677C200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CFF0EB5F-1589-F765-3520-516118D149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E1610A3-B734-71DC-999D-DAFB32B93DA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A82770E-ADA2-11A6-27CB-C6D26E27995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black background with white text">
            <a:extLst>
              <a:ext uri="{FF2B5EF4-FFF2-40B4-BE49-F238E27FC236}">
                <a16:creationId xmlns:a16="http://schemas.microsoft.com/office/drawing/2014/main" id="{0FFA660A-524D-C55A-B28C-0331BA8315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>
            <a:extLst>
              <a:ext uri="{FF2B5EF4-FFF2-40B4-BE49-F238E27FC236}">
                <a16:creationId xmlns:a16="http://schemas.microsoft.com/office/drawing/2014/main" id="{B65726C6-38C6-020E-E2EB-CAC2BF690948}"/>
              </a:ext>
            </a:extLst>
          </p:cNvPr>
          <p:cNvSpPr/>
          <p:nvPr userDrawn="1"/>
        </p:nvSpPr>
        <p:spPr>
          <a:xfrm>
            <a:off x="-19455" y="0"/>
            <a:ext cx="9787011" cy="6858000"/>
          </a:xfrm>
          <a:custGeom>
            <a:avLst/>
            <a:gdLst>
              <a:gd name="connsiteX0" fmla="*/ 0 w 9787011"/>
              <a:gd name="connsiteY0" fmla="*/ 0 h 6858000"/>
              <a:gd name="connsiteX1" fmla="*/ 8422770 w 9787011"/>
              <a:gd name="connsiteY1" fmla="*/ 0 h 6858000"/>
              <a:gd name="connsiteX2" fmla="*/ 8581184 w 9787011"/>
              <a:gd name="connsiteY2" fmla="*/ 154695 h 6858000"/>
              <a:gd name="connsiteX3" fmla="*/ 9586960 w 9787011"/>
              <a:gd name="connsiteY3" fmla="*/ 1685557 h 6858000"/>
              <a:gd name="connsiteX4" fmla="*/ 9586750 w 9787011"/>
              <a:gd name="connsiteY4" fmla="*/ 1685557 h 6858000"/>
              <a:gd name="connsiteX5" fmla="*/ 9619893 w 9787011"/>
              <a:gd name="connsiteY5" fmla="*/ 3767545 h 6858000"/>
              <a:gd name="connsiteX6" fmla="*/ 8232526 w 9787011"/>
              <a:gd name="connsiteY6" fmla="*/ 5065009 h 6858000"/>
              <a:gd name="connsiteX7" fmla="*/ 6375081 w 9787011"/>
              <a:gd name="connsiteY7" fmla="*/ 5591689 h 6858000"/>
              <a:gd name="connsiteX8" fmla="*/ 5142938 w 9787011"/>
              <a:gd name="connsiteY8" fmla="*/ 6781968 h 6858000"/>
              <a:gd name="connsiteX9" fmla="*/ 5091657 w 9787011"/>
              <a:gd name="connsiteY9" fmla="*/ 6858000 h 6858000"/>
              <a:gd name="connsiteX10" fmla="*/ 0 w 9787011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87011" h="6858000">
                <a:moveTo>
                  <a:pt x="0" y="0"/>
                </a:moveTo>
                <a:lnTo>
                  <a:pt x="8422770" y="0"/>
                </a:lnTo>
                <a:lnTo>
                  <a:pt x="8581184" y="154695"/>
                </a:lnTo>
                <a:cubicBezTo>
                  <a:pt x="8997492" y="578423"/>
                  <a:pt x="9368913" y="1084359"/>
                  <a:pt x="9586960" y="1685557"/>
                </a:cubicBezTo>
                <a:lnTo>
                  <a:pt x="9586750" y="1685557"/>
                </a:lnTo>
                <a:cubicBezTo>
                  <a:pt x="9822314" y="2335163"/>
                  <a:pt x="9870769" y="3112442"/>
                  <a:pt x="9619893" y="3767545"/>
                </a:cubicBezTo>
                <a:cubicBezTo>
                  <a:pt x="9357060" y="4454129"/>
                  <a:pt x="8817973" y="4845891"/>
                  <a:pt x="8232526" y="5065009"/>
                </a:cubicBezTo>
                <a:cubicBezTo>
                  <a:pt x="7624005" y="5292871"/>
                  <a:pt x="6975841" y="5330597"/>
                  <a:pt x="6375081" y="5591689"/>
                </a:cubicBezTo>
                <a:cubicBezTo>
                  <a:pt x="5850466" y="5819801"/>
                  <a:pt x="5485480" y="6276274"/>
                  <a:pt x="5142938" y="6781968"/>
                </a:cubicBezTo>
                <a:lnTo>
                  <a:pt x="5091657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tx1"/>
              </a:gs>
              <a:gs pos="81000">
                <a:schemeClr val="accent5"/>
              </a:gs>
            </a:gsLst>
            <a:lin ang="8100000" scaled="1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2BD6F383-D965-FFA1-9C25-61A40E2E2A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4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Enter Divider Headline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A9F6188-F1C9-CBAC-170C-6A81A3DE9F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 descr="A black background with white text">
            <a:extLst>
              <a:ext uri="{FF2B5EF4-FFF2-40B4-BE49-F238E27FC236}">
                <a16:creationId xmlns:a16="http://schemas.microsoft.com/office/drawing/2014/main" id="{4439680D-4478-D302-C951-8A8BB452B5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2" y="203445"/>
            <a:ext cx="3875245" cy="10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72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3A591FF9-6B2D-1CF8-AFB1-DE43E80DE61F}"/>
              </a:ext>
            </a:extLst>
          </p:cNvPr>
          <p:cNvSpPr/>
          <p:nvPr userDrawn="1"/>
        </p:nvSpPr>
        <p:spPr>
          <a:xfrm rot="16200000">
            <a:off x="929555" y="-949011"/>
            <a:ext cx="6858000" cy="8756021"/>
          </a:xfrm>
          <a:custGeom>
            <a:avLst/>
            <a:gdLst>
              <a:gd name="connsiteX0" fmla="*/ 6858000 w 6858000"/>
              <a:gd name="connsiteY0" fmla="*/ 0 h 8756021"/>
              <a:gd name="connsiteX1" fmla="*/ 6858000 w 6858000"/>
              <a:gd name="connsiteY1" fmla="*/ 7805587 h 8756021"/>
              <a:gd name="connsiteX2" fmla="*/ 6610511 w 6858000"/>
              <a:gd name="connsiteY2" fmla="*/ 7793220 h 8756021"/>
              <a:gd name="connsiteX3" fmla="*/ 3204006 w 6858000"/>
              <a:gd name="connsiteY3" fmla="*/ 6802022 h 8756021"/>
              <a:gd name="connsiteX4" fmla="*/ 1461299 w 6858000"/>
              <a:gd name="connsiteY4" fmla="*/ 7171643 h 8756021"/>
              <a:gd name="connsiteX5" fmla="*/ 195731 w 6858000"/>
              <a:gd name="connsiteY5" fmla="*/ 8570366 h 8756021"/>
              <a:gd name="connsiteX6" fmla="*/ 29981 w 6858000"/>
              <a:gd name="connsiteY6" fmla="*/ 8731384 h 8756021"/>
              <a:gd name="connsiteX7" fmla="*/ 0 w 6858000"/>
              <a:gd name="connsiteY7" fmla="*/ 8756021 h 8756021"/>
              <a:gd name="connsiteX8" fmla="*/ 1 w 6858000"/>
              <a:gd name="connsiteY8" fmla="*/ 0 h 87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0" h="8756021">
                <a:moveTo>
                  <a:pt x="6858000" y="0"/>
                </a:moveTo>
                <a:lnTo>
                  <a:pt x="6858000" y="7805587"/>
                </a:lnTo>
                <a:lnTo>
                  <a:pt x="6610511" y="7793220"/>
                </a:lnTo>
                <a:cubicBezTo>
                  <a:pt x="5454940" y="7688987"/>
                  <a:pt x="4357430" y="6965048"/>
                  <a:pt x="3204006" y="6802022"/>
                </a:cubicBezTo>
                <a:cubicBezTo>
                  <a:pt x="2614672" y="6718646"/>
                  <a:pt x="1997391" y="6768310"/>
                  <a:pt x="1461299" y="7171643"/>
                </a:cubicBezTo>
                <a:cubicBezTo>
                  <a:pt x="988037" y="7527720"/>
                  <a:pt x="625747" y="8121883"/>
                  <a:pt x="195731" y="8570366"/>
                </a:cubicBezTo>
                <a:cubicBezTo>
                  <a:pt x="141826" y="8626614"/>
                  <a:pt x="86522" y="8680558"/>
                  <a:pt x="29981" y="8731384"/>
                </a:cubicBezTo>
                <a:lnTo>
                  <a:pt x="0" y="8756021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64000">
                <a:srgbClr val="F06678"/>
              </a:gs>
              <a:gs pos="16000">
                <a:srgbClr val="F06E0A"/>
              </a:gs>
            </a:gsLst>
            <a:lin ang="20400000" scaled="0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dirty="0"/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6242229D-5F25-CDEB-9B30-B16EBB4DC8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4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Enter Divider Headline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D72FB5-3E84-D03B-C041-83F67DC5A9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black background with white text">
            <a:extLst>
              <a:ext uri="{FF2B5EF4-FFF2-40B4-BE49-F238E27FC236}">
                <a16:creationId xmlns:a16="http://schemas.microsoft.com/office/drawing/2014/main" id="{2209BC8D-DC65-8BD3-627A-FCD68B1956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2" y="203445"/>
            <a:ext cx="3875245" cy="10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78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>
            <a:gsLst>
              <a:gs pos="64000">
                <a:srgbClr val="F06678"/>
              </a:gs>
              <a:gs pos="16000">
                <a:srgbClr val="F06E0A"/>
              </a:gs>
            </a:gsLst>
            <a:lin ang="20400000" scaled="0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CF2F7C36-1B24-6804-5032-C5A2D24F3DD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70E202B2-B24E-595C-C1F8-FFD7ABDFA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42D33F6-5616-A874-9E0C-3F8229FCF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0843348-D079-1797-8EF1-389E4B09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436A4FD2-935D-83B7-57B5-8CF0C074C3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32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8243C-5F10-128B-B838-E2E4A8F0A83B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>
            <a:gsLst>
              <a:gs pos="64000">
                <a:srgbClr val="F06678"/>
              </a:gs>
              <a:gs pos="16000">
                <a:srgbClr val="F06E0A"/>
              </a:gs>
            </a:gsLst>
            <a:lin ang="20400000" scaled="0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23C3D60D-2E84-9BD3-6696-368348C403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63470CD8-732F-F236-AD81-1E90401743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0F2FEBF4-80EF-304A-2134-540C105631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B29AE1A-286B-A078-D808-0750D4F5E0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B3EB160-CC4E-6097-1174-BC2820A04B7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C7D57681-3FB8-E179-2E69-B67B5EB1BE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19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C7E9EE9D-FFFF-F181-5CE9-4D858F05B959}"/>
              </a:ext>
            </a:extLst>
          </p:cNvPr>
          <p:cNvSpPr/>
          <p:nvPr userDrawn="1"/>
        </p:nvSpPr>
        <p:spPr>
          <a:xfrm rot="10800000">
            <a:off x="-19456" y="0"/>
            <a:ext cx="8372292" cy="6858000"/>
          </a:xfrm>
          <a:custGeom>
            <a:avLst/>
            <a:gdLst>
              <a:gd name="connsiteX0" fmla="*/ 8372292 w 8372292"/>
              <a:gd name="connsiteY0" fmla="*/ 6858000 h 6858000"/>
              <a:gd name="connsiteX1" fmla="*/ 1936100 w 8372292"/>
              <a:gd name="connsiteY1" fmla="*/ 6858000 h 6858000"/>
              <a:gd name="connsiteX2" fmla="*/ 1833268 w 8372292"/>
              <a:gd name="connsiteY2" fmla="*/ 6797158 h 6858000"/>
              <a:gd name="connsiteX3" fmla="*/ 45842 w 8372292"/>
              <a:gd name="connsiteY3" fmla="*/ 4533447 h 6858000"/>
              <a:gd name="connsiteX4" fmla="*/ 565042 w 8372292"/>
              <a:gd name="connsiteY4" fmla="*/ 1335767 h 6858000"/>
              <a:gd name="connsiteX5" fmla="*/ 288697 w 8372292"/>
              <a:gd name="connsiteY5" fmla="*/ 185338 h 6858000"/>
              <a:gd name="connsiteX6" fmla="*/ 220366 w 8372292"/>
              <a:gd name="connsiteY6" fmla="*/ 0 h 6858000"/>
              <a:gd name="connsiteX7" fmla="*/ 8372292 w 837229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72292" h="6858000">
                <a:moveTo>
                  <a:pt x="8372292" y="6858000"/>
                </a:moveTo>
                <a:lnTo>
                  <a:pt x="1936100" y="6858000"/>
                </a:lnTo>
                <a:lnTo>
                  <a:pt x="1833268" y="6797158"/>
                </a:lnTo>
                <a:cubicBezTo>
                  <a:pt x="949292" y="6246331"/>
                  <a:pt x="272045" y="5403381"/>
                  <a:pt x="45842" y="4533447"/>
                </a:cubicBezTo>
                <a:cubicBezTo>
                  <a:pt x="-195442" y="3605517"/>
                  <a:pt x="595814" y="2436540"/>
                  <a:pt x="565042" y="1335767"/>
                </a:cubicBezTo>
                <a:cubicBezTo>
                  <a:pt x="555425" y="991776"/>
                  <a:pt x="434860" y="591900"/>
                  <a:pt x="288697" y="185338"/>
                </a:cubicBezTo>
                <a:lnTo>
                  <a:pt x="220366" y="0"/>
                </a:lnTo>
                <a:lnTo>
                  <a:pt x="8372292" y="0"/>
                </a:lnTo>
                <a:close/>
              </a:path>
            </a:pathLst>
          </a:custGeom>
          <a:gradFill>
            <a:gsLst>
              <a:gs pos="36000">
                <a:srgbClr val="779F38"/>
              </a:gs>
              <a:gs pos="100000">
                <a:schemeClr val="accent1"/>
              </a:gs>
            </a:gsLst>
            <a:lin ang="8100000" scaled="1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כותרת 1">
            <a:extLst>
              <a:ext uri="{FF2B5EF4-FFF2-40B4-BE49-F238E27FC236}">
                <a16:creationId xmlns:a16="http://schemas.microsoft.com/office/drawing/2014/main" id="{D0FBDC8A-65DA-3162-9BC1-6F7BB6078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4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Enter Divider Headline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58C82-157A-7D40-015D-53FFFA7FA2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black background with white text">
            <a:extLst>
              <a:ext uri="{FF2B5EF4-FFF2-40B4-BE49-F238E27FC236}">
                <a16:creationId xmlns:a16="http://schemas.microsoft.com/office/drawing/2014/main" id="{0806F3EC-7B23-EE72-4B06-CC1CD1ED7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2" y="203445"/>
            <a:ext cx="3875245" cy="10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7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53000">
                <a:srgbClr val="779F38"/>
              </a:gs>
              <a:gs pos="100000">
                <a:schemeClr val="accent1"/>
              </a:gs>
            </a:gsLst>
            <a:lin ang="0" scaled="1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2565E6F3-603E-73E2-5CC5-3FF51A681C2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5E90E7FB-C9BD-AD98-0B71-2C9C8D22B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A536377-9D7A-C2E3-6E79-7BE934CE5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CFC1295-6173-B61C-82FB-621324EBA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23A5B829-C04C-C1EB-2802-207FE64F6D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08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8243C-5F10-128B-B838-E2E4A8F0A83B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53000">
                <a:srgbClr val="779F38"/>
              </a:gs>
              <a:gs pos="100000">
                <a:schemeClr val="accent1"/>
              </a:gs>
            </a:gsLst>
            <a:lin ang="0" scaled="1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88D8EF54-412E-450E-B366-B5660B1290C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C1943729-B943-1AE6-0F23-2BC1E825702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F9714FBA-8813-9320-6551-72746734C4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759FF74-1635-42A2-180F-5CE87C9448A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2FE0259E-2F8A-F567-7F0B-9E5E0C3CFBE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122873CC-0BAD-02B7-3D6A-F291ED2B23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15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">
    <p:bg>
      <p:bgPr>
        <a:gradFill>
          <a:gsLst>
            <a:gs pos="45000">
              <a:srgbClr val="10132E"/>
            </a:gs>
            <a:gs pos="83000">
              <a:srgbClr val="233E80"/>
            </a:gs>
            <a:gs pos="100000">
              <a:srgbClr val="763EA8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 56">
            <a:extLst>
              <a:ext uri="{FF2B5EF4-FFF2-40B4-BE49-F238E27FC236}">
                <a16:creationId xmlns:a16="http://schemas.microsoft.com/office/drawing/2014/main" id="{765EA8EF-4E1C-35E9-B773-2B2909ED819F}"/>
              </a:ext>
            </a:extLst>
          </p:cNvPr>
          <p:cNvSpPr/>
          <p:nvPr userDrawn="1"/>
        </p:nvSpPr>
        <p:spPr>
          <a:xfrm>
            <a:off x="6100241" y="2992967"/>
            <a:ext cx="6128518" cy="3882951"/>
          </a:xfrm>
          <a:custGeom>
            <a:avLst/>
            <a:gdLst>
              <a:gd name="connsiteX0" fmla="*/ 0 w 5697415"/>
              <a:gd name="connsiteY0" fmla="*/ 3598985 h 3598985"/>
              <a:gd name="connsiteX1" fmla="*/ 5697415 w 5697415"/>
              <a:gd name="connsiteY1" fmla="*/ 3598985 h 3598985"/>
              <a:gd name="connsiteX2" fmla="*/ 5697415 w 5697415"/>
              <a:gd name="connsiteY2" fmla="*/ 515816 h 3598985"/>
              <a:gd name="connsiteX3" fmla="*/ 4349261 w 5697415"/>
              <a:gd name="connsiteY3" fmla="*/ 0 h 3598985"/>
              <a:gd name="connsiteX4" fmla="*/ 2332892 w 5697415"/>
              <a:gd name="connsiteY4" fmla="*/ 1559170 h 3598985"/>
              <a:gd name="connsiteX5" fmla="*/ 375138 w 5697415"/>
              <a:gd name="connsiteY5" fmla="*/ 2004646 h 3598985"/>
              <a:gd name="connsiteX6" fmla="*/ 0 w 5697415"/>
              <a:gd name="connsiteY6" fmla="*/ 3598985 h 3598985"/>
              <a:gd name="connsiteX0" fmla="*/ 0 w 5697415"/>
              <a:gd name="connsiteY0" fmla="*/ 3677718 h 3677718"/>
              <a:gd name="connsiteX1" fmla="*/ 5697415 w 5697415"/>
              <a:gd name="connsiteY1" fmla="*/ 3677718 h 3677718"/>
              <a:gd name="connsiteX2" fmla="*/ 5697415 w 5697415"/>
              <a:gd name="connsiteY2" fmla="*/ 594549 h 3677718"/>
              <a:gd name="connsiteX3" fmla="*/ 4349261 w 5697415"/>
              <a:gd name="connsiteY3" fmla="*/ 78733 h 3677718"/>
              <a:gd name="connsiteX4" fmla="*/ 2332892 w 5697415"/>
              <a:gd name="connsiteY4" fmla="*/ 1637903 h 3677718"/>
              <a:gd name="connsiteX5" fmla="*/ 375138 w 5697415"/>
              <a:gd name="connsiteY5" fmla="*/ 2083379 h 3677718"/>
              <a:gd name="connsiteX6" fmla="*/ 0 w 5697415"/>
              <a:gd name="connsiteY6" fmla="*/ 3677718 h 3677718"/>
              <a:gd name="connsiteX0" fmla="*/ 0 w 5697415"/>
              <a:gd name="connsiteY0" fmla="*/ 3677718 h 3677718"/>
              <a:gd name="connsiteX1" fmla="*/ 5697415 w 5697415"/>
              <a:gd name="connsiteY1" fmla="*/ 3677718 h 3677718"/>
              <a:gd name="connsiteX2" fmla="*/ 5697415 w 5697415"/>
              <a:gd name="connsiteY2" fmla="*/ 594549 h 3677718"/>
              <a:gd name="connsiteX3" fmla="*/ 4349261 w 5697415"/>
              <a:gd name="connsiteY3" fmla="*/ 78733 h 3677718"/>
              <a:gd name="connsiteX4" fmla="*/ 2332892 w 5697415"/>
              <a:gd name="connsiteY4" fmla="*/ 1637903 h 3677718"/>
              <a:gd name="connsiteX5" fmla="*/ 375138 w 5697415"/>
              <a:gd name="connsiteY5" fmla="*/ 2083379 h 3677718"/>
              <a:gd name="connsiteX6" fmla="*/ 0 w 5697415"/>
              <a:gd name="connsiteY6" fmla="*/ 3677718 h 3677718"/>
              <a:gd name="connsiteX0" fmla="*/ 443939 w 6141354"/>
              <a:gd name="connsiteY0" fmla="*/ 3677718 h 3677718"/>
              <a:gd name="connsiteX1" fmla="*/ 6141354 w 6141354"/>
              <a:gd name="connsiteY1" fmla="*/ 3677718 h 3677718"/>
              <a:gd name="connsiteX2" fmla="*/ 6141354 w 6141354"/>
              <a:gd name="connsiteY2" fmla="*/ 594549 h 3677718"/>
              <a:gd name="connsiteX3" fmla="*/ 4793200 w 6141354"/>
              <a:gd name="connsiteY3" fmla="*/ 78733 h 3677718"/>
              <a:gd name="connsiteX4" fmla="*/ 2776831 w 6141354"/>
              <a:gd name="connsiteY4" fmla="*/ 1637903 h 3677718"/>
              <a:gd name="connsiteX5" fmla="*/ 819077 w 6141354"/>
              <a:gd name="connsiteY5" fmla="*/ 2083379 h 3677718"/>
              <a:gd name="connsiteX6" fmla="*/ 443939 w 6141354"/>
              <a:gd name="connsiteY6" fmla="*/ 3677718 h 3677718"/>
              <a:gd name="connsiteX0" fmla="*/ 443939 w 6141354"/>
              <a:gd name="connsiteY0" fmla="*/ 3696587 h 3696587"/>
              <a:gd name="connsiteX1" fmla="*/ 6141354 w 6141354"/>
              <a:gd name="connsiteY1" fmla="*/ 3696587 h 3696587"/>
              <a:gd name="connsiteX2" fmla="*/ 6141354 w 6141354"/>
              <a:gd name="connsiteY2" fmla="*/ 613418 h 3696587"/>
              <a:gd name="connsiteX3" fmla="*/ 4558738 w 6141354"/>
              <a:gd name="connsiteY3" fmla="*/ 74155 h 3696587"/>
              <a:gd name="connsiteX4" fmla="*/ 2776831 w 6141354"/>
              <a:gd name="connsiteY4" fmla="*/ 1656772 h 3696587"/>
              <a:gd name="connsiteX5" fmla="*/ 819077 w 6141354"/>
              <a:gd name="connsiteY5" fmla="*/ 2102248 h 3696587"/>
              <a:gd name="connsiteX6" fmla="*/ 443939 w 6141354"/>
              <a:gd name="connsiteY6" fmla="*/ 3696587 h 3696587"/>
              <a:gd name="connsiteX0" fmla="*/ 505254 w 6202669"/>
              <a:gd name="connsiteY0" fmla="*/ 3696587 h 3696587"/>
              <a:gd name="connsiteX1" fmla="*/ 6202669 w 6202669"/>
              <a:gd name="connsiteY1" fmla="*/ 3696587 h 3696587"/>
              <a:gd name="connsiteX2" fmla="*/ 6202669 w 6202669"/>
              <a:gd name="connsiteY2" fmla="*/ 613418 h 3696587"/>
              <a:gd name="connsiteX3" fmla="*/ 4620053 w 6202669"/>
              <a:gd name="connsiteY3" fmla="*/ 74155 h 3696587"/>
              <a:gd name="connsiteX4" fmla="*/ 2838146 w 6202669"/>
              <a:gd name="connsiteY4" fmla="*/ 1656772 h 3696587"/>
              <a:gd name="connsiteX5" fmla="*/ 692823 w 6202669"/>
              <a:gd name="connsiteY5" fmla="*/ 1891232 h 3696587"/>
              <a:gd name="connsiteX6" fmla="*/ 505254 w 6202669"/>
              <a:gd name="connsiteY6" fmla="*/ 3696587 h 3696587"/>
              <a:gd name="connsiteX0" fmla="*/ 548384 w 6245799"/>
              <a:gd name="connsiteY0" fmla="*/ 3696587 h 3696587"/>
              <a:gd name="connsiteX1" fmla="*/ 6245799 w 6245799"/>
              <a:gd name="connsiteY1" fmla="*/ 3696587 h 3696587"/>
              <a:gd name="connsiteX2" fmla="*/ 6245799 w 6245799"/>
              <a:gd name="connsiteY2" fmla="*/ 613418 h 3696587"/>
              <a:gd name="connsiteX3" fmla="*/ 4663183 w 6245799"/>
              <a:gd name="connsiteY3" fmla="*/ 74155 h 3696587"/>
              <a:gd name="connsiteX4" fmla="*/ 2881276 w 6245799"/>
              <a:gd name="connsiteY4" fmla="*/ 1656772 h 3696587"/>
              <a:gd name="connsiteX5" fmla="*/ 735953 w 6245799"/>
              <a:gd name="connsiteY5" fmla="*/ 1891232 h 3696587"/>
              <a:gd name="connsiteX6" fmla="*/ 548384 w 6245799"/>
              <a:gd name="connsiteY6" fmla="*/ 3696587 h 3696587"/>
              <a:gd name="connsiteX0" fmla="*/ 435186 w 6132601"/>
              <a:gd name="connsiteY0" fmla="*/ 3682211 h 3682211"/>
              <a:gd name="connsiteX1" fmla="*/ 6132601 w 6132601"/>
              <a:gd name="connsiteY1" fmla="*/ 3682211 h 3682211"/>
              <a:gd name="connsiteX2" fmla="*/ 6132601 w 6132601"/>
              <a:gd name="connsiteY2" fmla="*/ 599042 h 3682211"/>
              <a:gd name="connsiteX3" fmla="*/ 4549985 w 6132601"/>
              <a:gd name="connsiteY3" fmla="*/ 59779 h 3682211"/>
              <a:gd name="connsiteX4" fmla="*/ 2803247 w 6132601"/>
              <a:gd name="connsiteY4" fmla="*/ 1443103 h 3682211"/>
              <a:gd name="connsiteX5" fmla="*/ 622755 w 6132601"/>
              <a:gd name="connsiteY5" fmla="*/ 1876856 h 3682211"/>
              <a:gd name="connsiteX6" fmla="*/ 435186 w 6132601"/>
              <a:gd name="connsiteY6" fmla="*/ 3682211 h 3682211"/>
              <a:gd name="connsiteX0" fmla="*/ 462392 w 6159807"/>
              <a:gd name="connsiteY0" fmla="*/ 3682211 h 3682211"/>
              <a:gd name="connsiteX1" fmla="*/ 6159807 w 6159807"/>
              <a:gd name="connsiteY1" fmla="*/ 3682211 h 3682211"/>
              <a:gd name="connsiteX2" fmla="*/ 6159807 w 6159807"/>
              <a:gd name="connsiteY2" fmla="*/ 599042 h 3682211"/>
              <a:gd name="connsiteX3" fmla="*/ 4577191 w 6159807"/>
              <a:gd name="connsiteY3" fmla="*/ 59779 h 3682211"/>
              <a:gd name="connsiteX4" fmla="*/ 2830453 w 6159807"/>
              <a:gd name="connsiteY4" fmla="*/ 1443103 h 3682211"/>
              <a:gd name="connsiteX5" fmla="*/ 649961 w 6159807"/>
              <a:gd name="connsiteY5" fmla="*/ 1876856 h 3682211"/>
              <a:gd name="connsiteX6" fmla="*/ 462392 w 6159807"/>
              <a:gd name="connsiteY6" fmla="*/ 3682211 h 3682211"/>
              <a:gd name="connsiteX0" fmla="*/ 444156 w 6141571"/>
              <a:gd name="connsiteY0" fmla="*/ 3682211 h 3682211"/>
              <a:gd name="connsiteX1" fmla="*/ 6141571 w 6141571"/>
              <a:gd name="connsiteY1" fmla="*/ 3682211 h 3682211"/>
              <a:gd name="connsiteX2" fmla="*/ 6141571 w 6141571"/>
              <a:gd name="connsiteY2" fmla="*/ 599042 h 3682211"/>
              <a:gd name="connsiteX3" fmla="*/ 4558955 w 6141571"/>
              <a:gd name="connsiteY3" fmla="*/ 59779 h 3682211"/>
              <a:gd name="connsiteX4" fmla="*/ 2812217 w 6141571"/>
              <a:gd name="connsiteY4" fmla="*/ 1443103 h 3682211"/>
              <a:gd name="connsiteX5" fmla="*/ 690340 w 6141571"/>
              <a:gd name="connsiteY5" fmla="*/ 2040979 h 3682211"/>
              <a:gd name="connsiteX6" fmla="*/ 444156 w 6141571"/>
              <a:gd name="connsiteY6" fmla="*/ 3682211 h 3682211"/>
              <a:gd name="connsiteX0" fmla="*/ 484700 w 6182115"/>
              <a:gd name="connsiteY0" fmla="*/ 3682211 h 3682211"/>
              <a:gd name="connsiteX1" fmla="*/ 6182115 w 6182115"/>
              <a:gd name="connsiteY1" fmla="*/ 3682211 h 3682211"/>
              <a:gd name="connsiteX2" fmla="*/ 6182115 w 6182115"/>
              <a:gd name="connsiteY2" fmla="*/ 599042 h 3682211"/>
              <a:gd name="connsiteX3" fmla="*/ 4599499 w 6182115"/>
              <a:gd name="connsiteY3" fmla="*/ 59779 h 3682211"/>
              <a:gd name="connsiteX4" fmla="*/ 2852761 w 6182115"/>
              <a:gd name="connsiteY4" fmla="*/ 1443103 h 3682211"/>
              <a:gd name="connsiteX5" fmla="*/ 730884 w 6182115"/>
              <a:gd name="connsiteY5" fmla="*/ 2040979 h 3682211"/>
              <a:gd name="connsiteX6" fmla="*/ 484700 w 6182115"/>
              <a:gd name="connsiteY6" fmla="*/ 3682211 h 3682211"/>
              <a:gd name="connsiteX0" fmla="*/ 484700 w 6182115"/>
              <a:gd name="connsiteY0" fmla="*/ 3846747 h 3846747"/>
              <a:gd name="connsiteX1" fmla="*/ 6182115 w 6182115"/>
              <a:gd name="connsiteY1" fmla="*/ 3846747 h 3846747"/>
              <a:gd name="connsiteX2" fmla="*/ 6182115 w 6182115"/>
              <a:gd name="connsiteY2" fmla="*/ 763578 h 3846747"/>
              <a:gd name="connsiteX3" fmla="*/ 4493991 w 6182115"/>
              <a:gd name="connsiteY3" fmla="*/ 36746 h 3846747"/>
              <a:gd name="connsiteX4" fmla="*/ 2852761 w 6182115"/>
              <a:gd name="connsiteY4" fmla="*/ 1607639 h 3846747"/>
              <a:gd name="connsiteX5" fmla="*/ 730884 w 6182115"/>
              <a:gd name="connsiteY5" fmla="*/ 2205515 h 3846747"/>
              <a:gd name="connsiteX6" fmla="*/ 484700 w 6182115"/>
              <a:gd name="connsiteY6" fmla="*/ 3846747 h 3846747"/>
              <a:gd name="connsiteX0" fmla="*/ 484700 w 6182115"/>
              <a:gd name="connsiteY0" fmla="*/ 3891463 h 3891463"/>
              <a:gd name="connsiteX1" fmla="*/ 6182115 w 6182115"/>
              <a:gd name="connsiteY1" fmla="*/ 3891463 h 3891463"/>
              <a:gd name="connsiteX2" fmla="*/ 6182115 w 6182115"/>
              <a:gd name="connsiteY2" fmla="*/ 808294 h 3891463"/>
              <a:gd name="connsiteX3" fmla="*/ 4493991 w 6182115"/>
              <a:gd name="connsiteY3" fmla="*/ 81462 h 3891463"/>
              <a:gd name="connsiteX4" fmla="*/ 2852761 w 6182115"/>
              <a:gd name="connsiteY4" fmla="*/ 1652355 h 3891463"/>
              <a:gd name="connsiteX5" fmla="*/ 730884 w 6182115"/>
              <a:gd name="connsiteY5" fmla="*/ 2250231 h 3891463"/>
              <a:gd name="connsiteX6" fmla="*/ 484700 w 6182115"/>
              <a:gd name="connsiteY6" fmla="*/ 3891463 h 3891463"/>
              <a:gd name="connsiteX0" fmla="*/ 501380 w 6198795"/>
              <a:gd name="connsiteY0" fmla="*/ 3891463 h 3891463"/>
              <a:gd name="connsiteX1" fmla="*/ 6198795 w 6198795"/>
              <a:gd name="connsiteY1" fmla="*/ 3891463 h 3891463"/>
              <a:gd name="connsiteX2" fmla="*/ 6198795 w 6198795"/>
              <a:gd name="connsiteY2" fmla="*/ 808294 h 3891463"/>
              <a:gd name="connsiteX3" fmla="*/ 4510671 w 6198795"/>
              <a:gd name="connsiteY3" fmla="*/ 81462 h 3891463"/>
              <a:gd name="connsiteX4" fmla="*/ 2869441 w 6198795"/>
              <a:gd name="connsiteY4" fmla="*/ 1652355 h 3891463"/>
              <a:gd name="connsiteX5" fmla="*/ 747564 w 6198795"/>
              <a:gd name="connsiteY5" fmla="*/ 2250231 h 3891463"/>
              <a:gd name="connsiteX6" fmla="*/ 501380 w 6198795"/>
              <a:gd name="connsiteY6" fmla="*/ 3891463 h 3891463"/>
              <a:gd name="connsiteX0" fmla="*/ 494638 w 6192053"/>
              <a:gd name="connsiteY0" fmla="*/ 3891463 h 3891463"/>
              <a:gd name="connsiteX1" fmla="*/ 6192053 w 6192053"/>
              <a:gd name="connsiteY1" fmla="*/ 3891463 h 3891463"/>
              <a:gd name="connsiteX2" fmla="*/ 6192053 w 6192053"/>
              <a:gd name="connsiteY2" fmla="*/ 808294 h 3891463"/>
              <a:gd name="connsiteX3" fmla="*/ 4503929 w 6192053"/>
              <a:gd name="connsiteY3" fmla="*/ 81462 h 3891463"/>
              <a:gd name="connsiteX4" fmla="*/ 2862699 w 6192053"/>
              <a:gd name="connsiteY4" fmla="*/ 1652355 h 3891463"/>
              <a:gd name="connsiteX5" fmla="*/ 740822 w 6192053"/>
              <a:gd name="connsiteY5" fmla="*/ 2250231 h 3891463"/>
              <a:gd name="connsiteX6" fmla="*/ 494638 w 6192053"/>
              <a:gd name="connsiteY6" fmla="*/ 3891463 h 3891463"/>
              <a:gd name="connsiteX0" fmla="*/ 542876 w 6240291"/>
              <a:gd name="connsiteY0" fmla="*/ 3891463 h 3891463"/>
              <a:gd name="connsiteX1" fmla="*/ 6240291 w 6240291"/>
              <a:gd name="connsiteY1" fmla="*/ 3891463 h 3891463"/>
              <a:gd name="connsiteX2" fmla="*/ 6240291 w 6240291"/>
              <a:gd name="connsiteY2" fmla="*/ 808294 h 3891463"/>
              <a:gd name="connsiteX3" fmla="*/ 4552167 w 6240291"/>
              <a:gd name="connsiteY3" fmla="*/ 81462 h 3891463"/>
              <a:gd name="connsiteX4" fmla="*/ 2910937 w 6240291"/>
              <a:gd name="connsiteY4" fmla="*/ 1652355 h 3891463"/>
              <a:gd name="connsiteX5" fmla="*/ 660107 w 6240291"/>
              <a:gd name="connsiteY5" fmla="*/ 1886816 h 3891463"/>
              <a:gd name="connsiteX6" fmla="*/ 542876 w 6240291"/>
              <a:gd name="connsiteY6" fmla="*/ 3891463 h 3891463"/>
              <a:gd name="connsiteX0" fmla="*/ 630230 w 6327645"/>
              <a:gd name="connsiteY0" fmla="*/ 3891463 h 3891463"/>
              <a:gd name="connsiteX1" fmla="*/ 6327645 w 6327645"/>
              <a:gd name="connsiteY1" fmla="*/ 3891463 h 3891463"/>
              <a:gd name="connsiteX2" fmla="*/ 6327645 w 6327645"/>
              <a:gd name="connsiteY2" fmla="*/ 808294 h 3891463"/>
              <a:gd name="connsiteX3" fmla="*/ 4639521 w 6327645"/>
              <a:gd name="connsiteY3" fmla="*/ 81462 h 3891463"/>
              <a:gd name="connsiteX4" fmla="*/ 2998291 w 6327645"/>
              <a:gd name="connsiteY4" fmla="*/ 1652355 h 3891463"/>
              <a:gd name="connsiteX5" fmla="*/ 747461 w 6327645"/>
              <a:gd name="connsiteY5" fmla="*/ 1886816 h 3891463"/>
              <a:gd name="connsiteX6" fmla="*/ 630230 w 6327645"/>
              <a:gd name="connsiteY6" fmla="*/ 3891463 h 3891463"/>
              <a:gd name="connsiteX0" fmla="*/ 458379 w 6155794"/>
              <a:gd name="connsiteY0" fmla="*/ 3862577 h 3862577"/>
              <a:gd name="connsiteX1" fmla="*/ 6155794 w 6155794"/>
              <a:gd name="connsiteY1" fmla="*/ 3862577 h 3862577"/>
              <a:gd name="connsiteX2" fmla="*/ 6155794 w 6155794"/>
              <a:gd name="connsiteY2" fmla="*/ 779408 h 3862577"/>
              <a:gd name="connsiteX3" fmla="*/ 4467670 w 6155794"/>
              <a:gd name="connsiteY3" fmla="*/ 52576 h 3862577"/>
              <a:gd name="connsiteX4" fmla="*/ 2861609 w 6155794"/>
              <a:gd name="connsiteY4" fmla="*/ 1881377 h 3862577"/>
              <a:gd name="connsiteX5" fmla="*/ 575610 w 6155794"/>
              <a:gd name="connsiteY5" fmla="*/ 1857930 h 3862577"/>
              <a:gd name="connsiteX6" fmla="*/ 458379 w 6155794"/>
              <a:gd name="connsiteY6" fmla="*/ 3862577 h 3862577"/>
              <a:gd name="connsiteX0" fmla="*/ 519027 w 6216442"/>
              <a:gd name="connsiteY0" fmla="*/ 3862577 h 3862577"/>
              <a:gd name="connsiteX1" fmla="*/ 6216442 w 6216442"/>
              <a:gd name="connsiteY1" fmla="*/ 3862577 h 3862577"/>
              <a:gd name="connsiteX2" fmla="*/ 6216442 w 6216442"/>
              <a:gd name="connsiteY2" fmla="*/ 779408 h 3862577"/>
              <a:gd name="connsiteX3" fmla="*/ 4528318 w 6216442"/>
              <a:gd name="connsiteY3" fmla="*/ 52576 h 3862577"/>
              <a:gd name="connsiteX4" fmla="*/ 2922257 w 6216442"/>
              <a:gd name="connsiteY4" fmla="*/ 1881377 h 3862577"/>
              <a:gd name="connsiteX5" fmla="*/ 636258 w 6216442"/>
              <a:gd name="connsiteY5" fmla="*/ 1857930 h 3862577"/>
              <a:gd name="connsiteX6" fmla="*/ 519027 w 6216442"/>
              <a:gd name="connsiteY6" fmla="*/ 3862577 h 3862577"/>
              <a:gd name="connsiteX0" fmla="*/ 670613 w 6368028"/>
              <a:gd name="connsiteY0" fmla="*/ 3862577 h 3862577"/>
              <a:gd name="connsiteX1" fmla="*/ 6368028 w 6368028"/>
              <a:gd name="connsiteY1" fmla="*/ 3862577 h 3862577"/>
              <a:gd name="connsiteX2" fmla="*/ 6368028 w 6368028"/>
              <a:gd name="connsiteY2" fmla="*/ 779408 h 3862577"/>
              <a:gd name="connsiteX3" fmla="*/ 4679904 w 6368028"/>
              <a:gd name="connsiteY3" fmla="*/ 52576 h 3862577"/>
              <a:gd name="connsiteX4" fmla="*/ 3073843 w 6368028"/>
              <a:gd name="connsiteY4" fmla="*/ 1881377 h 3862577"/>
              <a:gd name="connsiteX5" fmla="*/ 787844 w 6368028"/>
              <a:gd name="connsiteY5" fmla="*/ 1857930 h 3862577"/>
              <a:gd name="connsiteX6" fmla="*/ 670613 w 6368028"/>
              <a:gd name="connsiteY6" fmla="*/ 3862577 h 3862577"/>
              <a:gd name="connsiteX0" fmla="*/ 566841 w 6264256"/>
              <a:gd name="connsiteY0" fmla="*/ 3862577 h 3862577"/>
              <a:gd name="connsiteX1" fmla="*/ 6264256 w 6264256"/>
              <a:gd name="connsiteY1" fmla="*/ 3862577 h 3862577"/>
              <a:gd name="connsiteX2" fmla="*/ 6264256 w 6264256"/>
              <a:gd name="connsiteY2" fmla="*/ 779408 h 3862577"/>
              <a:gd name="connsiteX3" fmla="*/ 4576132 w 6264256"/>
              <a:gd name="connsiteY3" fmla="*/ 52576 h 3862577"/>
              <a:gd name="connsiteX4" fmla="*/ 2970071 w 6264256"/>
              <a:gd name="connsiteY4" fmla="*/ 1881377 h 3862577"/>
              <a:gd name="connsiteX5" fmla="*/ 918533 w 6264256"/>
              <a:gd name="connsiteY5" fmla="*/ 2467530 h 3862577"/>
              <a:gd name="connsiteX6" fmla="*/ 566841 w 6264256"/>
              <a:gd name="connsiteY6" fmla="*/ 3862577 h 3862577"/>
              <a:gd name="connsiteX0" fmla="*/ 380363 w 6077778"/>
              <a:gd name="connsiteY0" fmla="*/ 3862577 h 3862577"/>
              <a:gd name="connsiteX1" fmla="*/ 6077778 w 6077778"/>
              <a:gd name="connsiteY1" fmla="*/ 3862577 h 3862577"/>
              <a:gd name="connsiteX2" fmla="*/ 6077778 w 6077778"/>
              <a:gd name="connsiteY2" fmla="*/ 779408 h 3862577"/>
              <a:gd name="connsiteX3" fmla="*/ 4389654 w 6077778"/>
              <a:gd name="connsiteY3" fmla="*/ 52576 h 3862577"/>
              <a:gd name="connsiteX4" fmla="*/ 2783593 w 6077778"/>
              <a:gd name="connsiteY4" fmla="*/ 1881377 h 3862577"/>
              <a:gd name="connsiteX5" fmla="*/ 732055 w 6077778"/>
              <a:gd name="connsiteY5" fmla="*/ 2467530 h 3862577"/>
              <a:gd name="connsiteX6" fmla="*/ 380363 w 6077778"/>
              <a:gd name="connsiteY6" fmla="*/ 3862577 h 3862577"/>
              <a:gd name="connsiteX0" fmla="*/ 250643 w 5948058"/>
              <a:gd name="connsiteY0" fmla="*/ 3862577 h 3862577"/>
              <a:gd name="connsiteX1" fmla="*/ 5948058 w 5948058"/>
              <a:gd name="connsiteY1" fmla="*/ 3862577 h 3862577"/>
              <a:gd name="connsiteX2" fmla="*/ 5948058 w 5948058"/>
              <a:gd name="connsiteY2" fmla="*/ 779408 h 3862577"/>
              <a:gd name="connsiteX3" fmla="*/ 4259934 w 5948058"/>
              <a:gd name="connsiteY3" fmla="*/ 52576 h 3862577"/>
              <a:gd name="connsiteX4" fmla="*/ 2653873 w 5948058"/>
              <a:gd name="connsiteY4" fmla="*/ 1881377 h 3862577"/>
              <a:gd name="connsiteX5" fmla="*/ 602335 w 5948058"/>
              <a:gd name="connsiteY5" fmla="*/ 2467530 h 3862577"/>
              <a:gd name="connsiteX6" fmla="*/ 250643 w 5948058"/>
              <a:gd name="connsiteY6" fmla="*/ 3862577 h 3862577"/>
              <a:gd name="connsiteX0" fmla="*/ 252924 w 5950339"/>
              <a:gd name="connsiteY0" fmla="*/ 3862577 h 3862577"/>
              <a:gd name="connsiteX1" fmla="*/ 5950339 w 5950339"/>
              <a:gd name="connsiteY1" fmla="*/ 3862577 h 3862577"/>
              <a:gd name="connsiteX2" fmla="*/ 5950339 w 5950339"/>
              <a:gd name="connsiteY2" fmla="*/ 779408 h 3862577"/>
              <a:gd name="connsiteX3" fmla="*/ 4262215 w 5950339"/>
              <a:gd name="connsiteY3" fmla="*/ 52576 h 3862577"/>
              <a:gd name="connsiteX4" fmla="*/ 2656154 w 5950339"/>
              <a:gd name="connsiteY4" fmla="*/ 1881377 h 3862577"/>
              <a:gd name="connsiteX5" fmla="*/ 604616 w 5950339"/>
              <a:gd name="connsiteY5" fmla="*/ 2467530 h 3862577"/>
              <a:gd name="connsiteX6" fmla="*/ 252924 w 5950339"/>
              <a:gd name="connsiteY6" fmla="*/ 3862577 h 3862577"/>
              <a:gd name="connsiteX0" fmla="*/ 257580 w 5954995"/>
              <a:gd name="connsiteY0" fmla="*/ 3847447 h 3847447"/>
              <a:gd name="connsiteX1" fmla="*/ 5954995 w 5954995"/>
              <a:gd name="connsiteY1" fmla="*/ 3847447 h 3847447"/>
              <a:gd name="connsiteX2" fmla="*/ 5954995 w 5954995"/>
              <a:gd name="connsiteY2" fmla="*/ 764278 h 3847447"/>
              <a:gd name="connsiteX3" fmla="*/ 4266871 w 5954995"/>
              <a:gd name="connsiteY3" fmla="*/ 37446 h 3847447"/>
              <a:gd name="connsiteX4" fmla="*/ 2520133 w 5954995"/>
              <a:gd name="connsiteY4" fmla="*/ 1620063 h 3847447"/>
              <a:gd name="connsiteX5" fmla="*/ 609272 w 5954995"/>
              <a:gd name="connsiteY5" fmla="*/ 2452400 h 3847447"/>
              <a:gd name="connsiteX6" fmla="*/ 257580 w 5954995"/>
              <a:gd name="connsiteY6" fmla="*/ 3847447 h 3847447"/>
              <a:gd name="connsiteX0" fmla="*/ 332210 w 6029625"/>
              <a:gd name="connsiteY0" fmla="*/ 3847447 h 3847447"/>
              <a:gd name="connsiteX1" fmla="*/ 6029625 w 6029625"/>
              <a:gd name="connsiteY1" fmla="*/ 3847447 h 3847447"/>
              <a:gd name="connsiteX2" fmla="*/ 6029625 w 6029625"/>
              <a:gd name="connsiteY2" fmla="*/ 764278 h 3847447"/>
              <a:gd name="connsiteX3" fmla="*/ 4341501 w 6029625"/>
              <a:gd name="connsiteY3" fmla="*/ 37446 h 3847447"/>
              <a:gd name="connsiteX4" fmla="*/ 2594763 w 6029625"/>
              <a:gd name="connsiteY4" fmla="*/ 1620063 h 3847447"/>
              <a:gd name="connsiteX5" fmla="*/ 425995 w 6029625"/>
              <a:gd name="connsiteY5" fmla="*/ 2159323 h 3847447"/>
              <a:gd name="connsiteX6" fmla="*/ 332210 w 6029625"/>
              <a:gd name="connsiteY6" fmla="*/ 3847447 h 3847447"/>
              <a:gd name="connsiteX0" fmla="*/ 306057 w 6003472"/>
              <a:gd name="connsiteY0" fmla="*/ 3847447 h 3847447"/>
              <a:gd name="connsiteX1" fmla="*/ 6003472 w 6003472"/>
              <a:gd name="connsiteY1" fmla="*/ 3847447 h 3847447"/>
              <a:gd name="connsiteX2" fmla="*/ 6003472 w 6003472"/>
              <a:gd name="connsiteY2" fmla="*/ 764278 h 3847447"/>
              <a:gd name="connsiteX3" fmla="*/ 4315348 w 6003472"/>
              <a:gd name="connsiteY3" fmla="*/ 37446 h 3847447"/>
              <a:gd name="connsiteX4" fmla="*/ 2568610 w 6003472"/>
              <a:gd name="connsiteY4" fmla="*/ 1620063 h 3847447"/>
              <a:gd name="connsiteX5" fmla="*/ 399842 w 6003472"/>
              <a:gd name="connsiteY5" fmla="*/ 2159323 h 3847447"/>
              <a:gd name="connsiteX6" fmla="*/ 306057 w 6003472"/>
              <a:gd name="connsiteY6" fmla="*/ 3847447 h 3847447"/>
              <a:gd name="connsiteX0" fmla="*/ 306057 w 6003472"/>
              <a:gd name="connsiteY0" fmla="*/ 3847447 h 3847447"/>
              <a:gd name="connsiteX1" fmla="*/ 6003472 w 6003472"/>
              <a:gd name="connsiteY1" fmla="*/ 3847447 h 3847447"/>
              <a:gd name="connsiteX2" fmla="*/ 6003472 w 6003472"/>
              <a:gd name="connsiteY2" fmla="*/ 764278 h 3847447"/>
              <a:gd name="connsiteX3" fmla="*/ 4315348 w 6003472"/>
              <a:gd name="connsiteY3" fmla="*/ 37446 h 3847447"/>
              <a:gd name="connsiteX4" fmla="*/ 2568610 w 6003472"/>
              <a:gd name="connsiteY4" fmla="*/ 1620063 h 3847447"/>
              <a:gd name="connsiteX5" fmla="*/ 399842 w 6003472"/>
              <a:gd name="connsiteY5" fmla="*/ 2159323 h 3847447"/>
              <a:gd name="connsiteX6" fmla="*/ 306057 w 6003472"/>
              <a:gd name="connsiteY6" fmla="*/ 3847447 h 3847447"/>
              <a:gd name="connsiteX0" fmla="*/ 325815 w 6023230"/>
              <a:gd name="connsiteY0" fmla="*/ 3847447 h 3847447"/>
              <a:gd name="connsiteX1" fmla="*/ 6023230 w 6023230"/>
              <a:gd name="connsiteY1" fmla="*/ 3847447 h 3847447"/>
              <a:gd name="connsiteX2" fmla="*/ 6023230 w 6023230"/>
              <a:gd name="connsiteY2" fmla="*/ 764278 h 3847447"/>
              <a:gd name="connsiteX3" fmla="*/ 4335106 w 6023230"/>
              <a:gd name="connsiteY3" fmla="*/ 37446 h 3847447"/>
              <a:gd name="connsiteX4" fmla="*/ 2588368 w 6023230"/>
              <a:gd name="connsiteY4" fmla="*/ 1620063 h 3847447"/>
              <a:gd name="connsiteX5" fmla="*/ 360985 w 6023230"/>
              <a:gd name="connsiteY5" fmla="*/ 2159323 h 3847447"/>
              <a:gd name="connsiteX6" fmla="*/ 325815 w 6023230"/>
              <a:gd name="connsiteY6" fmla="*/ 3847447 h 3847447"/>
              <a:gd name="connsiteX0" fmla="*/ 357978 w 6055393"/>
              <a:gd name="connsiteY0" fmla="*/ 3847447 h 3847447"/>
              <a:gd name="connsiteX1" fmla="*/ 6055393 w 6055393"/>
              <a:gd name="connsiteY1" fmla="*/ 3847447 h 3847447"/>
              <a:gd name="connsiteX2" fmla="*/ 6055393 w 6055393"/>
              <a:gd name="connsiteY2" fmla="*/ 764278 h 3847447"/>
              <a:gd name="connsiteX3" fmla="*/ 4367269 w 6055393"/>
              <a:gd name="connsiteY3" fmla="*/ 37446 h 3847447"/>
              <a:gd name="connsiteX4" fmla="*/ 2620531 w 6055393"/>
              <a:gd name="connsiteY4" fmla="*/ 1620063 h 3847447"/>
              <a:gd name="connsiteX5" fmla="*/ 393148 w 6055393"/>
              <a:gd name="connsiteY5" fmla="*/ 2159323 h 3847447"/>
              <a:gd name="connsiteX6" fmla="*/ 357978 w 6055393"/>
              <a:gd name="connsiteY6" fmla="*/ 3847447 h 3847447"/>
              <a:gd name="connsiteX0" fmla="*/ 397454 w 6094869"/>
              <a:gd name="connsiteY0" fmla="*/ 3847447 h 3847447"/>
              <a:gd name="connsiteX1" fmla="*/ 6094869 w 6094869"/>
              <a:gd name="connsiteY1" fmla="*/ 3847447 h 3847447"/>
              <a:gd name="connsiteX2" fmla="*/ 6094869 w 6094869"/>
              <a:gd name="connsiteY2" fmla="*/ 764278 h 3847447"/>
              <a:gd name="connsiteX3" fmla="*/ 4406745 w 6094869"/>
              <a:gd name="connsiteY3" fmla="*/ 37446 h 3847447"/>
              <a:gd name="connsiteX4" fmla="*/ 2660007 w 6094869"/>
              <a:gd name="connsiteY4" fmla="*/ 1620063 h 3847447"/>
              <a:gd name="connsiteX5" fmla="*/ 432624 w 6094869"/>
              <a:gd name="connsiteY5" fmla="*/ 2159323 h 3847447"/>
              <a:gd name="connsiteX6" fmla="*/ 397454 w 6094869"/>
              <a:gd name="connsiteY6" fmla="*/ 3847447 h 3847447"/>
              <a:gd name="connsiteX0" fmla="*/ 397454 w 6094869"/>
              <a:gd name="connsiteY0" fmla="*/ 3847447 h 3847447"/>
              <a:gd name="connsiteX1" fmla="*/ 6094869 w 6094869"/>
              <a:gd name="connsiteY1" fmla="*/ 3847447 h 3847447"/>
              <a:gd name="connsiteX2" fmla="*/ 6094869 w 6094869"/>
              <a:gd name="connsiteY2" fmla="*/ 764278 h 3847447"/>
              <a:gd name="connsiteX3" fmla="*/ 4406745 w 6094869"/>
              <a:gd name="connsiteY3" fmla="*/ 37446 h 3847447"/>
              <a:gd name="connsiteX4" fmla="*/ 2660007 w 6094869"/>
              <a:gd name="connsiteY4" fmla="*/ 1620063 h 3847447"/>
              <a:gd name="connsiteX5" fmla="*/ 432624 w 6094869"/>
              <a:gd name="connsiteY5" fmla="*/ 2159323 h 3847447"/>
              <a:gd name="connsiteX6" fmla="*/ 397454 w 6094869"/>
              <a:gd name="connsiteY6" fmla="*/ 3847447 h 3847447"/>
              <a:gd name="connsiteX0" fmla="*/ 431103 w 6128518"/>
              <a:gd name="connsiteY0" fmla="*/ 3847447 h 3847447"/>
              <a:gd name="connsiteX1" fmla="*/ 6128518 w 6128518"/>
              <a:gd name="connsiteY1" fmla="*/ 3847447 h 3847447"/>
              <a:gd name="connsiteX2" fmla="*/ 6128518 w 6128518"/>
              <a:gd name="connsiteY2" fmla="*/ 764278 h 3847447"/>
              <a:gd name="connsiteX3" fmla="*/ 4440394 w 6128518"/>
              <a:gd name="connsiteY3" fmla="*/ 37446 h 3847447"/>
              <a:gd name="connsiteX4" fmla="*/ 2693656 w 6128518"/>
              <a:gd name="connsiteY4" fmla="*/ 1620063 h 3847447"/>
              <a:gd name="connsiteX5" fmla="*/ 466273 w 6128518"/>
              <a:gd name="connsiteY5" fmla="*/ 2159323 h 3847447"/>
              <a:gd name="connsiteX6" fmla="*/ 431103 w 6128518"/>
              <a:gd name="connsiteY6" fmla="*/ 3847447 h 3847447"/>
              <a:gd name="connsiteX0" fmla="*/ 431103 w 6128518"/>
              <a:gd name="connsiteY0" fmla="*/ 3882951 h 3882951"/>
              <a:gd name="connsiteX1" fmla="*/ 6128518 w 6128518"/>
              <a:gd name="connsiteY1" fmla="*/ 3882951 h 3882951"/>
              <a:gd name="connsiteX2" fmla="*/ 6128518 w 6128518"/>
              <a:gd name="connsiteY2" fmla="*/ 799782 h 3882951"/>
              <a:gd name="connsiteX3" fmla="*/ 4440394 w 6128518"/>
              <a:gd name="connsiteY3" fmla="*/ 72950 h 3882951"/>
              <a:gd name="connsiteX4" fmla="*/ 2693656 w 6128518"/>
              <a:gd name="connsiteY4" fmla="*/ 1655567 h 3882951"/>
              <a:gd name="connsiteX5" fmla="*/ 466273 w 6128518"/>
              <a:gd name="connsiteY5" fmla="*/ 2194827 h 3882951"/>
              <a:gd name="connsiteX6" fmla="*/ 431103 w 6128518"/>
              <a:gd name="connsiteY6" fmla="*/ 3882951 h 388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28518" h="3882951">
                <a:moveTo>
                  <a:pt x="431103" y="3882951"/>
                </a:moveTo>
                <a:lnTo>
                  <a:pt x="6128518" y="3882951"/>
                </a:lnTo>
                <a:lnTo>
                  <a:pt x="6128518" y="799782"/>
                </a:lnTo>
                <a:cubicBezTo>
                  <a:pt x="5903826" y="199951"/>
                  <a:pt x="5188717" y="-163466"/>
                  <a:pt x="4440394" y="72950"/>
                </a:cubicBezTo>
                <a:cubicBezTo>
                  <a:pt x="3692071" y="309366"/>
                  <a:pt x="3356009" y="1301921"/>
                  <a:pt x="2693656" y="1655567"/>
                </a:cubicBezTo>
                <a:cubicBezTo>
                  <a:pt x="2031303" y="2009213"/>
                  <a:pt x="960596" y="1893934"/>
                  <a:pt x="466273" y="2194827"/>
                </a:cubicBezTo>
                <a:cubicBezTo>
                  <a:pt x="-28050" y="2495720"/>
                  <a:pt x="-256651" y="3324151"/>
                  <a:pt x="431103" y="3882951"/>
                </a:cubicBezTo>
                <a:close/>
              </a:path>
            </a:pathLst>
          </a:custGeom>
          <a:gradFill>
            <a:gsLst>
              <a:gs pos="28000">
                <a:schemeClr val="tx1"/>
              </a:gs>
              <a:gs pos="83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7C40184C-9405-0794-6538-B4ED6A49B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97" y="582756"/>
            <a:ext cx="2052600" cy="6173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817762-B725-31A0-2C74-A7A634646C75}"/>
              </a:ext>
            </a:extLst>
          </p:cNvPr>
          <p:cNvSpPr txBox="1"/>
          <p:nvPr userDrawn="1"/>
        </p:nvSpPr>
        <p:spPr>
          <a:xfrm>
            <a:off x="564406" y="6390104"/>
            <a:ext cx="2659439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©ETSI 2026. All rights reserved.</a:t>
            </a:r>
          </a:p>
        </p:txBody>
      </p:sp>
      <p:grpSp>
        <p:nvGrpSpPr>
          <p:cNvPr id="14" name="Graphic 7">
            <a:extLst>
              <a:ext uri="{FF2B5EF4-FFF2-40B4-BE49-F238E27FC236}">
                <a16:creationId xmlns:a16="http://schemas.microsoft.com/office/drawing/2014/main" id="{224D9305-3334-DF08-A859-EE8AD57A67ED}"/>
              </a:ext>
            </a:extLst>
          </p:cNvPr>
          <p:cNvGrpSpPr/>
          <p:nvPr userDrawn="1"/>
        </p:nvGrpSpPr>
        <p:grpSpPr>
          <a:xfrm>
            <a:off x="7406766" y="3163032"/>
            <a:ext cx="3931404" cy="2804014"/>
            <a:chOff x="2662332" y="1118901"/>
            <a:chExt cx="6532696" cy="4659344"/>
          </a:xfrm>
        </p:grpSpPr>
        <p:sp>
          <p:nvSpPr>
            <p:cNvPr id="15" name="Freeform: Shape 9">
              <a:extLst>
                <a:ext uri="{FF2B5EF4-FFF2-40B4-BE49-F238E27FC236}">
                  <a16:creationId xmlns:a16="http://schemas.microsoft.com/office/drawing/2014/main" id="{502E6974-4B31-A01A-80D6-62626F2AAFAF}"/>
                </a:ext>
              </a:extLst>
            </p:cNvPr>
            <p:cNvSpPr/>
            <p:nvPr/>
          </p:nvSpPr>
          <p:spPr>
            <a:xfrm>
              <a:off x="4576952" y="1191006"/>
              <a:ext cx="4618076" cy="4549997"/>
            </a:xfrm>
            <a:custGeom>
              <a:avLst/>
              <a:gdLst>
                <a:gd name="connsiteX0" fmla="*/ 0 w 4618076"/>
                <a:gd name="connsiteY0" fmla="*/ 0 h 4549997"/>
                <a:gd name="connsiteX1" fmla="*/ 668750 w 4618076"/>
                <a:gd name="connsiteY1" fmla="*/ 462248 h 4549997"/>
                <a:gd name="connsiteX2" fmla="*/ 1470279 w 4618076"/>
                <a:gd name="connsiteY2" fmla="*/ 742569 h 4549997"/>
                <a:gd name="connsiteX3" fmla="*/ 2025873 w 4618076"/>
                <a:gd name="connsiteY3" fmla="*/ 816293 h 4549997"/>
                <a:gd name="connsiteX4" fmla="*/ 2665095 w 4618076"/>
                <a:gd name="connsiteY4" fmla="*/ 821246 h 4549997"/>
                <a:gd name="connsiteX5" fmla="*/ 3083052 w 4618076"/>
                <a:gd name="connsiteY5" fmla="*/ 836009 h 4549997"/>
                <a:gd name="connsiteX6" fmla="*/ 3491198 w 4618076"/>
                <a:gd name="connsiteY6" fmla="*/ 919639 h 4549997"/>
                <a:gd name="connsiteX7" fmla="*/ 3904202 w 4618076"/>
                <a:gd name="connsiteY7" fmla="*/ 1135952 h 4549997"/>
                <a:gd name="connsiteX8" fmla="*/ 4179570 w 4618076"/>
                <a:gd name="connsiteY8" fmla="*/ 1489996 h 4549997"/>
                <a:gd name="connsiteX9" fmla="*/ 4204145 w 4618076"/>
                <a:gd name="connsiteY9" fmla="*/ 1775174 h 4549997"/>
                <a:gd name="connsiteX10" fmla="*/ 4204145 w 4618076"/>
                <a:gd name="connsiteY10" fmla="*/ 1952149 h 4549997"/>
                <a:gd name="connsiteX11" fmla="*/ 4597527 w 4618076"/>
                <a:gd name="connsiteY11" fmla="*/ 2311051 h 4549997"/>
                <a:gd name="connsiteX12" fmla="*/ 4554950 w 4618076"/>
                <a:gd name="connsiteY12" fmla="*/ 2458593 h 4549997"/>
                <a:gd name="connsiteX13" fmla="*/ 4469702 w 4618076"/>
                <a:gd name="connsiteY13" fmla="*/ 2558606 h 4549997"/>
                <a:gd name="connsiteX14" fmla="*/ 4568000 w 4618076"/>
                <a:gd name="connsiteY14" fmla="*/ 2722531 h 4549997"/>
                <a:gd name="connsiteX15" fmla="*/ 4495896 w 4618076"/>
                <a:gd name="connsiteY15" fmla="*/ 2845499 h 4549997"/>
                <a:gd name="connsiteX16" fmla="*/ 4588479 w 4618076"/>
                <a:gd name="connsiteY16" fmla="*/ 2956941 h 4549997"/>
                <a:gd name="connsiteX17" fmla="*/ 4522090 w 4618076"/>
                <a:gd name="connsiteY17" fmla="*/ 3068384 h 4549997"/>
                <a:gd name="connsiteX18" fmla="*/ 4515517 w 4618076"/>
                <a:gd name="connsiteY18" fmla="*/ 3161824 h 4549997"/>
                <a:gd name="connsiteX19" fmla="*/ 4535139 w 4618076"/>
                <a:gd name="connsiteY19" fmla="*/ 3299460 h 4549997"/>
                <a:gd name="connsiteX20" fmla="*/ 4456462 w 4618076"/>
                <a:gd name="connsiteY20" fmla="*/ 3451860 h 4549997"/>
                <a:gd name="connsiteX21" fmla="*/ 4335209 w 4618076"/>
                <a:gd name="connsiteY21" fmla="*/ 3497771 h 4549997"/>
                <a:gd name="connsiteX22" fmla="*/ 3879533 w 4618076"/>
                <a:gd name="connsiteY22" fmla="*/ 3519107 h 4549997"/>
                <a:gd name="connsiteX23" fmla="*/ 3797617 w 4618076"/>
                <a:gd name="connsiteY23" fmla="*/ 3540443 h 4549997"/>
                <a:gd name="connsiteX24" fmla="*/ 3695986 w 4618076"/>
                <a:gd name="connsiteY24" fmla="*/ 3651885 h 4549997"/>
                <a:gd name="connsiteX25" fmla="*/ 3568161 w 4618076"/>
                <a:gd name="connsiteY25" fmla="*/ 3897725 h 4549997"/>
                <a:gd name="connsiteX26" fmla="*/ 3458337 w 4618076"/>
                <a:gd name="connsiteY26" fmla="*/ 4217289 h 4549997"/>
                <a:gd name="connsiteX27" fmla="*/ 3412427 w 4618076"/>
                <a:gd name="connsiteY27" fmla="*/ 4549997 h 454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618076" h="4549997">
                  <a:moveTo>
                    <a:pt x="0" y="0"/>
                  </a:moveTo>
                  <a:cubicBezTo>
                    <a:pt x="0" y="0"/>
                    <a:pt x="481870" y="393382"/>
                    <a:pt x="668750" y="462248"/>
                  </a:cubicBezTo>
                  <a:cubicBezTo>
                    <a:pt x="855631" y="531114"/>
                    <a:pt x="1273588" y="703231"/>
                    <a:pt x="1470279" y="742569"/>
                  </a:cubicBezTo>
                  <a:cubicBezTo>
                    <a:pt x="1666970" y="781907"/>
                    <a:pt x="1957102" y="811435"/>
                    <a:pt x="2025873" y="816293"/>
                  </a:cubicBezTo>
                  <a:cubicBezTo>
                    <a:pt x="2094643" y="821150"/>
                    <a:pt x="2615946" y="821246"/>
                    <a:pt x="2665095" y="821246"/>
                  </a:cubicBezTo>
                  <a:cubicBezTo>
                    <a:pt x="2714244" y="821246"/>
                    <a:pt x="2999423" y="826199"/>
                    <a:pt x="3083052" y="836009"/>
                  </a:cubicBezTo>
                  <a:cubicBezTo>
                    <a:pt x="3166682" y="845820"/>
                    <a:pt x="3368231" y="880301"/>
                    <a:pt x="3491198" y="919639"/>
                  </a:cubicBezTo>
                  <a:cubicBezTo>
                    <a:pt x="3614166" y="958977"/>
                    <a:pt x="3830479" y="1062228"/>
                    <a:pt x="3904202" y="1135952"/>
                  </a:cubicBezTo>
                  <a:cubicBezTo>
                    <a:pt x="3977926" y="1209675"/>
                    <a:pt x="4145185" y="1352264"/>
                    <a:pt x="4179570" y="1489996"/>
                  </a:cubicBezTo>
                  <a:cubicBezTo>
                    <a:pt x="4213956" y="1627632"/>
                    <a:pt x="4218909" y="1696498"/>
                    <a:pt x="4204145" y="1775174"/>
                  </a:cubicBezTo>
                  <a:cubicBezTo>
                    <a:pt x="4189381" y="1853851"/>
                    <a:pt x="4159853" y="1873472"/>
                    <a:pt x="4204145" y="1952149"/>
                  </a:cubicBezTo>
                  <a:cubicBezTo>
                    <a:pt x="4248436" y="2030825"/>
                    <a:pt x="4579525" y="2276666"/>
                    <a:pt x="4597527" y="2311051"/>
                  </a:cubicBezTo>
                  <a:cubicBezTo>
                    <a:pt x="4615530" y="2345436"/>
                    <a:pt x="4648296" y="2371725"/>
                    <a:pt x="4554950" y="2458593"/>
                  </a:cubicBezTo>
                  <a:cubicBezTo>
                    <a:pt x="4461606" y="2545461"/>
                    <a:pt x="4468082" y="2542223"/>
                    <a:pt x="4469702" y="2558606"/>
                  </a:cubicBezTo>
                  <a:cubicBezTo>
                    <a:pt x="4471321" y="2574989"/>
                    <a:pt x="4566381" y="2603659"/>
                    <a:pt x="4568000" y="2722531"/>
                  </a:cubicBezTo>
                  <a:cubicBezTo>
                    <a:pt x="4569619" y="2841403"/>
                    <a:pt x="4503230" y="2824163"/>
                    <a:pt x="4495896" y="2845499"/>
                  </a:cubicBezTo>
                  <a:cubicBezTo>
                    <a:pt x="4488561" y="2866835"/>
                    <a:pt x="4593432" y="2861882"/>
                    <a:pt x="4588479" y="2956941"/>
                  </a:cubicBezTo>
                  <a:cubicBezTo>
                    <a:pt x="4583525" y="3052001"/>
                    <a:pt x="4538472" y="3027426"/>
                    <a:pt x="4522090" y="3068384"/>
                  </a:cubicBezTo>
                  <a:cubicBezTo>
                    <a:pt x="4505706" y="3109341"/>
                    <a:pt x="4502468" y="3119152"/>
                    <a:pt x="4515517" y="3161824"/>
                  </a:cubicBezTo>
                  <a:cubicBezTo>
                    <a:pt x="4528567" y="3204496"/>
                    <a:pt x="4543426" y="3242120"/>
                    <a:pt x="4535139" y="3299460"/>
                  </a:cubicBezTo>
                  <a:cubicBezTo>
                    <a:pt x="4526852" y="3356801"/>
                    <a:pt x="4503992" y="3422428"/>
                    <a:pt x="4456462" y="3451860"/>
                  </a:cubicBezTo>
                  <a:cubicBezTo>
                    <a:pt x="4415314" y="3477387"/>
                    <a:pt x="4374547" y="3487960"/>
                    <a:pt x="4335209" y="3497771"/>
                  </a:cubicBezTo>
                  <a:cubicBezTo>
                    <a:pt x="4295871" y="3507581"/>
                    <a:pt x="3922586" y="3512249"/>
                    <a:pt x="3879533" y="3519107"/>
                  </a:cubicBezTo>
                  <a:cubicBezTo>
                    <a:pt x="3848386" y="3524060"/>
                    <a:pt x="3815620" y="3532251"/>
                    <a:pt x="3797617" y="3540443"/>
                  </a:cubicBezTo>
                  <a:cubicBezTo>
                    <a:pt x="3779616" y="3548634"/>
                    <a:pt x="3733705" y="3576542"/>
                    <a:pt x="3695986" y="3651885"/>
                  </a:cubicBezTo>
                  <a:cubicBezTo>
                    <a:pt x="3658267" y="3727228"/>
                    <a:pt x="3581210" y="3868198"/>
                    <a:pt x="3568161" y="3897725"/>
                  </a:cubicBezTo>
                  <a:cubicBezTo>
                    <a:pt x="3555016" y="3927253"/>
                    <a:pt x="3468148" y="4171474"/>
                    <a:pt x="3458337" y="4217289"/>
                  </a:cubicBezTo>
                  <a:cubicBezTo>
                    <a:pt x="3448527" y="4263104"/>
                    <a:pt x="3412427" y="4549997"/>
                    <a:pt x="3412427" y="4549997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0">
              <a:extLst>
                <a:ext uri="{FF2B5EF4-FFF2-40B4-BE49-F238E27FC236}">
                  <a16:creationId xmlns:a16="http://schemas.microsoft.com/office/drawing/2014/main" id="{ED62AB13-2B04-8782-EDD5-582126A3DFC0}"/>
                </a:ext>
              </a:extLst>
            </p:cNvPr>
            <p:cNvSpPr/>
            <p:nvPr/>
          </p:nvSpPr>
          <p:spPr>
            <a:xfrm>
              <a:off x="4340923" y="1633537"/>
              <a:ext cx="2955131" cy="747331"/>
            </a:xfrm>
            <a:custGeom>
              <a:avLst/>
              <a:gdLst>
                <a:gd name="connsiteX0" fmla="*/ 0 w 2955131"/>
                <a:gd name="connsiteY0" fmla="*/ 0 h 747331"/>
                <a:gd name="connsiteX1" fmla="*/ 358902 w 2955131"/>
                <a:gd name="connsiteY1" fmla="*/ 236029 h 747331"/>
                <a:gd name="connsiteX2" fmla="*/ 845725 w 2955131"/>
                <a:gd name="connsiteY2" fmla="*/ 447484 h 747331"/>
                <a:gd name="connsiteX3" fmla="*/ 1312831 w 2955131"/>
                <a:gd name="connsiteY3" fmla="*/ 585121 h 747331"/>
                <a:gd name="connsiteX4" fmla="*/ 1725835 w 2955131"/>
                <a:gd name="connsiteY4" fmla="*/ 658844 h 747331"/>
                <a:gd name="connsiteX5" fmla="*/ 2178177 w 2955131"/>
                <a:gd name="connsiteY5" fmla="*/ 712946 h 747331"/>
                <a:gd name="connsiteX6" fmla="*/ 2546985 w 2955131"/>
                <a:gd name="connsiteY6" fmla="*/ 727710 h 747331"/>
                <a:gd name="connsiteX7" fmla="*/ 2955131 w 2955131"/>
                <a:gd name="connsiteY7" fmla="*/ 747332 h 74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5131" h="747331">
                  <a:moveTo>
                    <a:pt x="0" y="0"/>
                  </a:moveTo>
                  <a:cubicBezTo>
                    <a:pt x="0" y="0"/>
                    <a:pt x="275368" y="181927"/>
                    <a:pt x="358902" y="236029"/>
                  </a:cubicBezTo>
                  <a:cubicBezTo>
                    <a:pt x="442436" y="290132"/>
                    <a:pt x="791623" y="422910"/>
                    <a:pt x="845725" y="447484"/>
                  </a:cubicBezTo>
                  <a:cubicBezTo>
                    <a:pt x="899827" y="472059"/>
                    <a:pt x="1253871" y="575310"/>
                    <a:pt x="1312831" y="585121"/>
                  </a:cubicBezTo>
                  <a:cubicBezTo>
                    <a:pt x="1371791" y="594932"/>
                    <a:pt x="1657064" y="649034"/>
                    <a:pt x="1725835" y="658844"/>
                  </a:cubicBezTo>
                  <a:cubicBezTo>
                    <a:pt x="1794605" y="668655"/>
                    <a:pt x="2109407" y="707993"/>
                    <a:pt x="2178177" y="712946"/>
                  </a:cubicBezTo>
                  <a:cubicBezTo>
                    <a:pt x="2246948" y="717899"/>
                    <a:pt x="2443734" y="722757"/>
                    <a:pt x="2546985" y="727710"/>
                  </a:cubicBezTo>
                  <a:cubicBezTo>
                    <a:pt x="2650236" y="732663"/>
                    <a:pt x="2955131" y="747332"/>
                    <a:pt x="2955131" y="747332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1">
              <a:extLst>
                <a:ext uri="{FF2B5EF4-FFF2-40B4-BE49-F238E27FC236}">
                  <a16:creationId xmlns:a16="http://schemas.microsoft.com/office/drawing/2014/main" id="{DD98C53F-CEEC-7B9C-35E2-DE4CA45E302D}"/>
                </a:ext>
              </a:extLst>
            </p:cNvPr>
            <p:cNvSpPr/>
            <p:nvPr/>
          </p:nvSpPr>
          <p:spPr>
            <a:xfrm>
              <a:off x="4296727" y="1933479"/>
              <a:ext cx="3314033" cy="737520"/>
            </a:xfrm>
            <a:custGeom>
              <a:avLst/>
              <a:gdLst>
                <a:gd name="connsiteX0" fmla="*/ 0 w 3314033"/>
                <a:gd name="connsiteY0" fmla="*/ 0 h 737520"/>
                <a:gd name="connsiteX1" fmla="*/ 452342 w 3314033"/>
                <a:gd name="connsiteY1" fmla="*/ 231077 h 737520"/>
                <a:gd name="connsiteX2" fmla="*/ 988314 w 3314033"/>
                <a:gd name="connsiteY2" fmla="*/ 403193 h 737520"/>
                <a:gd name="connsiteX3" fmla="*/ 1494758 w 3314033"/>
                <a:gd name="connsiteY3" fmla="*/ 501491 h 737520"/>
                <a:gd name="connsiteX4" fmla="*/ 1971675 w 3314033"/>
                <a:gd name="connsiteY4" fmla="*/ 560451 h 737520"/>
                <a:gd name="connsiteX5" fmla="*/ 2424018 w 3314033"/>
                <a:gd name="connsiteY5" fmla="*/ 580453 h 737520"/>
                <a:gd name="connsiteX6" fmla="*/ 2792825 w 3314033"/>
                <a:gd name="connsiteY6" fmla="*/ 609981 h 737520"/>
                <a:gd name="connsiteX7" fmla="*/ 3097721 w 3314033"/>
                <a:gd name="connsiteY7" fmla="*/ 663797 h 737520"/>
                <a:gd name="connsiteX8" fmla="*/ 3314034 w 3314033"/>
                <a:gd name="connsiteY8" fmla="*/ 737521 h 73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4033" h="737520">
                  <a:moveTo>
                    <a:pt x="0" y="0"/>
                  </a:moveTo>
                  <a:cubicBezTo>
                    <a:pt x="0" y="0"/>
                    <a:pt x="354044" y="196691"/>
                    <a:pt x="452342" y="231077"/>
                  </a:cubicBezTo>
                  <a:cubicBezTo>
                    <a:pt x="550640" y="265462"/>
                    <a:pt x="875252" y="373666"/>
                    <a:pt x="988314" y="403193"/>
                  </a:cubicBezTo>
                  <a:cubicBezTo>
                    <a:pt x="1101376" y="432721"/>
                    <a:pt x="1391507" y="486823"/>
                    <a:pt x="1494758" y="501491"/>
                  </a:cubicBezTo>
                  <a:cubicBezTo>
                    <a:pt x="1598009" y="516160"/>
                    <a:pt x="1897951" y="550640"/>
                    <a:pt x="1971675" y="560451"/>
                  </a:cubicBezTo>
                  <a:cubicBezTo>
                    <a:pt x="2045398" y="570262"/>
                    <a:pt x="2296192" y="570548"/>
                    <a:pt x="2424018" y="580453"/>
                  </a:cubicBezTo>
                  <a:cubicBezTo>
                    <a:pt x="2551843" y="590360"/>
                    <a:pt x="2684621" y="600075"/>
                    <a:pt x="2792825" y="609981"/>
                  </a:cubicBezTo>
                  <a:cubicBezTo>
                    <a:pt x="2901029" y="619887"/>
                    <a:pt x="3023902" y="644081"/>
                    <a:pt x="3097721" y="663797"/>
                  </a:cubicBezTo>
                  <a:cubicBezTo>
                    <a:pt x="3171444" y="683419"/>
                    <a:pt x="3314034" y="737521"/>
                    <a:pt x="3314034" y="737521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41665A9C-4605-6AA9-059D-664F55B5065C}"/>
                </a:ext>
              </a:extLst>
            </p:cNvPr>
            <p:cNvSpPr/>
            <p:nvPr/>
          </p:nvSpPr>
          <p:spPr>
            <a:xfrm>
              <a:off x="3549300" y="2243232"/>
              <a:ext cx="4395787" cy="1221009"/>
            </a:xfrm>
            <a:custGeom>
              <a:avLst/>
              <a:gdLst>
                <a:gd name="connsiteX0" fmla="*/ 0 w 4395787"/>
                <a:gd name="connsiteY0" fmla="*/ 0 h 1221009"/>
                <a:gd name="connsiteX1" fmla="*/ 457295 w 4395787"/>
                <a:gd name="connsiteY1" fmla="*/ 211455 h 1221009"/>
                <a:gd name="connsiteX2" fmla="*/ 924401 w 4395787"/>
                <a:gd name="connsiteY2" fmla="*/ 368808 h 1221009"/>
                <a:gd name="connsiteX3" fmla="*/ 1332548 w 4395787"/>
                <a:gd name="connsiteY3" fmla="*/ 462248 h 1221009"/>
                <a:gd name="connsiteX4" fmla="*/ 1789843 w 4395787"/>
                <a:gd name="connsiteY4" fmla="*/ 526161 h 1221009"/>
                <a:gd name="connsiteX5" fmla="*/ 2212753 w 4395787"/>
                <a:gd name="connsiteY5" fmla="*/ 560546 h 1221009"/>
                <a:gd name="connsiteX6" fmla="*/ 2537270 w 4395787"/>
                <a:gd name="connsiteY6" fmla="*/ 585121 h 1221009"/>
                <a:gd name="connsiteX7" fmla="*/ 2945416 w 4395787"/>
                <a:gd name="connsiteY7" fmla="*/ 594932 h 1221009"/>
                <a:gd name="connsiteX8" fmla="*/ 3304318 w 4395787"/>
                <a:gd name="connsiteY8" fmla="*/ 629317 h 1221009"/>
                <a:gd name="connsiteX9" fmla="*/ 3638645 w 4395787"/>
                <a:gd name="connsiteY9" fmla="*/ 712946 h 1221009"/>
                <a:gd name="connsiteX10" fmla="*/ 3894296 w 4395787"/>
                <a:gd name="connsiteY10" fmla="*/ 830961 h 1221009"/>
                <a:gd name="connsiteX11" fmla="*/ 4149947 w 4395787"/>
                <a:gd name="connsiteY11" fmla="*/ 991553 h 1221009"/>
                <a:gd name="connsiteX12" fmla="*/ 4395788 w 4395787"/>
                <a:gd name="connsiteY12" fmla="*/ 1221010 h 122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95787" h="1221009">
                  <a:moveTo>
                    <a:pt x="0" y="0"/>
                  </a:moveTo>
                  <a:cubicBezTo>
                    <a:pt x="0" y="0"/>
                    <a:pt x="378619" y="181928"/>
                    <a:pt x="457295" y="211455"/>
                  </a:cubicBezTo>
                  <a:cubicBezTo>
                    <a:pt x="535972" y="240983"/>
                    <a:pt x="870299" y="354044"/>
                    <a:pt x="924401" y="368808"/>
                  </a:cubicBezTo>
                  <a:cubicBezTo>
                    <a:pt x="978503" y="383572"/>
                    <a:pt x="1268635" y="452438"/>
                    <a:pt x="1332548" y="462248"/>
                  </a:cubicBezTo>
                  <a:cubicBezTo>
                    <a:pt x="1396460" y="472059"/>
                    <a:pt x="1706213" y="516350"/>
                    <a:pt x="1789843" y="526161"/>
                  </a:cubicBezTo>
                  <a:cubicBezTo>
                    <a:pt x="1873472" y="535972"/>
                    <a:pt x="2153698" y="555689"/>
                    <a:pt x="2212753" y="560546"/>
                  </a:cubicBezTo>
                  <a:cubicBezTo>
                    <a:pt x="2271808" y="565404"/>
                    <a:pt x="2468404" y="580168"/>
                    <a:pt x="2537270" y="585121"/>
                  </a:cubicBezTo>
                  <a:cubicBezTo>
                    <a:pt x="2606135" y="590074"/>
                    <a:pt x="2886361" y="590074"/>
                    <a:pt x="2945416" y="594932"/>
                  </a:cubicBezTo>
                  <a:cubicBezTo>
                    <a:pt x="3004471" y="599789"/>
                    <a:pt x="3210973" y="614553"/>
                    <a:pt x="3304318" y="629317"/>
                  </a:cubicBezTo>
                  <a:cubicBezTo>
                    <a:pt x="3397663" y="644081"/>
                    <a:pt x="3540347" y="668655"/>
                    <a:pt x="3638645" y="712946"/>
                  </a:cubicBezTo>
                  <a:cubicBezTo>
                    <a:pt x="3736944" y="757238"/>
                    <a:pt x="3825526" y="794861"/>
                    <a:pt x="3894296" y="830961"/>
                  </a:cubicBezTo>
                  <a:cubicBezTo>
                    <a:pt x="3963067" y="867061"/>
                    <a:pt x="4074604" y="939165"/>
                    <a:pt x="4149947" y="991553"/>
                  </a:cubicBezTo>
                  <a:cubicBezTo>
                    <a:pt x="4225385" y="1044035"/>
                    <a:pt x="4395788" y="1221010"/>
                    <a:pt x="4395788" y="1221010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3">
              <a:extLst>
                <a:ext uri="{FF2B5EF4-FFF2-40B4-BE49-F238E27FC236}">
                  <a16:creationId xmlns:a16="http://schemas.microsoft.com/office/drawing/2014/main" id="{1BC95581-4B81-590C-ACFB-D4EFE893503B}"/>
                </a:ext>
              </a:extLst>
            </p:cNvPr>
            <p:cNvSpPr/>
            <p:nvPr/>
          </p:nvSpPr>
          <p:spPr>
            <a:xfrm>
              <a:off x="5117877" y="2951321"/>
              <a:ext cx="2932937" cy="1194720"/>
            </a:xfrm>
            <a:custGeom>
              <a:avLst/>
              <a:gdLst>
                <a:gd name="connsiteX0" fmla="*/ 0 w 2932937"/>
                <a:gd name="connsiteY0" fmla="*/ 0 h 1194720"/>
                <a:gd name="connsiteX1" fmla="*/ 398240 w 2932937"/>
                <a:gd name="connsiteY1" fmla="*/ 34385 h 1194720"/>
                <a:gd name="connsiteX2" fmla="*/ 801434 w 2932937"/>
                <a:gd name="connsiteY2" fmla="*/ 39338 h 1194720"/>
                <a:gd name="connsiteX3" fmla="*/ 1180052 w 2932937"/>
                <a:gd name="connsiteY3" fmla="*/ 49149 h 1194720"/>
                <a:gd name="connsiteX4" fmla="*/ 1494758 w 2932937"/>
                <a:gd name="connsiteY4" fmla="*/ 73723 h 1194720"/>
                <a:gd name="connsiteX5" fmla="*/ 1784890 w 2932937"/>
                <a:gd name="connsiteY5" fmla="*/ 122872 h 1194720"/>
                <a:gd name="connsiteX6" fmla="*/ 2001202 w 2932937"/>
                <a:gd name="connsiteY6" fmla="*/ 186785 h 1194720"/>
                <a:gd name="connsiteX7" fmla="*/ 2264283 w 2932937"/>
                <a:gd name="connsiteY7" fmla="*/ 312134 h 1194720"/>
                <a:gd name="connsiteX8" fmla="*/ 2546985 w 2932937"/>
                <a:gd name="connsiteY8" fmla="*/ 543211 h 1194720"/>
                <a:gd name="connsiteX9" fmla="*/ 2763298 w 2932937"/>
                <a:gd name="connsiteY9" fmla="*/ 830866 h 1194720"/>
                <a:gd name="connsiteX10" fmla="*/ 2932938 w 2932937"/>
                <a:gd name="connsiteY10" fmla="*/ 1194721 h 119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2937" h="1194720">
                  <a:moveTo>
                    <a:pt x="0" y="0"/>
                  </a:moveTo>
                  <a:cubicBezTo>
                    <a:pt x="0" y="0"/>
                    <a:pt x="265557" y="29527"/>
                    <a:pt x="398240" y="34385"/>
                  </a:cubicBezTo>
                  <a:cubicBezTo>
                    <a:pt x="530923" y="39243"/>
                    <a:pt x="737521" y="34385"/>
                    <a:pt x="801434" y="39338"/>
                  </a:cubicBezTo>
                  <a:cubicBezTo>
                    <a:pt x="865346" y="44291"/>
                    <a:pt x="1086612" y="49149"/>
                    <a:pt x="1180052" y="49149"/>
                  </a:cubicBezTo>
                  <a:cubicBezTo>
                    <a:pt x="1273493" y="49149"/>
                    <a:pt x="1406271" y="63913"/>
                    <a:pt x="1494758" y="73723"/>
                  </a:cubicBezTo>
                  <a:cubicBezTo>
                    <a:pt x="1583246" y="83534"/>
                    <a:pt x="1696402" y="98298"/>
                    <a:pt x="1784890" y="122872"/>
                  </a:cubicBezTo>
                  <a:cubicBezTo>
                    <a:pt x="1873377" y="147447"/>
                    <a:pt x="1929956" y="157258"/>
                    <a:pt x="2001202" y="186785"/>
                  </a:cubicBezTo>
                  <a:cubicBezTo>
                    <a:pt x="2072545" y="216313"/>
                    <a:pt x="2183130" y="258127"/>
                    <a:pt x="2264283" y="312134"/>
                  </a:cubicBezTo>
                  <a:cubicBezTo>
                    <a:pt x="2345436" y="366236"/>
                    <a:pt x="2515076" y="511302"/>
                    <a:pt x="2546985" y="543211"/>
                  </a:cubicBezTo>
                  <a:cubicBezTo>
                    <a:pt x="2578894" y="575120"/>
                    <a:pt x="2738724" y="789051"/>
                    <a:pt x="2763298" y="830866"/>
                  </a:cubicBezTo>
                  <a:cubicBezTo>
                    <a:pt x="2787872" y="872680"/>
                    <a:pt x="2923128" y="1157859"/>
                    <a:pt x="2932938" y="1194721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4">
              <a:extLst>
                <a:ext uri="{FF2B5EF4-FFF2-40B4-BE49-F238E27FC236}">
                  <a16:creationId xmlns:a16="http://schemas.microsoft.com/office/drawing/2014/main" id="{39E23B78-52FC-6691-69AF-C1D4611374AB}"/>
                </a:ext>
              </a:extLst>
            </p:cNvPr>
            <p:cNvSpPr/>
            <p:nvPr/>
          </p:nvSpPr>
          <p:spPr>
            <a:xfrm>
              <a:off x="3141154" y="3054572"/>
              <a:ext cx="3928681" cy="270319"/>
            </a:xfrm>
            <a:custGeom>
              <a:avLst/>
              <a:gdLst>
                <a:gd name="connsiteX0" fmla="*/ 0 w 3928681"/>
                <a:gd name="connsiteY0" fmla="*/ 0 h 270319"/>
                <a:gd name="connsiteX1" fmla="*/ 481870 w 3928681"/>
                <a:gd name="connsiteY1" fmla="*/ 73723 h 270319"/>
                <a:gd name="connsiteX2" fmla="*/ 1116139 w 3928681"/>
                <a:gd name="connsiteY2" fmla="*/ 122872 h 270319"/>
                <a:gd name="connsiteX3" fmla="*/ 1725835 w 3928681"/>
                <a:gd name="connsiteY3" fmla="*/ 132683 h 270319"/>
                <a:gd name="connsiteX4" fmla="*/ 2227421 w 3928681"/>
                <a:gd name="connsiteY4" fmla="*/ 127730 h 270319"/>
                <a:gd name="connsiteX5" fmla="*/ 2684717 w 3928681"/>
                <a:gd name="connsiteY5" fmla="*/ 112967 h 270319"/>
                <a:gd name="connsiteX6" fmla="*/ 3166586 w 3928681"/>
                <a:gd name="connsiteY6" fmla="*/ 117920 h 270319"/>
                <a:gd name="connsiteX7" fmla="*/ 3515678 w 3928681"/>
                <a:gd name="connsiteY7" fmla="*/ 137541 h 270319"/>
                <a:gd name="connsiteX8" fmla="*/ 3928682 w 3928681"/>
                <a:gd name="connsiteY8" fmla="*/ 270320 h 270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8681" h="270319">
                  <a:moveTo>
                    <a:pt x="0" y="0"/>
                  </a:moveTo>
                  <a:cubicBezTo>
                    <a:pt x="0" y="0"/>
                    <a:pt x="354044" y="68866"/>
                    <a:pt x="481870" y="73723"/>
                  </a:cubicBezTo>
                  <a:cubicBezTo>
                    <a:pt x="609695" y="78581"/>
                    <a:pt x="1047369" y="118015"/>
                    <a:pt x="1116139" y="122872"/>
                  </a:cubicBezTo>
                  <a:cubicBezTo>
                    <a:pt x="1184910" y="127730"/>
                    <a:pt x="1686497" y="132683"/>
                    <a:pt x="1725835" y="132683"/>
                  </a:cubicBezTo>
                  <a:cubicBezTo>
                    <a:pt x="1765173" y="132683"/>
                    <a:pt x="2158556" y="127730"/>
                    <a:pt x="2227421" y="127730"/>
                  </a:cubicBezTo>
                  <a:cubicBezTo>
                    <a:pt x="2296287" y="127730"/>
                    <a:pt x="2635568" y="117920"/>
                    <a:pt x="2684717" y="112967"/>
                  </a:cubicBezTo>
                  <a:cubicBezTo>
                    <a:pt x="2733866" y="108013"/>
                    <a:pt x="3097721" y="117920"/>
                    <a:pt x="3166586" y="117920"/>
                  </a:cubicBezTo>
                  <a:cubicBezTo>
                    <a:pt x="3235452" y="117920"/>
                    <a:pt x="3461576" y="127730"/>
                    <a:pt x="3515678" y="137541"/>
                  </a:cubicBezTo>
                  <a:cubicBezTo>
                    <a:pt x="3569780" y="147352"/>
                    <a:pt x="3800856" y="201454"/>
                    <a:pt x="3928682" y="270320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15">
              <a:extLst>
                <a:ext uri="{FF2B5EF4-FFF2-40B4-BE49-F238E27FC236}">
                  <a16:creationId xmlns:a16="http://schemas.microsoft.com/office/drawing/2014/main" id="{D27C9A81-F89C-8177-FD32-44B4722F4C22}"/>
                </a:ext>
              </a:extLst>
            </p:cNvPr>
            <p:cNvSpPr/>
            <p:nvPr/>
          </p:nvSpPr>
          <p:spPr>
            <a:xfrm>
              <a:off x="3210020" y="3339750"/>
              <a:ext cx="4262913" cy="673608"/>
            </a:xfrm>
            <a:custGeom>
              <a:avLst/>
              <a:gdLst>
                <a:gd name="connsiteX0" fmla="*/ 0 w 4262913"/>
                <a:gd name="connsiteY0" fmla="*/ 49149 h 673608"/>
                <a:gd name="connsiteX1" fmla="*/ 349091 w 4262913"/>
                <a:gd name="connsiteY1" fmla="*/ 83534 h 673608"/>
                <a:gd name="connsiteX2" fmla="*/ 865346 w 4262913"/>
                <a:gd name="connsiteY2" fmla="*/ 98298 h 673608"/>
                <a:gd name="connsiteX3" fmla="*/ 1376743 w 4262913"/>
                <a:gd name="connsiteY3" fmla="*/ 93345 h 673608"/>
                <a:gd name="connsiteX4" fmla="*/ 1843850 w 4262913"/>
                <a:gd name="connsiteY4" fmla="*/ 58960 h 673608"/>
                <a:gd name="connsiteX5" fmla="*/ 2350294 w 4262913"/>
                <a:gd name="connsiteY5" fmla="*/ 24574 h 673608"/>
                <a:gd name="connsiteX6" fmla="*/ 3023902 w 4262913"/>
                <a:gd name="connsiteY6" fmla="*/ 0 h 673608"/>
                <a:gd name="connsiteX7" fmla="*/ 3422142 w 4262913"/>
                <a:gd name="connsiteY7" fmla="*/ 29528 h 673608"/>
                <a:gd name="connsiteX8" fmla="*/ 3756470 w 4262913"/>
                <a:gd name="connsiteY8" fmla="*/ 142589 h 673608"/>
                <a:gd name="connsiteX9" fmla="*/ 4056412 w 4262913"/>
                <a:gd name="connsiteY9" fmla="*/ 388430 h 673608"/>
                <a:gd name="connsiteX10" fmla="*/ 4262914 w 4262913"/>
                <a:gd name="connsiteY10" fmla="*/ 673608 h 67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2913" h="673608">
                  <a:moveTo>
                    <a:pt x="0" y="49149"/>
                  </a:moveTo>
                  <a:cubicBezTo>
                    <a:pt x="0" y="49149"/>
                    <a:pt x="221266" y="78677"/>
                    <a:pt x="349091" y="83534"/>
                  </a:cubicBezTo>
                  <a:cubicBezTo>
                    <a:pt x="476917" y="88392"/>
                    <a:pt x="806387" y="98298"/>
                    <a:pt x="865346" y="98298"/>
                  </a:cubicBezTo>
                  <a:cubicBezTo>
                    <a:pt x="924306" y="98298"/>
                    <a:pt x="1312831" y="98298"/>
                    <a:pt x="1376743" y="93345"/>
                  </a:cubicBezTo>
                  <a:cubicBezTo>
                    <a:pt x="1440656" y="88392"/>
                    <a:pt x="1770126" y="63817"/>
                    <a:pt x="1843850" y="58960"/>
                  </a:cubicBezTo>
                  <a:cubicBezTo>
                    <a:pt x="1917573" y="54102"/>
                    <a:pt x="2251996" y="29432"/>
                    <a:pt x="2350294" y="24574"/>
                  </a:cubicBezTo>
                  <a:cubicBezTo>
                    <a:pt x="2448592" y="19717"/>
                    <a:pt x="2841974" y="0"/>
                    <a:pt x="3023902" y="0"/>
                  </a:cubicBezTo>
                  <a:cubicBezTo>
                    <a:pt x="3205830" y="0"/>
                    <a:pt x="3338608" y="9811"/>
                    <a:pt x="3422142" y="29528"/>
                  </a:cubicBezTo>
                  <a:cubicBezTo>
                    <a:pt x="3505676" y="49244"/>
                    <a:pt x="3648361" y="83629"/>
                    <a:pt x="3756470" y="142589"/>
                  </a:cubicBezTo>
                  <a:cubicBezTo>
                    <a:pt x="3864674" y="201549"/>
                    <a:pt x="3992499" y="319564"/>
                    <a:pt x="4056412" y="388430"/>
                  </a:cubicBezTo>
                  <a:cubicBezTo>
                    <a:pt x="4120325" y="457295"/>
                    <a:pt x="4223576" y="604742"/>
                    <a:pt x="4262914" y="673608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6">
              <a:extLst>
                <a:ext uri="{FF2B5EF4-FFF2-40B4-BE49-F238E27FC236}">
                  <a16:creationId xmlns:a16="http://schemas.microsoft.com/office/drawing/2014/main" id="{4163193E-B405-8988-0D88-C8CDF408AA11}"/>
                </a:ext>
              </a:extLst>
            </p:cNvPr>
            <p:cNvSpPr/>
            <p:nvPr/>
          </p:nvSpPr>
          <p:spPr>
            <a:xfrm>
              <a:off x="4749069" y="3508152"/>
              <a:ext cx="2296191" cy="254508"/>
            </a:xfrm>
            <a:custGeom>
              <a:avLst/>
              <a:gdLst>
                <a:gd name="connsiteX0" fmla="*/ 0 w 2296191"/>
                <a:gd name="connsiteY0" fmla="*/ 131540 h 254508"/>
                <a:gd name="connsiteX1" fmla="*/ 270415 w 2296191"/>
                <a:gd name="connsiteY1" fmla="*/ 98774 h 254508"/>
                <a:gd name="connsiteX2" fmla="*/ 589979 w 2296191"/>
                <a:gd name="connsiteY2" fmla="*/ 57817 h 254508"/>
                <a:gd name="connsiteX3" fmla="*/ 835819 w 2296191"/>
                <a:gd name="connsiteY3" fmla="*/ 28289 h 254508"/>
                <a:gd name="connsiteX4" fmla="*/ 1263587 w 2296191"/>
                <a:gd name="connsiteY4" fmla="*/ 3715 h 254508"/>
                <a:gd name="connsiteX5" fmla="*/ 1612678 w 2296191"/>
                <a:gd name="connsiteY5" fmla="*/ 3715 h 254508"/>
                <a:gd name="connsiteX6" fmla="*/ 1902809 w 2296191"/>
                <a:gd name="connsiteY6" fmla="*/ 48006 h 254508"/>
                <a:gd name="connsiteX7" fmla="*/ 2296192 w 2296191"/>
                <a:gd name="connsiteY7" fmla="*/ 254508 h 254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6191" h="254508">
                  <a:moveTo>
                    <a:pt x="0" y="131540"/>
                  </a:moveTo>
                  <a:cubicBezTo>
                    <a:pt x="0" y="131540"/>
                    <a:pt x="189262" y="111062"/>
                    <a:pt x="270415" y="98774"/>
                  </a:cubicBezTo>
                  <a:cubicBezTo>
                    <a:pt x="344805" y="87535"/>
                    <a:pt x="560546" y="62675"/>
                    <a:pt x="589979" y="57817"/>
                  </a:cubicBezTo>
                  <a:cubicBezTo>
                    <a:pt x="619411" y="52959"/>
                    <a:pt x="757142" y="33242"/>
                    <a:pt x="835819" y="28289"/>
                  </a:cubicBezTo>
                  <a:cubicBezTo>
                    <a:pt x="914495" y="23336"/>
                    <a:pt x="1194721" y="8668"/>
                    <a:pt x="1263587" y="3715"/>
                  </a:cubicBezTo>
                  <a:cubicBezTo>
                    <a:pt x="1332452" y="-1238"/>
                    <a:pt x="1538954" y="-1238"/>
                    <a:pt x="1612678" y="3715"/>
                  </a:cubicBezTo>
                  <a:cubicBezTo>
                    <a:pt x="1686401" y="8668"/>
                    <a:pt x="1809369" y="23336"/>
                    <a:pt x="1902809" y="48006"/>
                  </a:cubicBezTo>
                  <a:cubicBezTo>
                    <a:pt x="1996249" y="72580"/>
                    <a:pt x="2178177" y="121729"/>
                    <a:pt x="2296192" y="254508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17">
              <a:extLst>
                <a:ext uri="{FF2B5EF4-FFF2-40B4-BE49-F238E27FC236}">
                  <a16:creationId xmlns:a16="http://schemas.microsoft.com/office/drawing/2014/main" id="{7B6BCAA3-2F30-7817-3870-8D8E769A6A8F}"/>
                </a:ext>
              </a:extLst>
            </p:cNvPr>
            <p:cNvSpPr/>
            <p:nvPr/>
          </p:nvSpPr>
          <p:spPr>
            <a:xfrm>
              <a:off x="4572000" y="3675081"/>
              <a:ext cx="2274951" cy="225215"/>
            </a:xfrm>
            <a:custGeom>
              <a:avLst/>
              <a:gdLst>
                <a:gd name="connsiteX0" fmla="*/ 0 w 2274951"/>
                <a:gd name="connsiteY0" fmla="*/ 225216 h 225215"/>
                <a:gd name="connsiteX1" fmla="*/ 721138 w 2274951"/>
                <a:gd name="connsiteY1" fmla="*/ 87579 h 225215"/>
                <a:gd name="connsiteX2" fmla="*/ 1180052 w 2274951"/>
                <a:gd name="connsiteY2" fmla="*/ 22047 h 225215"/>
                <a:gd name="connsiteX3" fmla="*/ 1494758 w 2274951"/>
                <a:gd name="connsiteY3" fmla="*/ 2426 h 225215"/>
                <a:gd name="connsiteX4" fmla="*/ 1907762 w 2274951"/>
                <a:gd name="connsiteY4" fmla="*/ 22047 h 225215"/>
                <a:gd name="connsiteX5" fmla="*/ 2274951 w 2274951"/>
                <a:gd name="connsiteY5" fmla="*/ 153207 h 22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951" h="225215">
                  <a:moveTo>
                    <a:pt x="0" y="225216"/>
                  </a:moveTo>
                  <a:cubicBezTo>
                    <a:pt x="0" y="225216"/>
                    <a:pt x="616268" y="107201"/>
                    <a:pt x="721138" y="87579"/>
                  </a:cubicBezTo>
                  <a:cubicBezTo>
                    <a:pt x="826008" y="67958"/>
                    <a:pt x="1094804" y="28620"/>
                    <a:pt x="1180052" y="22047"/>
                  </a:cubicBezTo>
                  <a:cubicBezTo>
                    <a:pt x="1265301" y="15475"/>
                    <a:pt x="1311212" y="8903"/>
                    <a:pt x="1494758" y="2426"/>
                  </a:cubicBezTo>
                  <a:cubicBezTo>
                    <a:pt x="1678305" y="-4051"/>
                    <a:pt x="1796320" y="2426"/>
                    <a:pt x="1907762" y="22047"/>
                  </a:cubicBezTo>
                  <a:cubicBezTo>
                    <a:pt x="2019205" y="41669"/>
                    <a:pt x="2196275" y="100724"/>
                    <a:pt x="2274951" y="153207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18">
              <a:extLst>
                <a:ext uri="{FF2B5EF4-FFF2-40B4-BE49-F238E27FC236}">
                  <a16:creationId xmlns:a16="http://schemas.microsoft.com/office/drawing/2014/main" id="{52B8E914-58AF-5D7C-09D2-36A57E6B4925}"/>
                </a:ext>
              </a:extLst>
            </p:cNvPr>
            <p:cNvSpPr/>
            <p:nvPr/>
          </p:nvSpPr>
          <p:spPr>
            <a:xfrm>
              <a:off x="3254311" y="3843993"/>
              <a:ext cx="3338607" cy="825732"/>
            </a:xfrm>
            <a:custGeom>
              <a:avLst/>
              <a:gdLst>
                <a:gd name="connsiteX0" fmla="*/ 0 w 3338607"/>
                <a:gd name="connsiteY0" fmla="*/ 825733 h 825732"/>
                <a:gd name="connsiteX1" fmla="*/ 1225963 w 3338607"/>
                <a:gd name="connsiteY1" fmla="*/ 389774 h 825732"/>
                <a:gd name="connsiteX2" fmla="*/ 2251996 w 3338607"/>
                <a:gd name="connsiteY2" fmla="*/ 88212 h 825732"/>
                <a:gd name="connsiteX3" fmla="*/ 2743676 w 3338607"/>
                <a:gd name="connsiteY3" fmla="*/ 2201 h 825732"/>
                <a:gd name="connsiteX4" fmla="*/ 3028855 w 3338607"/>
                <a:gd name="connsiteY4" fmla="*/ 2201 h 825732"/>
                <a:gd name="connsiteX5" fmla="*/ 3338608 w 3338607"/>
                <a:gd name="connsiteY5" fmla="*/ 71067 h 82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8607" h="825732">
                  <a:moveTo>
                    <a:pt x="0" y="825733"/>
                  </a:moveTo>
                  <a:cubicBezTo>
                    <a:pt x="0" y="825733"/>
                    <a:pt x="978503" y="476642"/>
                    <a:pt x="1225963" y="389774"/>
                  </a:cubicBezTo>
                  <a:cubicBezTo>
                    <a:pt x="1299305" y="364056"/>
                    <a:pt x="2094643" y="129932"/>
                    <a:pt x="2251996" y="88212"/>
                  </a:cubicBezTo>
                  <a:cubicBezTo>
                    <a:pt x="2305812" y="73925"/>
                    <a:pt x="2679764" y="2201"/>
                    <a:pt x="2743676" y="2201"/>
                  </a:cubicBezTo>
                  <a:cubicBezTo>
                    <a:pt x="2807589" y="2201"/>
                    <a:pt x="2973133" y="-2752"/>
                    <a:pt x="3028855" y="2201"/>
                  </a:cubicBezTo>
                  <a:cubicBezTo>
                    <a:pt x="3084576" y="7154"/>
                    <a:pt x="3274695" y="51350"/>
                    <a:pt x="3338608" y="71067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19">
              <a:extLst>
                <a:ext uri="{FF2B5EF4-FFF2-40B4-BE49-F238E27FC236}">
                  <a16:creationId xmlns:a16="http://schemas.microsoft.com/office/drawing/2014/main" id="{90DF8AB8-2FED-7E12-4C1F-076FDE30934F}"/>
                </a:ext>
              </a:extLst>
            </p:cNvPr>
            <p:cNvSpPr/>
            <p:nvPr/>
          </p:nvSpPr>
          <p:spPr>
            <a:xfrm>
              <a:off x="2688812" y="4020883"/>
              <a:ext cx="4288303" cy="1347311"/>
            </a:xfrm>
            <a:custGeom>
              <a:avLst/>
              <a:gdLst>
                <a:gd name="connsiteX0" fmla="*/ 0 w 4288303"/>
                <a:gd name="connsiteY0" fmla="*/ 1170146 h 1347311"/>
                <a:gd name="connsiteX1" fmla="*/ 1052227 w 4288303"/>
                <a:gd name="connsiteY1" fmla="*/ 742378 h 1347311"/>
                <a:gd name="connsiteX2" fmla="*/ 2035683 w 4288303"/>
                <a:gd name="connsiteY2" fmla="*/ 353949 h 1347311"/>
                <a:gd name="connsiteX3" fmla="*/ 2679859 w 4288303"/>
                <a:gd name="connsiteY3" fmla="*/ 132683 h 1347311"/>
                <a:gd name="connsiteX4" fmla="*/ 3102769 w 4288303"/>
                <a:gd name="connsiteY4" fmla="*/ 19621 h 1347311"/>
                <a:gd name="connsiteX5" fmla="*/ 3437097 w 4288303"/>
                <a:gd name="connsiteY5" fmla="*/ 0 h 1347311"/>
                <a:gd name="connsiteX6" fmla="*/ 3771424 w 4288303"/>
                <a:gd name="connsiteY6" fmla="*/ 68866 h 1347311"/>
                <a:gd name="connsiteX7" fmla="*/ 4105752 w 4288303"/>
                <a:gd name="connsiteY7" fmla="*/ 280321 h 1347311"/>
                <a:gd name="connsiteX8" fmla="*/ 4263104 w 4288303"/>
                <a:gd name="connsiteY8" fmla="*/ 526161 h 1347311"/>
                <a:gd name="connsiteX9" fmla="*/ 4277868 w 4288303"/>
                <a:gd name="connsiteY9" fmla="*/ 855631 h 1347311"/>
                <a:gd name="connsiteX10" fmla="*/ 4056602 w 4288303"/>
                <a:gd name="connsiteY10" fmla="*/ 1347311 h 134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88303" h="1347311">
                  <a:moveTo>
                    <a:pt x="0" y="1170146"/>
                  </a:moveTo>
                  <a:cubicBezTo>
                    <a:pt x="0" y="1170146"/>
                    <a:pt x="909637" y="801338"/>
                    <a:pt x="1052227" y="742378"/>
                  </a:cubicBezTo>
                  <a:cubicBezTo>
                    <a:pt x="1194816" y="683419"/>
                    <a:pt x="1947100" y="383476"/>
                    <a:pt x="2035683" y="353949"/>
                  </a:cubicBezTo>
                  <a:cubicBezTo>
                    <a:pt x="2124170" y="324421"/>
                    <a:pt x="2586418" y="162211"/>
                    <a:pt x="2679859" y="132683"/>
                  </a:cubicBezTo>
                  <a:cubicBezTo>
                    <a:pt x="2773299" y="103156"/>
                    <a:pt x="3014186" y="34385"/>
                    <a:pt x="3102769" y="19621"/>
                  </a:cubicBezTo>
                  <a:cubicBezTo>
                    <a:pt x="3191256" y="4858"/>
                    <a:pt x="3392900" y="0"/>
                    <a:pt x="3437097" y="0"/>
                  </a:cubicBezTo>
                  <a:cubicBezTo>
                    <a:pt x="3481292" y="0"/>
                    <a:pt x="3638741" y="9811"/>
                    <a:pt x="3771424" y="68866"/>
                  </a:cubicBezTo>
                  <a:cubicBezTo>
                    <a:pt x="3904107" y="127921"/>
                    <a:pt x="4041839" y="206502"/>
                    <a:pt x="4105752" y="280321"/>
                  </a:cubicBezTo>
                  <a:cubicBezTo>
                    <a:pt x="4169664" y="354044"/>
                    <a:pt x="4238530" y="437674"/>
                    <a:pt x="4263104" y="526161"/>
                  </a:cubicBezTo>
                  <a:cubicBezTo>
                    <a:pt x="4287679" y="614648"/>
                    <a:pt x="4297489" y="737616"/>
                    <a:pt x="4277868" y="855631"/>
                  </a:cubicBezTo>
                  <a:cubicBezTo>
                    <a:pt x="4258247" y="973645"/>
                    <a:pt x="4115562" y="1268635"/>
                    <a:pt x="4056602" y="1347311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0">
              <a:extLst>
                <a:ext uri="{FF2B5EF4-FFF2-40B4-BE49-F238E27FC236}">
                  <a16:creationId xmlns:a16="http://schemas.microsoft.com/office/drawing/2014/main" id="{94CEB6B3-B7A4-35FA-4589-639C11FD3FB2}"/>
                </a:ext>
              </a:extLst>
            </p:cNvPr>
            <p:cNvSpPr/>
            <p:nvPr/>
          </p:nvSpPr>
          <p:spPr>
            <a:xfrm>
              <a:off x="4719542" y="1589246"/>
              <a:ext cx="3555015" cy="831056"/>
            </a:xfrm>
            <a:custGeom>
              <a:avLst/>
              <a:gdLst>
                <a:gd name="connsiteX0" fmla="*/ 0 w 3555015"/>
                <a:gd name="connsiteY0" fmla="*/ 0 h 831056"/>
                <a:gd name="connsiteX1" fmla="*/ 885063 w 3555015"/>
                <a:gd name="connsiteY1" fmla="*/ 432721 h 831056"/>
                <a:gd name="connsiteX2" fmla="*/ 1775079 w 3555015"/>
                <a:gd name="connsiteY2" fmla="*/ 580263 h 831056"/>
                <a:gd name="connsiteX3" fmla="*/ 2606040 w 3555015"/>
                <a:gd name="connsiteY3" fmla="*/ 604838 h 831056"/>
                <a:gd name="connsiteX4" fmla="*/ 3063335 w 3555015"/>
                <a:gd name="connsiteY4" fmla="*/ 649129 h 831056"/>
                <a:gd name="connsiteX5" fmla="*/ 3230499 w 3555015"/>
                <a:gd name="connsiteY5" fmla="*/ 688467 h 831056"/>
                <a:gd name="connsiteX6" fmla="*/ 3555016 w 3555015"/>
                <a:gd name="connsiteY6" fmla="*/ 831056 h 83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55015" h="831056">
                  <a:moveTo>
                    <a:pt x="0" y="0"/>
                  </a:moveTo>
                  <a:cubicBezTo>
                    <a:pt x="0" y="0"/>
                    <a:pt x="545783" y="363855"/>
                    <a:pt x="885063" y="432721"/>
                  </a:cubicBezTo>
                  <a:cubicBezTo>
                    <a:pt x="1224344" y="501586"/>
                    <a:pt x="1406271" y="555689"/>
                    <a:pt x="1775079" y="580263"/>
                  </a:cubicBezTo>
                  <a:cubicBezTo>
                    <a:pt x="2143887" y="604838"/>
                    <a:pt x="2429066" y="595027"/>
                    <a:pt x="2606040" y="604838"/>
                  </a:cubicBezTo>
                  <a:cubicBezTo>
                    <a:pt x="2783015" y="614648"/>
                    <a:pt x="2896172" y="609790"/>
                    <a:pt x="3063335" y="649129"/>
                  </a:cubicBezTo>
                  <a:lnTo>
                    <a:pt x="3230499" y="688467"/>
                  </a:lnTo>
                  <a:cubicBezTo>
                    <a:pt x="3230499" y="688467"/>
                    <a:pt x="3486150" y="767144"/>
                    <a:pt x="3555016" y="831056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1">
              <a:extLst>
                <a:ext uri="{FF2B5EF4-FFF2-40B4-BE49-F238E27FC236}">
                  <a16:creationId xmlns:a16="http://schemas.microsoft.com/office/drawing/2014/main" id="{91605B68-73E7-8C8A-A50F-A64DCA4FDB00}"/>
                </a:ext>
              </a:extLst>
            </p:cNvPr>
            <p:cNvSpPr/>
            <p:nvPr/>
          </p:nvSpPr>
          <p:spPr>
            <a:xfrm>
              <a:off x="4252436" y="2223516"/>
              <a:ext cx="4317206" cy="1201387"/>
            </a:xfrm>
            <a:custGeom>
              <a:avLst/>
              <a:gdLst>
                <a:gd name="connsiteX0" fmla="*/ 0 w 4317206"/>
                <a:gd name="connsiteY0" fmla="*/ 0 h 1201387"/>
                <a:gd name="connsiteX1" fmla="*/ 712946 w 4317206"/>
                <a:gd name="connsiteY1" fmla="*/ 260604 h 1201387"/>
                <a:gd name="connsiteX2" fmla="*/ 1479994 w 4317206"/>
                <a:gd name="connsiteY2" fmla="*/ 388430 h 1201387"/>
                <a:gd name="connsiteX3" fmla="*/ 2242185 w 4317206"/>
                <a:gd name="connsiteY3" fmla="*/ 447389 h 1201387"/>
                <a:gd name="connsiteX4" fmla="*/ 2773204 w 4317206"/>
                <a:gd name="connsiteY4" fmla="*/ 486727 h 1201387"/>
                <a:gd name="connsiteX5" fmla="*/ 3117437 w 4317206"/>
                <a:gd name="connsiteY5" fmla="*/ 565404 h 1201387"/>
                <a:gd name="connsiteX6" fmla="*/ 3486245 w 4317206"/>
                <a:gd name="connsiteY6" fmla="*/ 762095 h 1201387"/>
                <a:gd name="connsiteX7" fmla="*/ 3830479 w 4317206"/>
                <a:gd name="connsiteY7" fmla="*/ 1111187 h 1201387"/>
                <a:gd name="connsiteX8" fmla="*/ 4022217 w 4317206"/>
                <a:gd name="connsiteY8" fmla="*/ 1194816 h 1201387"/>
                <a:gd name="connsiteX9" fmla="*/ 4317206 w 4317206"/>
                <a:gd name="connsiteY9" fmla="*/ 1121093 h 1201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7206" h="1201387">
                  <a:moveTo>
                    <a:pt x="0" y="0"/>
                  </a:moveTo>
                  <a:cubicBezTo>
                    <a:pt x="0" y="0"/>
                    <a:pt x="511397" y="216313"/>
                    <a:pt x="712946" y="260604"/>
                  </a:cubicBezTo>
                  <a:cubicBezTo>
                    <a:pt x="914590" y="304895"/>
                    <a:pt x="1352169" y="368808"/>
                    <a:pt x="1479994" y="388430"/>
                  </a:cubicBezTo>
                  <a:cubicBezTo>
                    <a:pt x="1607820" y="408051"/>
                    <a:pt x="2183130" y="447389"/>
                    <a:pt x="2242185" y="447389"/>
                  </a:cubicBezTo>
                  <a:cubicBezTo>
                    <a:pt x="2301240" y="447389"/>
                    <a:pt x="2615851" y="457200"/>
                    <a:pt x="2773204" y="486727"/>
                  </a:cubicBezTo>
                  <a:cubicBezTo>
                    <a:pt x="2930557" y="516255"/>
                    <a:pt x="3028855" y="526066"/>
                    <a:pt x="3117437" y="565404"/>
                  </a:cubicBezTo>
                  <a:cubicBezTo>
                    <a:pt x="3205925" y="604742"/>
                    <a:pt x="3392805" y="683419"/>
                    <a:pt x="3486245" y="762095"/>
                  </a:cubicBezTo>
                  <a:cubicBezTo>
                    <a:pt x="3579686" y="840772"/>
                    <a:pt x="3746849" y="1062038"/>
                    <a:pt x="3830479" y="1111187"/>
                  </a:cubicBezTo>
                  <a:cubicBezTo>
                    <a:pt x="3914108" y="1160336"/>
                    <a:pt x="3928777" y="1170146"/>
                    <a:pt x="4022217" y="1194816"/>
                  </a:cubicBezTo>
                  <a:cubicBezTo>
                    <a:pt x="4115657" y="1219486"/>
                    <a:pt x="4263200" y="1170241"/>
                    <a:pt x="4317206" y="1121093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2">
              <a:extLst>
                <a:ext uri="{FF2B5EF4-FFF2-40B4-BE49-F238E27FC236}">
                  <a16:creationId xmlns:a16="http://schemas.microsoft.com/office/drawing/2014/main" id="{385962BA-EEC3-30E1-CE5D-7F734C246E32}"/>
                </a:ext>
              </a:extLst>
            </p:cNvPr>
            <p:cNvSpPr/>
            <p:nvPr/>
          </p:nvSpPr>
          <p:spPr>
            <a:xfrm>
              <a:off x="7928133" y="5633847"/>
              <a:ext cx="144399" cy="144398"/>
            </a:xfrm>
            <a:custGeom>
              <a:avLst/>
              <a:gdLst>
                <a:gd name="connsiteX0" fmla="*/ 144399 w 144399"/>
                <a:gd name="connsiteY0" fmla="*/ 72199 h 144398"/>
                <a:gd name="connsiteX1" fmla="*/ 72199 w 144399"/>
                <a:gd name="connsiteY1" fmla="*/ 144399 h 144398"/>
                <a:gd name="connsiteX2" fmla="*/ 0 w 144399"/>
                <a:gd name="connsiteY2" fmla="*/ 72200 h 144398"/>
                <a:gd name="connsiteX3" fmla="*/ 72199 w 144399"/>
                <a:gd name="connsiteY3" fmla="*/ 0 h 144398"/>
                <a:gd name="connsiteX4" fmla="*/ 144399 w 144399"/>
                <a:gd name="connsiteY4" fmla="*/ 72199 h 144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99" h="144398">
                  <a:moveTo>
                    <a:pt x="144399" y="72199"/>
                  </a:moveTo>
                  <a:cubicBezTo>
                    <a:pt x="144399" y="112074"/>
                    <a:pt x="112074" y="144399"/>
                    <a:pt x="72199" y="144399"/>
                  </a:cubicBezTo>
                  <a:cubicBezTo>
                    <a:pt x="32325" y="144399"/>
                    <a:pt x="0" y="112074"/>
                    <a:pt x="0" y="72200"/>
                  </a:cubicBezTo>
                  <a:cubicBezTo>
                    <a:pt x="0" y="32325"/>
                    <a:pt x="32325" y="0"/>
                    <a:pt x="72199" y="0"/>
                  </a:cubicBezTo>
                  <a:cubicBezTo>
                    <a:pt x="112074" y="0"/>
                    <a:pt x="144399" y="32325"/>
                    <a:pt x="144399" y="72199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23">
              <a:extLst>
                <a:ext uri="{FF2B5EF4-FFF2-40B4-BE49-F238E27FC236}">
                  <a16:creationId xmlns:a16="http://schemas.microsoft.com/office/drawing/2014/main" id="{F16C95CB-17AB-5EB1-6E16-82450F53856C}"/>
                </a:ext>
              </a:extLst>
            </p:cNvPr>
            <p:cNvSpPr/>
            <p:nvPr/>
          </p:nvSpPr>
          <p:spPr>
            <a:xfrm>
              <a:off x="8254364" y="2392965"/>
              <a:ext cx="72771" cy="72770"/>
            </a:xfrm>
            <a:custGeom>
              <a:avLst/>
              <a:gdLst>
                <a:gd name="connsiteX0" fmla="*/ 72771 w 72771"/>
                <a:gd name="connsiteY0" fmla="*/ 36386 h 72770"/>
                <a:gd name="connsiteX1" fmla="*/ 36385 w 72771"/>
                <a:gd name="connsiteY1" fmla="*/ 72771 h 72770"/>
                <a:gd name="connsiteX2" fmla="*/ 0 w 72771"/>
                <a:gd name="connsiteY2" fmla="*/ 36386 h 72770"/>
                <a:gd name="connsiteX3" fmla="*/ 36385 w 72771"/>
                <a:gd name="connsiteY3" fmla="*/ 0 h 72770"/>
                <a:gd name="connsiteX4" fmla="*/ 72771 w 72771"/>
                <a:gd name="connsiteY4" fmla="*/ 36386 h 7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771" h="72770">
                  <a:moveTo>
                    <a:pt x="72771" y="36386"/>
                  </a:moveTo>
                  <a:cubicBezTo>
                    <a:pt x="72771" y="56481"/>
                    <a:pt x="56481" y="72771"/>
                    <a:pt x="36385" y="72771"/>
                  </a:cubicBezTo>
                  <a:cubicBezTo>
                    <a:pt x="16290" y="72771"/>
                    <a:pt x="0" y="56481"/>
                    <a:pt x="0" y="36386"/>
                  </a:cubicBezTo>
                  <a:cubicBezTo>
                    <a:pt x="0" y="16290"/>
                    <a:pt x="16290" y="0"/>
                    <a:pt x="36385" y="0"/>
                  </a:cubicBezTo>
                  <a:cubicBezTo>
                    <a:pt x="56481" y="0"/>
                    <a:pt x="72771" y="16290"/>
                    <a:pt x="72771" y="36386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24">
              <a:extLst>
                <a:ext uri="{FF2B5EF4-FFF2-40B4-BE49-F238E27FC236}">
                  <a16:creationId xmlns:a16="http://schemas.microsoft.com/office/drawing/2014/main" id="{F917AE01-B5EE-7B7F-5C79-EE3993709992}"/>
                </a:ext>
              </a:extLst>
            </p:cNvPr>
            <p:cNvSpPr/>
            <p:nvPr/>
          </p:nvSpPr>
          <p:spPr>
            <a:xfrm>
              <a:off x="7268337" y="2327529"/>
              <a:ext cx="112585" cy="112585"/>
            </a:xfrm>
            <a:custGeom>
              <a:avLst/>
              <a:gdLst>
                <a:gd name="connsiteX0" fmla="*/ 112586 w 112585"/>
                <a:gd name="connsiteY0" fmla="*/ 56293 h 112585"/>
                <a:gd name="connsiteX1" fmla="*/ 56293 w 112585"/>
                <a:gd name="connsiteY1" fmla="*/ 112586 h 112585"/>
                <a:gd name="connsiteX2" fmla="*/ 1 w 112585"/>
                <a:gd name="connsiteY2" fmla="*/ 56293 h 112585"/>
                <a:gd name="connsiteX3" fmla="*/ 56293 w 112585"/>
                <a:gd name="connsiteY3" fmla="*/ 0 h 112585"/>
                <a:gd name="connsiteX4" fmla="*/ 112586 w 112585"/>
                <a:gd name="connsiteY4" fmla="*/ 56293 h 11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585" h="112585">
                  <a:moveTo>
                    <a:pt x="112586" y="56293"/>
                  </a:moveTo>
                  <a:cubicBezTo>
                    <a:pt x="112586" y="87382"/>
                    <a:pt x="87383" y="112586"/>
                    <a:pt x="56293" y="112586"/>
                  </a:cubicBezTo>
                  <a:cubicBezTo>
                    <a:pt x="25204" y="112586"/>
                    <a:pt x="1" y="87382"/>
                    <a:pt x="1" y="56293"/>
                  </a:cubicBezTo>
                  <a:cubicBezTo>
                    <a:pt x="1" y="25203"/>
                    <a:pt x="25204" y="0"/>
                    <a:pt x="56293" y="0"/>
                  </a:cubicBezTo>
                  <a:cubicBezTo>
                    <a:pt x="87383" y="0"/>
                    <a:pt x="112586" y="25203"/>
                    <a:pt x="112586" y="56293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25">
              <a:extLst>
                <a:ext uri="{FF2B5EF4-FFF2-40B4-BE49-F238E27FC236}">
                  <a16:creationId xmlns:a16="http://schemas.microsoft.com/office/drawing/2014/main" id="{C1067FC3-F35E-21AD-E31E-091FE5930720}"/>
                </a:ext>
              </a:extLst>
            </p:cNvPr>
            <p:cNvSpPr/>
            <p:nvPr/>
          </p:nvSpPr>
          <p:spPr>
            <a:xfrm>
              <a:off x="7574565" y="2636805"/>
              <a:ext cx="72771" cy="72770"/>
            </a:xfrm>
            <a:custGeom>
              <a:avLst/>
              <a:gdLst>
                <a:gd name="connsiteX0" fmla="*/ 72771 w 72771"/>
                <a:gd name="connsiteY0" fmla="*/ 36385 h 72770"/>
                <a:gd name="connsiteX1" fmla="*/ 36385 w 72771"/>
                <a:gd name="connsiteY1" fmla="*/ 72771 h 72770"/>
                <a:gd name="connsiteX2" fmla="*/ 0 w 72771"/>
                <a:gd name="connsiteY2" fmla="*/ 36385 h 72770"/>
                <a:gd name="connsiteX3" fmla="*/ 36385 w 72771"/>
                <a:gd name="connsiteY3" fmla="*/ 0 h 72770"/>
                <a:gd name="connsiteX4" fmla="*/ 72771 w 72771"/>
                <a:gd name="connsiteY4" fmla="*/ 36385 h 7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771" h="72770">
                  <a:moveTo>
                    <a:pt x="72771" y="36385"/>
                  </a:moveTo>
                  <a:cubicBezTo>
                    <a:pt x="72771" y="56481"/>
                    <a:pt x="56481" y="72771"/>
                    <a:pt x="36385" y="72771"/>
                  </a:cubicBezTo>
                  <a:cubicBezTo>
                    <a:pt x="16290" y="72771"/>
                    <a:pt x="0" y="56481"/>
                    <a:pt x="0" y="36385"/>
                  </a:cubicBezTo>
                  <a:cubicBezTo>
                    <a:pt x="0" y="16290"/>
                    <a:pt x="16290" y="0"/>
                    <a:pt x="36385" y="0"/>
                  </a:cubicBezTo>
                  <a:cubicBezTo>
                    <a:pt x="56481" y="0"/>
                    <a:pt x="72771" y="16290"/>
                    <a:pt x="72771" y="36385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26">
              <a:extLst>
                <a:ext uri="{FF2B5EF4-FFF2-40B4-BE49-F238E27FC236}">
                  <a16:creationId xmlns:a16="http://schemas.microsoft.com/office/drawing/2014/main" id="{1F2F1328-2B46-7A53-BC91-C3F16A057309}"/>
                </a:ext>
              </a:extLst>
            </p:cNvPr>
            <p:cNvSpPr/>
            <p:nvPr/>
          </p:nvSpPr>
          <p:spPr>
            <a:xfrm>
              <a:off x="8508492" y="3244977"/>
              <a:ext cx="202311" cy="202311"/>
            </a:xfrm>
            <a:custGeom>
              <a:avLst/>
              <a:gdLst>
                <a:gd name="connsiteX0" fmla="*/ 202311 w 202311"/>
                <a:gd name="connsiteY0" fmla="*/ 101155 h 202311"/>
                <a:gd name="connsiteX1" fmla="*/ 101156 w 202311"/>
                <a:gd name="connsiteY1" fmla="*/ 202311 h 202311"/>
                <a:gd name="connsiteX2" fmla="*/ 0 w 202311"/>
                <a:gd name="connsiteY2" fmla="*/ 101155 h 202311"/>
                <a:gd name="connsiteX3" fmla="*/ 101156 w 202311"/>
                <a:gd name="connsiteY3" fmla="*/ 0 h 202311"/>
                <a:gd name="connsiteX4" fmla="*/ 202311 w 202311"/>
                <a:gd name="connsiteY4" fmla="*/ 101155 h 20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11" h="202311">
                  <a:moveTo>
                    <a:pt x="202311" y="101155"/>
                  </a:moveTo>
                  <a:cubicBezTo>
                    <a:pt x="202311" y="157022"/>
                    <a:pt x="157022" y="202311"/>
                    <a:pt x="101156" y="202311"/>
                  </a:cubicBezTo>
                  <a:cubicBezTo>
                    <a:pt x="45289" y="202311"/>
                    <a:pt x="0" y="157022"/>
                    <a:pt x="0" y="101155"/>
                  </a:cubicBezTo>
                  <a:cubicBezTo>
                    <a:pt x="0" y="45289"/>
                    <a:pt x="45289" y="0"/>
                    <a:pt x="101156" y="0"/>
                  </a:cubicBezTo>
                  <a:cubicBezTo>
                    <a:pt x="157022" y="0"/>
                    <a:pt x="202311" y="45289"/>
                    <a:pt x="202311" y="101155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27">
              <a:extLst>
                <a:ext uri="{FF2B5EF4-FFF2-40B4-BE49-F238E27FC236}">
                  <a16:creationId xmlns:a16="http://schemas.microsoft.com/office/drawing/2014/main" id="{79F0A592-F968-52FA-599A-78A844ACD4D2}"/>
                </a:ext>
              </a:extLst>
            </p:cNvPr>
            <p:cNvSpPr/>
            <p:nvPr/>
          </p:nvSpPr>
          <p:spPr>
            <a:xfrm>
              <a:off x="7920513" y="3444525"/>
              <a:ext cx="58102" cy="58102"/>
            </a:xfrm>
            <a:custGeom>
              <a:avLst/>
              <a:gdLst>
                <a:gd name="connsiteX0" fmla="*/ 58103 w 58102"/>
                <a:gd name="connsiteY0" fmla="*/ 29051 h 58102"/>
                <a:gd name="connsiteX1" fmla="*/ 29052 w 58102"/>
                <a:gd name="connsiteY1" fmla="*/ 58102 h 58102"/>
                <a:gd name="connsiteX2" fmla="*/ 0 w 58102"/>
                <a:gd name="connsiteY2" fmla="*/ 29051 h 58102"/>
                <a:gd name="connsiteX3" fmla="*/ 29052 w 58102"/>
                <a:gd name="connsiteY3" fmla="*/ 0 h 58102"/>
                <a:gd name="connsiteX4" fmla="*/ 58103 w 58102"/>
                <a:gd name="connsiteY4" fmla="*/ 29051 h 5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02" h="58102">
                  <a:moveTo>
                    <a:pt x="58103" y="29051"/>
                  </a:moveTo>
                  <a:cubicBezTo>
                    <a:pt x="58103" y="45096"/>
                    <a:pt x="45096" y="58102"/>
                    <a:pt x="29052" y="58102"/>
                  </a:cubicBezTo>
                  <a:cubicBezTo>
                    <a:pt x="13007" y="58102"/>
                    <a:pt x="0" y="45096"/>
                    <a:pt x="0" y="29051"/>
                  </a:cubicBezTo>
                  <a:cubicBezTo>
                    <a:pt x="0" y="13007"/>
                    <a:pt x="13007" y="0"/>
                    <a:pt x="29052" y="0"/>
                  </a:cubicBezTo>
                  <a:cubicBezTo>
                    <a:pt x="45096" y="0"/>
                    <a:pt x="58103" y="13007"/>
                    <a:pt x="58103" y="29051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28">
              <a:extLst>
                <a:ext uri="{FF2B5EF4-FFF2-40B4-BE49-F238E27FC236}">
                  <a16:creationId xmlns:a16="http://schemas.microsoft.com/office/drawing/2014/main" id="{0182A99E-F90A-52F9-80FC-8951EF39C76A}"/>
                </a:ext>
              </a:extLst>
            </p:cNvPr>
            <p:cNvSpPr/>
            <p:nvPr/>
          </p:nvSpPr>
          <p:spPr>
            <a:xfrm>
              <a:off x="8001000" y="4095273"/>
              <a:ext cx="112585" cy="112585"/>
            </a:xfrm>
            <a:custGeom>
              <a:avLst/>
              <a:gdLst>
                <a:gd name="connsiteX0" fmla="*/ 112586 w 112585"/>
                <a:gd name="connsiteY0" fmla="*/ 56293 h 112585"/>
                <a:gd name="connsiteX1" fmla="*/ 56293 w 112585"/>
                <a:gd name="connsiteY1" fmla="*/ 112585 h 112585"/>
                <a:gd name="connsiteX2" fmla="*/ 1 w 112585"/>
                <a:gd name="connsiteY2" fmla="*/ 56293 h 112585"/>
                <a:gd name="connsiteX3" fmla="*/ 56293 w 112585"/>
                <a:gd name="connsiteY3" fmla="*/ 0 h 112585"/>
                <a:gd name="connsiteX4" fmla="*/ 112586 w 112585"/>
                <a:gd name="connsiteY4" fmla="*/ 56293 h 11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585" h="112585">
                  <a:moveTo>
                    <a:pt x="112586" y="56293"/>
                  </a:moveTo>
                  <a:cubicBezTo>
                    <a:pt x="112586" y="87382"/>
                    <a:pt x="87382" y="112585"/>
                    <a:pt x="56293" y="112585"/>
                  </a:cubicBezTo>
                  <a:cubicBezTo>
                    <a:pt x="25204" y="112585"/>
                    <a:pt x="1" y="87382"/>
                    <a:pt x="1" y="56293"/>
                  </a:cubicBezTo>
                  <a:cubicBezTo>
                    <a:pt x="1" y="25203"/>
                    <a:pt x="25204" y="0"/>
                    <a:pt x="56293" y="0"/>
                  </a:cubicBezTo>
                  <a:cubicBezTo>
                    <a:pt x="87382" y="0"/>
                    <a:pt x="112586" y="25203"/>
                    <a:pt x="112586" y="56293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29">
              <a:extLst>
                <a:ext uri="{FF2B5EF4-FFF2-40B4-BE49-F238E27FC236}">
                  <a16:creationId xmlns:a16="http://schemas.microsoft.com/office/drawing/2014/main" id="{D1791697-336F-518D-213A-672135E95E2F}"/>
                </a:ext>
              </a:extLst>
            </p:cNvPr>
            <p:cNvSpPr/>
            <p:nvPr/>
          </p:nvSpPr>
          <p:spPr>
            <a:xfrm>
              <a:off x="7035736" y="3290792"/>
              <a:ext cx="68389" cy="68389"/>
            </a:xfrm>
            <a:custGeom>
              <a:avLst/>
              <a:gdLst>
                <a:gd name="connsiteX0" fmla="*/ 68390 w 68389"/>
                <a:gd name="connsiteY0" fmla="*/ 34195 h 68389"/>
                <a:gd name="connsiteX1" fmla="*/ 34195 w 68389"/>
                <a:gd name="connsiteY1" fmla="*/ 68389 h 68389"/>
                <a:gd name="connsiteX2" fmla="*/ 0 w 68389"/>
                <a:gd name="connsiteY2" fmla="*/ 34195 h 68389"/>
                <a:gd name="connsiteX3" fmla="*/ 34195 w 68389"/>
                <a:gd name="connsiteY3" fmla="*/ 0 h 68389"/>
                <a:gd name="connsiteX4" fmla="*/ 68390 w 68389"/>
                <a:gd name="connsiteY4" fmla="*/ 34195 h 6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89" h="68389">
                  <a:moveTo>
                    <a:pt x="68390" y="34195"/>
                  </a:moveTo>
                  <a:cubicBezTo>
                    <a:pt x="68390" y="53080"/>
                    <a:pt x="53080" y="68389"/>
                    <a:pt x="34195" y="68389"/>
                  </a:cubicBezTo>
                  <a:cubicBezTo>
                    <a:pt x="15309" y="68389"/>
                    <a:pt x="0" y="53080"/>
                    <a:pt x="0" y="34195"/>
                  </a:cubicBezTo>
                  <a:cubicBezTo>
                    <a:pt x="0" y="15309"/>
                    <a:pt x="15309" y="0"/>
                    <a:pt x="34195" y="0"/>
                  </a:cubicBezTo>
                  <a:cubicBezTo>
                    <a:pt x="53080" y="0"/>
                    <a:pt x="68390" y="15309"/>
                    <a:pt x="68390" y="34195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0">
              <a:extLst>
                <a:ext uri="{FF2B5EF4-FFF2-40B4-BE49-F238E27FC236}">
                  <a16:creationId xmlns:a16="http://schemas.microsoft.com/office/drawing/2014/main" id="{014E29EE-1492-C23D-A9AE-66B64A0B7A6B}"/>
                </a:ext>
              </a:extLst>
            </p:cNvPr>
            <p:cNvSpPr/>
            <p:nvPr/>
          </p:nvSpPr>
          <p:spPr>
            <a:xfrm>
              <a:off x="7446835" y="3996023"/>
              <a:ext cx="94297" cy="94297"/>
            </a:xfrm>
            <a:custGeom>
              <a:avLst/>
              <a:gdLst>
                <a:gd name="connsiteX0" fmla="*/ 94297 w 94297"/>
                <a:gd name="connsiteY0" fmla="*/ 47149 h 94297"/>
                <a:gd name="connsiteX1" fmla="*/ 47148 w 94297"/>
                <a:gd name="connsiteY1" fmla="*/ 94298 h 94297"/>
                <a:gd name="connsiteX2" fmla="*/ -1 w 94297"/>
                <a:gd name="connsiteY2" fmla="*/ 47149 h 94297"/>
                <a:gd name="connsiteX3" fmla="*/ 47148 w 94297"/>
                <a:gd name="connsiteY3" fmla="*/ 0 h 94297"/>
                <a:gd name="connsiteX4" fmla="*/ 94297 w 94297"/>
                <a:gd name="connsiteY4" fmla="*/ 47149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7" h="94297">
                  <a:moveTo>
                    <a:pt x="94297" y="47149"/>
                  </a:moveTo>
                  <a:cubicBezTo>
                    <a:pt x="94297" y="73188"/>
                    <a:pt x="73188" y="94298"/>
                    <a:pt x="47148" y="94298"/>
                  </a:cubicBezTo>
                  <a:cubicBezTo>
                    <a:pt x="21109" y="94298"/>
                    <a:pt x="-1" y="73189"/>
                    <a:pt x="-1" y="47149"/>
                  </a:cubicBezTo>
                  <a:cubicBezTo>
                    <a:pt x="-1" y="21109"/>
                    <a:pt x="21109" y="0"/>
                    <a:pt x="47148" y="0"/>
                  </a:cubicBezTo>
                  <a:cubicBezTo>
                    <a:pt x="73188" y="0"/>
                    <a:pt x="94297" y="21109"/>
                    <a:pt x="94297" y="47149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1">
              <a:extLst>
                <a:ext uri="{FF2B5EF4-FFF2-40B4-BE49-F238E27FC236}">
                  <a16:creationId xmlns:a16="http://schemas.microsoft.com/office/drawing/2014/main" id="{CD0BA128-0532-508F-BC7F-48CEF439660C}"/>
                </a:ext>
              </a:extLst>
            </p:cNvPr>
            <p:cNvSpPr/>
            <p:nvPr/>
          </p:nvSpPr>
          <p:spPr>
            <a:xfrm>
              <a:off x="7024306" y="3748182"/>
              <a:ext cx="72580" cy="72580"/>
            </a:xfrm>
            <a:custGeom>
              <a:avLst/>
              <a:gdLst>
                <a:gd name="connsiteX0" fmla="*/ 72581 w 72580"/>
                <a:gd name="connsiteY0" fmla="*/ 36290 h 72580"/>
                <a:gd name="connsiteX1" fmla="*/ 36290 w 72580"/>
                <a:gd name="connsiteY1" fmla="*/ 72581 h 72580"/>
                <a:gd name="connsiteX2" fmla="*/ 0 w 72580"/>
                <a:gd name="connsiteY2" fmla="*/ 36290 h 72580"/>
                <a:gd name="connsiteX3" fmla="*/ 36290 w 72580"/>
                <a:gd name="connsiteY3" fmla="*/ 0 h 72580"/>
                <a:gd name="connsiteX4" fmla="*/ 72581 w 72580"/>
                <a:gd name="connsiteY4" fmla="*/ 36290 h 7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80" h="72580">
                  <a:moveTo>
                    <a:pt x="72581" y="36290"/>
                  </a:moveTo>
                  <a:cubicBezTo>
                    <a:pt x="72581" y="56333"/>
                    <a:pt x="56333" y="72581"/>
                    <a:pt x="36290" y="72581"/>
                  </a:cubicBezTo>
                  <a:cubicBezTo>
                    <a:pt x="16248" y="72581"/>
                    <a:pt x="0" y="56333"/>
                    <a:pt x="0" y="36290"/>
                  </a:cubicBezTo>
                  <a:cubicBezTo>
                    <a:pt x="0" y="16248"/>
                    <a:pt x="16248" y="0"/>
                    <a:pt x="36290" y="0"/>
                  </a:cubicBezTo>
                  <a:cubicBezTo>
                    <a:pt x="56333" y="0"/>
                    <a:pt x="72581" y="16248"/>
                    <a:pt x="72581" y="36290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2">
              <a:extLst>
                <a:ext uri="{FF2B5EF4-FFF2-40B4-BE49-F238E27FC236}">
                  <a16:creationId xmlns:a16="http://schemas.microsoft.com/office/drawing/2014/main" id="{1817791C-230B-03D1-031D-7493F16A8828}"/>
                </a:ext>
              </a:extLst>
            </p:cNvPr>
            <p:cNvSpPr/>
            <p:nvPr/>
          </p:nvSpPr>
          <p:spPr>
            <a:xfrm>
              <a:off x="6805898" y="3790283"/>
              <a:ext cx="58102" cy="58102"/>
            </a:xfrm>
            <a:custGeom>
              <a:avLst/>
              <a:gdLst>
                <a:gd name="connsiteX0" fmla="*/ 58103 w 58102"/>
                <a:gd name="connsiteY0" fmla="*/ 29051 h 58102"/>
                <a:gd name="connsiteX1" fmla="*/ 29051 w 58102"/>
                <a:gd name="connsiteY1" fmla="*/ 58102 h 58102"/>
                <a:gd name="connsiteX2" fmla="*/ 0 w 58102"/>
                <a:gd name="connsiteY2" fmla="*/ 29051 h 58102"/>
                <a:gd name="connsiteX3" fmla="*/ 29051 w 58102"/>
                <a:gd name="connsiteY3" fmla="*/ 0 h 58102"/>
                <a:gd name="connsiteX4" fmla="*/ 58103 w 58102"/>
                <a:gd name="connsiteY4" fmla="*/ 29051 h 5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02" h="58102">
                  <a:moveTo>
                    <a:pt x="58103" y="29051"/>
                  </a:moveTo>
                  <a:cubicBezTo>
                    <a:pt x="58103" y="45096"/>
                    <a:pt x="45096" y="58102"/>
                    <a:pt x="29051" y="58102"/>
                  </a:cubicBezTo>
                  <a:cubicBezTo>
                    <a:pt x="13007" y="58102"/>
                    <a:pt x="0" y="45096"/>
                    <a:pt x="0" y="29051"/>
                  </a:cubicBezTo>
                  <a:cubicBezTo>
                    <a:pt x="0" y="13007"/>
                    <a:pt x="13007" y="0"/>
                    <a:pt x="29051" y="0"/>
                  </a:cubicBezTo>
                  <a:cubicBezTo>
                    <a:pt x="45096" y="0"/>
                    <a:pt x="58103" y="13007"/>
                    <a:pt x="58103" y="29051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3">
              <a:extLst>
                <a:ext uri="{FF2B5EF4-FFF2-40B4-BE49-F238E27FC236}">
                  <a16:creationId xmlns:a16="http://schemas.microsoft.com/office/drawing/2014/main" id="{CE45AF1F-3D6B-18C4-5C77-AE484DFD92B6}"/>
                </a:ext>
              </a:extLst>
            </p:cNvPr>
            <p:cNvSpPr/>
            <p:nvPr/>
          </p:nvSpPr>
          <p:spPr>
            <a:xfrm>
              <a:off x="6543008" y="3866102"/>
              <a:ext cx="94297" cy="94297"/>
            </a:xfrm>
            <a:custGeom>
              <a:avLst/>
              <a:gdLst>
                <a:gd name="connsiteX0" fmla="*/ 94298 w 94297"/>
                <a:gd name="connsiteY0" fmla="*/ 47149 h 94297"/>
                <a:gd name="connsiteX1" fmla="*/ 47149 w 94297"/>
                <a:gd name="connsiteY1" fmla="*/ 94298 h 94297"/>
                <a:gd name="connsiteX2" fmla="*/ 0 w 94297"/>
                <a:gd name="connsiteY2" fmla="*/ 47149 h 94297"/>
                <a:gd name="connsiteX3" fmla="*/ 47149 w 94297"/>
                <a:gd name="connsiteY3" fmla="*/ 0 h 94297"/>
                <a:gd name="connsiteX4" fmla="*/ 94298 w 94297"/>
                <a:gd name="connsiteY4" fmla="*/ 47149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7" h="94297">
                  <a:moveTo>
                    <a:pt x="94298" y="47149"/>
                  </a:moveTo>
                  <a:cubicBezTo>
                    <a:pt x="94298" y="73188"/>
                    <a:pt x="73188" y="94298"/>
                    <a:pt x="47149" y="94298"/>
                  </a:cubicBezTo>
                  <a:cubicBezTo>
                    <a:pt x="21109" y="94298"/>
                    <a:pt x="0" y="73188"/>
                    <a:pt x="0" y="47149"/>
                  </a:cubicBezTo>
                  <a:cubicBezTo>
                    <a:pt x="0" y="21109"/>
                    <a:pt x="21109" y="0"/>
                    <a:pt x="47149" y="0"/>
                  </a:cubicBezTo>
                  <a:cubicBezTo>
                    <a:pt x="73188" y="0"/>
                    <a:pt x="94298" y="21109"/>
                    <a:pt x="94298" y="47149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4">
              <a:extLst>
                <a:ext uri="{FF2B5EF4-FFF2-40B4-BE49-F238E27FC236}">
                  <a16:creationId xmlns:a16="http://schemas.microsoft.com/office/drawing/2014/main" id="{0175DCFF-B402-4D23-D115-AE1FCEC46585}"/>
                </a:ext>
              </a:extLst>
            </p:cNvPr>
            <p:cNvSpPr/>
            <p:nvPr/>
          </p:nvSpPr>
          <p:spPr>
            <a:xfrm>
              <a:off x="6687693" y="5329428"/>
              <a:ext cx="106108" cy="106108"/>
            </a:xfrm>
            <a:custGeom>
              <a:avLst/>
              <a:gdLst>
                <a:gd name="connsiteX0" fmla="*/ 106109 w 106108"/>
                <a:gd name="connsiteY0" fmla="*/ 53054 h 106108"/>
                <a:gd name="connsiteX1" fmla="*/ 53054 w 106108"/>
                <a:gd name="connsiteY1" fmla="*/ 106109 h 106108"/>
                <a:gd name="connsiteX2" fmla="*/ 0 w 106108"/>
                <a:gd name="connsiteY2" fmla="*/ 53054 h 106108"/>
                <a:gd name="connsiteX3" fmla="*/ 53054 w 106108"/>
                <a:gd name="connsiteY3" fmla="*/ 0 h 106108"/>
                <a:gd name="connsiteX4" fmla="*/ 106109 w 106108"/>
                <a:gd name="connsiteY4" fmla="*/ 53054 h 10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08" h="106108">
                  <a:moveTo>
                    <a:pt x="106109" y="53054"/>
                  </a:moveTo>
                  <a:cubicBezTo>
                    <a:pt x="106109" y="82355"/>
                    <a:pt x="82355" y="106109"/>
                    <a:pt x="53054" y="106109"/>
                  </a:cubicBezTo>
                  <a:cubicBezTo>
                    <a:pt x="23753" y="106109"/>
                    <a:pt x="0" y="82355"/>
                    <a:pt x="0" y="53054"/>
                  </a:cubicBezTo>
                  <a:cubicBezTo>
                    <a:pt x="0" y="23753"/>
                    <a:pt x="23753" y="0"/>
                    <a:pt x="53054" y="0"/>
                  </a:cubicBezTo>
                  <a:cubicBezTo>
                    <a:pt x="82355" y="0"/>
                    <a:pt x="106109" y="23753"/>
                    <a:pt x="106109" y="53054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5">
              <a:extLst>
                <a:ext uri="{FF2B5EF4-FFF2-40B4-BE49-F238E27FC236}">
                  <a16:creationId xmlns:a16="http://schemas.microsoft.com/office/drawing/2014/main" id="{A45D1DEB-78BE-C793-9208-49134266662D}"/>
                </a:ext>
              </a:extLst>
            </p:cNvPr>
            <p:cNvSpPr/>
            <p:nvPr/>
          </p:nvSpPr>
          <p:spPr>
            <a:xfrm>
              <a:off x="4531137" y="1118901"/>
              <a:ext cx="186690" cy="186690"/>
            </a:xfrm>
            <a:custGeom>
              <a:avLst/>
              <a:gdLst>
                <a:gd name="connsiteX0" fmla="*/ 186690 w 186690"/>
                <a:gd name="connsiteY0" fmla="*/ 93345 h 186690"/>
                <a:gd name="connsiteX1" fmla="*/ 93345 w 186690"/>
                <a:gd name="connsiteY1" fmla="*/ 186690 h 186690"/>
                <a:gd name="connsiteX2" fmla="*/ 0 w 186690"/>
                <a:gd name="connsiteY2" fmla="*/ 93345 h 186690"/>
                <a:gd name="connsiteX3" fmla="*/ 93345 w 186690"/>
                <a:gd name="connsiteY3" fmla="*/ 0 h 186690"/>
                <a:gd name="connsiteX4" fmla="*/ 186690 w 186690"/>
                <a:gd name="connsiteY4" fmla="*/ 93345 h 186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690" h="186690">
                  <a:moveTo>
                    <a:pt x="186690" y="93345"/>
                  </a:moveTo>
                  <a:cubicBezTo>
                    <a:pt x="186690" y="144898"/>
                    <a:pt x="144898" y="186690"/>
                    <a:pt x="93345" y="186690"/>
                  </a:cubicBezTo>
                  <a:cubicBezTo>
                    <a:pt x="41792" y="186690"/>
                    <a:pt x="0" y="144898"/>
                    <a:pt x="0" y="93345"/>
                  </a:cubicBezTo>
                  <a:cubicBezTo>
                    <a:pt x="0" y="41792"/>
                    <a:pt x="41792" y="0"/>
                    <a:pt x="93345" y="0"/>
                  </a:cubicBezTo>
                  <a:cubicBezTo>
                    <a:pt x="144898" y="0"/>
                    <a:pt x="186690" y="41792"/>
                    <a:pt x="186690" y="93345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6">
              <a:extLst>
                <a:ext uri="{FF2B5EF4-FFF2-40B4-BE49-F238E27FC236}">
                  <a16:creationId xmlns:a16="http://schemas.microsoft.com/office/drawing/2014/main" id="{70262109-555D-1266-92A0-50EE214DBEBA}"/>
                </a:ext>
              </a:extLst>
            </p:cNvPr>
            <p:cNvSpPr/>
            <p:nvPr/>
          </p:nvSpPr>
          <p:spPr>
            <a:xfrm>
              <a:off x="4669345" y="1533525"/>
              <a:ext cx="112585" cy="112585"/>
            </a:xfrm>
            <a:custGeom>
              <a:avLst/>
              <a:gdLst>
                <a:gd name="connsiteX0" fmla="*/ 112586 w 112585"/>
                <a:gd name="connsiteY0" fmla="*/ 56293 h 112585"/>
                <a:gd name="connsiteX1" fmla="*/ 56293 w 112585"/>
                <a:gd name="connsiteY1" fmla="*/ 112586 h 112585"/>
                <a:gd name="connsiteX2" fmla="*/ 0 w 112585"/>
                <a:gd name="connsiteY2" fmla="*/ 56293 h 112585"/>
                <a:gd name="connsiteX3" fmla="*/ 56293 w 112585"/>
                <a:gd name="connsiteY3" fmla="*/ 0 h 112585"/>
                <a:gd name="connsiteX4" fmla="*/ 112586 w 112585"/>
                <a:gd name="connsiteY4" fmla="*/ 56293 h 11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585" h="112585">
                  <a:moveTo>
                    <a:pt x="112586" y="56293"/>
                  </a:moveTo>
                  <a:cubicBezTo>
                    <a:pt x="112586" y="87382"/>
                    <a:pt x="87382" y="112586"/>
                    <a:pt x="56293" y="112586"/>
                  </a:cubicBezTo>
                  <a:cubicBezTo>
                    <a:pt x="25203" y="112586"/>
                    <a:pt x="0" y="87382"/>
                    <a:pt x="0" y="56293"/>
                  </a:cubicBezTo>
                  <a:cubicBezTo>
                    <a:pt x="0" y="25203"/>
                    <a:pt x="25203" y="0"/>
                    <a:pt x="56293" y="0"/>
                  </a:cubicBezTo>
                  <a:cubicBezTo>
                    <a:pt x="87382" y="0"/>
                    <a:pt x="112586" y="25203"/>
                    <a:pt x="112586" y="56293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7">
              <a:extLst>
                <a:ext uri="{FF2B5EF4-FFF2-40B4-BE49-F238E27FC236}">
                  <a16:creationId xmlns:a16="http://schemas.microsoft.com/office/drawing/2014/main" id="{0324E43C-90C2-DAE1-C9D3-4C43DDEBA27D}"/>
                </a:ext>
              </a:extLst>
            </p:cNvPr>
            <p:cNvSpPr/>
            <p:nvPr/>
          </p:nvSpPr>
          <p:spPr>
            <a:xfrm>
              <a:off x="4293203" y="1559814"/>
              <a:ext cx="151256" cy="151256"/>
            </a:xfrm>
            <a:custGeom>
              <a:avLst/>
              <a:gdLst>
                <a:gd name="connsiteX0" fmla="*/ 151257 w 151256"/>
                <a:gd name="connsiteY0" fmla="*/ 75628 h 151256"/>
                <a:gd name="connsiteX1" fmla="*/ 75628 w 151256"/>
                <a:gd name="connsiteY1" fmla="*/ 151257 h 151256"/>
                <a:gd name="connsiteX2" fmla="*/ 0 w 151256"/>
                <a:gd name="connsiteY2" fmla="*/ 75628 h 151256"/>
                <a:gd name="connsiteX3" fmla="*/ 75628 w 151256"/>
                <a:gd name="connsiteY3" fmla="*/ 0 h 151256"/>
                <a:gd name="connsiteX4" fmla="*/ 151257 w 151256"/>
                <a:gd name="connsiteY4" fmla="*/ 75628 h 151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256" h="151256">
                  <a:moveTo>
                    <a:pt x="151257" y="75628"/>
                  </a:moveTo>
                  <a:cubicBezTo>
                    <a:pt x="151257" y="117397"/>
                    <a:pt x="117397" y="151257"/>
                    <a:pt x="75628" y="151257"/>
                  </a:cubicBezTo>
                  <a:cubicBezTo>
                    <a:pt x="33860" y="151257"/>
                    <a:pt x="0" y="117397"/>
                    <a:pt x="0" y="75628"/>
                  </a:cubicBezTo>
                  <a:cubicBezTo>
                    <a:pt x="0" y="33860"/>
                    <a:pt x="33860" y="0"/>
                    <a:pt x="75628" y="0"/>
                  </a:cubicBezTo>
                  <a:cubicBezTo>
                    <a:pt x="117397" y="0"/>
                    <a:pt x="151257" y="33860"/>
                    <a:pt x="151257" y="75628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8">
              <a:extLst>
                <a:ext uri="{FF2B5EF4-FFF2-40B4-BE49-F238E27FC236}">
                  <a16:creationId xmlns:a16="http://schemas.microsoft.com/office/drawing/2014/main" id="{6B2731D8-AAC2-0591-5E31-A97F59E84ABD}"/>
                </a:ext>
              </a:extLst>
            </p:cNvPr>
            <p:cNvSpPr/>
            <p:nvPr/>
          </p:nvSpPr>
          <p:spPr>
            <a:xfrm>
              <a:off x="4227957" y="1855089"/>
              <a:ext cx="130873" cy="130873"/>
            </a:xfrm>
            <a:custGeom>
              <a:avLst/>
              <a:gdLst>
                <a:gd name="connsiteX0" fmla="*/ 130873 w 130873"/>
                <a:gd name="connsiteY0" fmla="*/ 65437 h 130873"/>
                <a:gd name="connsiteX1" fmla="*/ 65437 w 130873"/>
                <a:gd name="connsiteY1" fmla="*/ 130874 h 130873"/>
                <a:gd name="connsiteX2" fmla="*/ 0 w 130873"/>
                <a:gd name="connsiteY2" fmla="*/ 65437 h 130873"/>
                <a:gd name="connsiteX3" fmla="*/ 65437 w 130873"/>
                <a:gd name="connsiteY3" fmla="*/ 0 h 130873"/>
                <a:gd name="connsiteX4" fmla="*/ 130873 w 130873"/>
                <a:gd name="connsiteY4" fmla="*/ 65437 h 13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73" h="130873">
                  <a:moveTo>
                    <a:pt x="130873" y="65437"/>
                  </a:moveTo>
                  <a:cubicBezTo>
                    <a:pt x="130873" y="101576"/>
                    <a:pt x="101576" y="130874"/>
                    <a:pt x="65437" y="130874"/>
                  </a:cubicBezTo>
                  <a:cubicBezTo>
                    <a:pt x="29297" y="130874"/>
                    <a:pt x="0" y="101576"/>
                    <a:pt x="0" y="65437"/>
                  </a:cubicBezTo>
                  <a:cubicBezTo>
                    <a:pt x="0" y="29297"/>
                    <a:pt x="29297" y="0"/>
                    <a:pt x="65437" y="0"/>
                  </a:cubicBezTo>
                  <a:cubicBezTo>
                    <a:pt x="101576" y="0"/>
                    <a:pt x="130873" y="29297"/>
                    <a:pt x="130873" y="65437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9">
              <a:extLst>
                <a:ext uri="{FF2B5EF4-FFF2-40B4-BE49-F238E27FC236}">
                  <a16:creationId xmlns:a16="http://schemas.microsoft.com/office/drawing/2014/main" id="{DA09C8AB-0535-0A85-EC69-9F9C17E7DD6F}"/>
                </a:ext>
              </a:extLst>
            </p:cNvPr>
            <p:cNvSpPr/>
            <p:nvPr/>
          </p:nvSpPr>
          <p:spPr>
            <a:xfrm>
              <a:off x="3517677" y="2140458"/>
              <a:ext cx="233172" cy="233172"/>
            </a:xfrm>
            <a:custGeom>
              <a:avLst/>
              <a:gdLst>
                <a:gd name="connsiteX0" fmla="*/ 233172 w 233172"/>
                <a:gd name="connsiteY0" fmla="*/ 116586 h 233172"/>
                <a:gd name="connsiteX1" fmla="*/ 116586 w 233172"/>
                <a:gd name="connsiteY1" fmla="*/ 233172 h 233172"/>
                <a:gd name="connsiteX2" fmla="*/ 0 w 233172"/>
                <a:gd name="connsiteY2" fmla="*/ 116586 h 233172"/>
                <a:gd name="connsiteX3" fmla="*/ 116586 w 233172"/>
                <a:gd name="connsiteY3" fmla="*/ 0 h 233172"/>
                <a:gd name="connsiteX4" fmla="*/ 233172 w 233172"/>
                <a:gd name="connsiteY4" fmla="*/ 116586 h 23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172" h="233172">
                  <a:moveTo>
                    <a:pt x="233172" y="116586"/>
                  </a:moveTo>
                  <a:cubicBezTo>
                    <a:pt x="233172" y="180975"/>
                    <a:pt x="180975" y="233172"/>
                    <a:pt x="116586" y="233172"/>
                  </a:cubicBezTo>
                  <a:cubicBezTo>
                    <a:pt x="52197" y="233172"/>
                    <a:pt x="0" y="180975"/>
                    <a:pt x="0" y="116586"/>
                  </a:cubicBezTo>
                  <a:cubicBezTo>
                    <a:pt x="0" y="52197"/>
                    <a:pt x="52197" y="0"/>
                    <a:pt x="116586" y="0"/>
                  </a:cubicBezTo>
                  <a:cubicBezTo>
                    <a:pt x="180975" y="0"/>
                    <a:pt x="233172" y="52197"/>
                    <a:pt x="233172" y="116586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0">
              <a:extLst>
                <a:ext uri="{FF2B5EF4-FFF2-40B4-BE49-F238E27FC236}">
                  <a16:creationId xmlns:a16="http://schemas.microsoft.com/office/drawing/2014/main" id="{293FADD3-CFE0-6D7D-E463-2EA0BE9D8295}"/>
                </a:ext>
              </a:extLst>
            </p:cNvPr>
            <p:cNvSpPr/>
            <p:nvPr/>
          </p:nvSpPr>
          <p:spPr>
            <a:xfrm>
              <a:off x="4201001" y="2164937"/>
              <a:ext cx="98679" cy="98679"/>
            </a:xfrm>
            <a:custGeom>
              <a:avLst/>
              <a:gdLst>
                <a:gd name="connsiteX0" fmla="*/ 98679 w 98679"/>
                <a:gd name="connsiteY0" fmla="*/ 49340 h 98679"/>
                <a:gd name="connsiteX1" fmla="*/ 49340 w 98679"/>
                <a:gd name="connsiteY1" fmla="*/ 98679 h 98679"/>
                <a:gd name="connsiteX2" fmla="*/ 0 w 98679"/>
                <a:gd name="connsiteY2" fmla="*/ 49340 h 98679"/>
                <a:gd name="connsiteX3" fmla="*/ 49340 w 98679"/>
                <a:gd name="connsiteY3" fmla="*/ 0 h 98679"/>
                <a:gd name="connsiteX4" fmla="*/ 98679 w 98679"/>
                <a:gd name="connsiteY4" fmla="*/ 49340 h 9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79" h="98679">
                  <a:moveTo>
                    <a:pt x="98679" y="49340"/>
                  </a:moveTo>
                  <a:cubicBezTo>
                    <a:pt x="98679" y="76589"/>
                    <a:pt x="76589" y="98679"/>
                    <a:pt x="49340" y="98679"/>
                  </a:cubicBezTo>
                  <a:cubicBezTo>
                    <a:pt x="22090" y="98679"/>
                    <a:pt x="0" y="76589"/>
                    <a:pt x="0" y="49340"/>
                  </a:cubicBezTo>
                  <a:cubicBezTo>
                    <a:pt x="0" y="22090"/>
                    <a:pt x="22090" y="0"/>
                    <a:pt x="49340" y="0"/>
                  </a:cubicBezTo>
                  <a:cubicBezTo>
                    <a:pt x="76589" y="0"/>
                    <a:pt x="98679" y="22090"/>
                    <a:pt x="98679" y="49340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1">
              <a:extLst>
                <a:ext uri="{FF2B5EF4-FFF2-40B4-BE49-F238E27FC236}">
                  <a16:creationId xmlns:a16="http://schemas.microsoft.com/office/drawing/2014/main" id="{FAA957FB-5C68-8AE2-702D-03806AFB417E}"/>
                </a:ext>
              </a:extLst>
            </p:cNvPr>
            <p:cNvSpPr/>
            <p:nvPr/>
          </p:nvSpPr>
          <p:spPr>
            <a:xfrm>
              <a:off x="3099339" y="2993040"/>
              <a:ext cx="142684" cy="142684"/>
            </a:xfrm>
            <a:custGeom>
              <a:avLst/>
              <a:gdLst>
                <a:gd name="connsiteX0" fmla="*/ 142684 w 142684"/>
                <a:gd name="connsiteY0" fmla="*/ 71342 h 142684"/>
                <a:gd name="connsiteX1" fmla="*/ 71342 w 142684"/>
                <a:gd name="connsiteY1" fmla="*/ 142685 h 142684"/>
                <a:gd name="connsiteX2" fmla="*/ 0 w 142684"/>
                <a:gd name="connsiteY2" fmla="*/ 71342 h 142684"/>
                <a:gd name="connsiteX3" fmla="*/ 71342 w 142684"/>
                <a:gd name="connsiteY3" fmla="*/ 0 h 142684"/>
                <a:gd name="connsiteX4" fmla="*/ 142684 w 142684"/>
                <a:gd name="connsiteY4" fmla="*/ 71342 h 142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684" h="142684">
                  <a:moveTo>
                    <a:pt x="142684" y="71342"/>
                  </a:moveTo>
                  <a:cubicBezTo>
                    <a:pt x="142684" y="110743"/>
                    <a:pt x="110743" y="142685"/>
                    <a:pt x="71342" y="142685"/>
                  </a:cubicBezTo>
                  <a:cubicBezTo>
                    <a:pt x="31941" y="142685"/>
                    <a:pt x="0" y="110743"/>
                    <a:pt x="0" y="71342"/>
                  </a:cubicBezTo>
                  <a:cubicBezTo>
                    <a:pt x="0" y="31941"/>
                    <a:pt x="31941" y="0"/>
                    <a:pt x="71342" y="0"/>
                  </a:cubicBezTo>
                  <a:cubicBezTo>
                    <a:pt x="110743" y="0"/>
                    <a:pt x="142684" y="31941"/>
                    <a:pt x="142684" y="71342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2">
              <a:extLst>
                <a:ext uri="{FF2B5EF4-FFF2-40B4-BE49-F238E27FC236}">
                  <a16:creationId xmlns:a16="http://schemas.microsoft.com/office/drawing/2014/main" id="{64A674EB-35FB-554D-283E-7261622E486B}"/>
                </a:ext>
              </a:extLst>
            </p:cNvPr>
            <p:cNvSpPr/>
            <p:nvPr/>
          </p:nvSpPr>
          <p:spPr>
            <a:xfrm>
              <a:off x="5074634" y="2900362"/>
              <a:ext cx="98679" cy="98679"/>
            </a:xfrm>
            <a:custGeom>
              <a:avLst/>
              <a:gdLst>
                <a:gd name="connsiteX0" fmla="*/ 98679 w 98679"/>
                <a:gd name="connsiteY0" fmla="*/ 49339 h 98679"/>
                <a:gd name="connsiteX1" fmla="*/ 49340 w 98679"/>
                <a:gd name="connsiteY1" fmla="*/ 98679 h 98679"/>
                <a:gd name="connsiteX2" fmla="*/ 0 w 98679"/>
                <a:gd name="connsiteY2" fmla="*/ 49339 h 98679"/>
                <a:gd name="connsiteX3" fmla="*/ 49340 w 98679"/>
                <a:gd name="connsiteY3" fmla="*/ 0 h 98679"/>
                <a:gd name="connsiteX4" fmla="*/ 98679 w 98679"/>
                <a:gd name="connsiteY4" fmla="*/ 49339 h 9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79" h="98679">
                  <a:moveTo>
                    <a:pt x="98679" y="49339"/>
                  </a:moveTo>
                  <a:cubicBezTo>
                    <a:pt x="98679" y="76589"/>
                    <a:pt x="76589" y="98679"/>
                    <a:pt x="49340" y="98679"/>
                  </a:cubicBezTo>
                  <a:cubicBezTo>
                    <a:pt x="22090" y="98679"/>
                    <a:pt x="0" y="76589"/>
                    <a:pt x="0" y="49339"/>
                  </a:cubicBezTo>
                  <a:cubicBezTo>
                    <a:pt x="0" y="22090"/>
                    <a:pt x="22090" y="0"/>
                    <a:pt x="49340" y="0"/>
                  </a:cubicBezTo>
                  <a:cubicBezTo>
                    <a:pt x="76589" y="0"/>
                    <a:pt x="98679" y="22090"/>
                    <a:pt x="98679" y="49339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43">
              <a:extLst>
                <a:ext uri="{FF2B5EF4-FFF2-40B4-BE49-F238E27FC236}">
                  <a16:creationId xmlns:a16="http://schemas.microsoft.com/office/drawing/2014/main" id="{DFFBFB46-AECA-9D05-1723-95C67CC7FE67}"/>
                </a:ext>
              </a:extLst>
            </p:cNvPr>
            <p:cNvSpPr/>
            <p:nvPr/>
          </p:nvSpPr>
          <p:spPr>
            <a:xfrm>
              <a:off x="3192399" y="3302317"/>
              <a:ext cx="178879" cy="178879"/>
            </a:xfrm>
            <a:custGeom>
              <a:avLst/>
              <a:gdLst>
                <a:gd name="connsiteX0" fmla="*/ 178880 w 178879"/>
                <a:gd name="connsiteY0" fmla="*/ 89440 h 178879"/>
                <a:gd name="connsiteX1" fmla="*/ 89440 w 178879"/>
                <a:gd name="connsiteY1" fmla="*/ 178880 h 178879"/>
                <a:gd name="connsiteX2" fmla="*/ 0 w 178879"/>
                <a:gd name="connsiteY2" fmla="*/ 89440 h 178879"/>
                <a:gd name="connsiteX3" fmla="*/ 89440 w 178879"/>
                <a:gd name="connsiteY3" fmla="*/ 0 h 178879"/>
                <a:gd name="connsiteX4" fmla="*/ 178880 w 178879"/>
                <a:gd name="connsiteY4" fmla="*/ 89440 h 17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79" h="178879">
                  <a:moveTo>
                    <a:pt x="178880" y="89440"/>
                  </a:moveTo>
                  <a:cubicBezTo>
                    <a:pt x="178880" y="138836"/>
                    <a:pt x="138836" y="178880"/>
                    <a:pt x="89440" y="178880"/>
                  </a:cubicBezTo>
                  <a:cubicBezTo>
                    <a:pt x="40044" y="178880"/>
                    <a:pt x="0" y="138836"/>
                    <a:pt x="0" y="89440"/>
                  </a:cubicBezTo>
                  <a:cubicBezTo>
                    <a:pt x="0" y="40044"/>
                    <a:pt x="40044" y="0"/>
                    <a:pt x="89440" y="0"/>
                  </a:cubicBezTo>
                  <a:cubicBezTo>
                    <a:pt x="138836" y="0"/>
                    <a:pt x="178880" y="40043"/>
                    <a:pt x="178880" y="89440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44">
              <a:extLst>
                <a:ext uri="{FF2B5EF4-FFF2-40B4-BE49-F238E27FC236}">
                  <a16:creationId xmlns:a16="http://schemas.microsoft.com/office/drawing/2014/main" id="{BBD0D77A-F66A-4473-43BA-A22CC8CC8DF8}"/>
                </a:ext>
              </a:extLst>
            </p:cNvPr>
            <p:cNvSpPr/>
            <p:nvPr/>
          </p:nvSpPr>
          <p:spPr>
            <a:xfrm>
              <a:off x="4702778" y="3576066"/>
              <a:ext cx="120776" cy="120776"/>
            </a:xfrm>
            <a:custGeom>
              <a:avLst/>
              <a:gdLst>
                <a:gd name="connsiteX0" fmla="*/ 120777 w 120776"/>
                <a:gd name="connsiteY0" fmla="*/ 60388 h 120776"/>
                <a:gd name="connsiteX1" fmla="*/ 60389 w 120776"/>
                <a:gd name="connsiteY1" fmla="*/ 120777 h 120776"/>
                <a:gd name="connsiteX2" fmla="*/ 0 w 120776"/>
                <a:gd name="connsiteY2" fmla="*/ 60388 h 120776"/>
                <a:gd name="connsiteX3" fmla="*/ 60389 w 120776"/>
                <a:gd name="connsiteY3" fmla="*/ 0 h 120776"/>
                <a:gd name="connsiteX4" fmla="*/ 120777 w 120776"/>
                <a:gd name="connsiteY4" fmla="*/ 60388 h 12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76" h="120776">
                  <a:moveTo>
                    <a:pt x="120777" y="60388"/>
                  </a:moveTo>
                  <a:cubicBezTo>
                    <a:pt x="120777" y="93740"/>
                    <a:pt x="93740" y="120777"/>
                    <a:pt x="60389" y="120777"/>
                  </a:cubicBezTo>
                  <a:cubicBezTo>
                    <a:pt x="27037" y="120777"/>
                    <a:pt x="0" y="93740"/>
                    <a:pt x="0" y="60388"/>
                  </a:cubicBezTo>
                  <a:cubicBezTo>
                    <a:pt x="0" y="27037"/>
                    <a:pt x="27037" y="0"/>
                    <a:pt x="60389" y="0"/>
                  </a:cubicBezTo>
                  <a:cubicBezTo>
                    <a:pt x="93740" y="0"/>
                    <a:pt x="120777" y="27037"/>
                    <a:pt x="120777" y="60388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45">
              <a:extLst>
                <a:ext uri="{FF2B5EF4-FFF2-40B4-BE49-F238E27FC236}">
                  <a16:creationId xmlns:a16="http://schemas.microsoft.com/office/drawing/2014/main" id="{1375AC1F-1154-6A0F-3F70-122D1B883516}"/>
                </a:ext>
              </a:extLst>
            </p:cNvPr>
            <p:cNvSpPr/>
            <p:nvPr/>
          </p:nvSpPr>
          <p:spPr>
            <a:xfrm>
              <a:off x="4468749" y="3799332"/>
              <a:ext cx="206883" cy="206883"/>
            </a:xfrm>
            <a:custGeom>
              <a:avLst/>
              <a:gdLst>
                <a:gd name="connsiteX0" fmla="*/ 206883 w 206883"/>
                <a:gd name="connsiteY0" fmla="*/ 103441 h 206883"/>
                <a:gd name="connsiteX1" fmla="*/ 103442 w 206883"/>
                <a:gd name="connsiteY1" fmla="*/ 206883 h 206883"/>
                <a:gd name="connsiteX2" fmla="*/ 0 w 206883"/>
                <a:gd name="connsiteY2" fmla="*/ 103441 h 206883"/>
                <a:gd name="connsiteX3" fmla="*/ 103442 w 206883"/>
                <a:gd name="connsiteY3" fmla="*/ 0 h 206883"/>
                <a:gd name="connsiteX4" fmla="*/ 206883 w 206883"/>
                <a:gd name="connsiteY4" fmla="*/ 103441 h 206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883" h="206883">
                  <a:moveTo>
                    <a:pt x="206883" y="103441"/>
                  </a:moveTo>
                  <a:cubicBezTo>
                    <a:pt x="206883" y="160570"/>
                    <a:pt x="160571" y="206883"/>
                    <a:pt x="103442" y="206883"/>
                  </a:cubicBezTo>
                  <a:cubicBezTo>
                    <a:pt x="46313" y="206883"/>
                    <a:pt x="0" y="160570"/>
                    <a:pt x="0" y="103441"/>
                  </a:cubicBezTo>
                  <a:cubicBezTo>
                    <a:pt x="0" y="46312"/>
                    <a:pt x="46313" y="0"/>
                    <a:pt x="103442" y="0"/>
                  </a:cubicBezTo>
                  <a:cubicBezTo>
                    <a:pt x="160571" y="0"/>
                    <a:pt x="206883" y="46312"/>
                    <a:pt x="206883" y="103441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46">
              <a:extLst>
                <a:ext uri="{FF2B5EF4-FFF2-40B4-BE49-F238E27FC236}">
                  <a16:creationId xmlns:a16="http://schemas.microsoft.com/office/drawing/2014/main" id="{163620D7-82B0-80BF-6775-045109CDF96D}"/>
                </a:ext>
              </a:extLst>
            </p:cNvPr>
            <p:cNvSpPr/>
            <p:nvPr/>
          </p:nvSpPr>
          <p:spPr>
            <a:xfrm>
              <a:off x="3186874" y="4602289"/>
              <a:ext cx="134874" cy="134873"/>
            </a:xfrm>
            <a:custGeom>
              <a:avLst/>
              <a:gdLst>
                <a:gd name="connsiteX0" fmla="*/ 134874 w 134874"/>
                <a:gd name="connsiteY0" fmla="*/ 67437 h 134873"/>
                <a:gd name="connsiteX1" fmla="*/ 67437 w 134874"/>
                <a:gd name="connsiteY1" fmla="*/ 134874 h 134873"/>
                <a:gd name="connsiteX2" fmla="*/ 0 w 134874"/>
                <a:gd name="connsiteY2" fmla="*/ 67437 h 134873"/>
                <a:gd name="connsiteX3" fmla="*/ 67437 w 134874"/>
                <a:gd name="connsiteY3" fmla="*/ 0 h 134873"/>
                <a:gd name="connsiteX4" fmla="*/ 134874 w 134874"/>
                <a:gd name="connsiteY4" fmla="*/ 67437 h 13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74" h="134873">
                  <a:moveTo>
                    <a:pt x="134874" y="67437"/>
                  </a:moveTo>
                  <a:cubicBezTo>
                    <a:pt x="134874" y="104682"/>
                    <a:pt x="104681" y="134874"/>
                    <a:pt x="67437" y="134874"/>
                  </a:cubicBezTo>
                  <a:cubicBezTo>
                    <a:pt x="30193" y="134874"/>
                    <a:pt x="0" y="104681"/>
                    <a:pt x="0" y="67437"/>
                  </a:cubicBezTo>
                  <a:cubicBezTo>
                    <a:pt x="0" y="30193"/>
                    <a:pt x="30193" y="0"/>
                    <a:pt x="67437" y="0"/>
                  </a:cubicBezTo>
                  <a:cubicBezTo>
                    <a:pt x="104681" y="0"/>
                    <a:pt x="134874" y="30193"/>
                    <a:pt x="134874" y="67437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47">
              <a:extLst>
                <a:ext uri="{FF2B5EF4-FFF2-40B4-BE49-F238E27FC236}">
                  <a16:creationId xmlns:a16="http://schemas.microsoft.com/office/drawing/2014/main" id="{A757F08F-4088-B6F6-4A8F-4D1F27C1A42F}"/>
                </a:ext>
              </a:extLst>
            </p:cNvPr>
            <p:cNvSpPr/>
            <p:nvPr/>
          </p:nvSpPr>
          <p:spPr>
            <a:xfrm>
              <a:off x="2662332" y="5079015"/>
              <a:ext cx="183261" cy="183261"/>
            </a:xfrm>
            <a:custGeom>
              <a:avLst/>
              <a:gdLst>
                <a:gd name="connsiteX0" fmla="*/ 183261 w 183261"/>
                <a:gd name="connsiteY0" fmla="*/ 91631 h 183261"/>
                <a:gd name="connsiteX1" fmla="*/ 91631 w 183261"/>
                <a:gd name="connsiteY1" fmla="*/ 183261 h 183261"/>
                <a:gd name="connsiteX2" fmla="*/ 0 w 183261"/>
                <a:gd name="connsiteY2" fmla="*/ 91631 h 183261"/>
                <a:gd name="connsiteX3" fmla="*/ 91631 w 183261"/>
                <a:gd name="connsiteY3" fmla="*/ 0 h 183261"/>
                <a:gd name="connsiteX4" fmla="*/ 183261 w 183261"/>
                <a:gd name="connsiteY4" fmla="*/ 91631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261" h="183261">
                  <a:moveTo>
                    <a:pt x="183261" y="91631"/>
                  </a:moveTo>
                  <a:cubicBezTo>
                    <a:pt x="183261" y="142237"/>
                    <a:pt x="142237" y="183261"/>
                    <a:pt x="91631" y="183261"/>
                  </a:cubicBezTo>
                  <a:cubicBezTo>
                    <a:pt x="41024" y="183261"/>
                    <a:pt x="0" y="142237"/>
                    <a:pt x="0" y="91631"/>
                  </a:cubicBezTo>
                  <a:cubicBezTo>
                    <a:pt x="0" y="41024"/>
                    <a:pt x="41024" y="0"/>
                    <a:pt x="91631" y="0"/>
                  </a:cubicBezTo>
                  <a:cubicBezTo>
                    <a:pt x="142237" y="0"/>
                    <a:pt x="183261" y="41024"/>
                    <a:pt x="183261" y="91631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4917C3F3-6AB7-FF51-5504-B9F1F1B773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9673" y="334995"/>
            <a:ext cx="5797004" cy="15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11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_2">
    <p:bg>
      <p:bgPr>
        <a:gradFill>
          <a:gsLst>
            <a:gs pos="45000">
              <a:srgbClr val="10132E"/>
            </a:gs>
            <a:gs pos="83000">
              <a:srgbClr val="233E80"/>
            </a:gs>
            <a:gs pos="100000">
              <a:srgbClr val="763EA8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7C40184C-9405-0794-6538-B4ED6A49B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97" y="582756"/>
            <a:ext cx="2052600" cy="6173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817762-B725-31A0-2C74-A7A634646C75}"/>
              </a:ext>
            </a:extLst>
          </p:cNvPr>
          <p:cNvSpPr txBox="1"/>
          <p:nvPr userDrawn="1"/>
        </p:nvSpPr>
        <p:spPr>
          <a:xfrm>
            <a:off x="564407" y="6220827"/>
            <a:ext cx="1510578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©ETSI 2026.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 All rights reserved.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3273713-1FEE-8B5C-D929-73CB0ED6BCF4}"/>
              </a:ext>
            </a:extLst>
          </p:cNvPr>
          <p:cNvSpPr/>
          <p:nvPr userDrawn="1"/>
        </p:nvSpPr>
        <p:spPr>
          <a:xfrm>
            <a:off x="2145067" y="1773372"/>
            <a:ext cx="10046933" cy="5096351"/>
          </a:xfrm>
          <a:custGeom>
            <a:avLst/>
            <a:gdLst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9847385 w 10046677"/>
              <a:gd name="connsiteY4" fmla="*/ 5040923 h 5040923"/>
              <a:gd name="connsiteX5" fmla="*/ 9847385 w 10046677"/>
              <a:gd name="connsiteY5" fmla="*/ 4853354 h 5040923"/>
              <a:gd name="connsiteX6" fmla="*/ 10046677 w 10046677"/>
              <a:gd name="connsiteY6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9847385 w 10046677"/>
              <a:gd name="connsiteY4" fmla="*/ 5040923 h 5040923"/>
              <a:gd name="connsiteX5" fmla="*/ 10046677 w 10046677"/>
              <a:gd name="connsiteY5" fmla="*/ 5040923 h 5040923"/>
              <a:gd name="connsiteX6" fmla="*/ 10046677 w 10046677"/>
              <a:gd name="connsiteY6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10046677 w 10046677"/>
              <a:gd name="connsiteY4" fmla="*/ 5040923 h 5040923"/>
              <a:gd name="connsiteX5" fmla="*/ 10046677 w 10046677"/>
              <a:gd name="connsiteY5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10046677 w 10046677"/>
              <a:gd name="connsiteY4" fmla="*/ 5040923 h 5040923"/>
              <a:gd name="connsiteX5" fmla="*/ 10046677 w 10046677"/>
              <a:gd name="connsiteY5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10046677 w 10046677"/>
              <a:gd name="connsiteY4" fmla="*/ 5040923 h 5040923"/>
              <a:gd name="connsiteX5" fmla="*/ 10046677 w 10046677"/>
              <a:gd name="connsiteY5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10046677 w 10046677"/>
              <a:gd name="connsiteY4" fmla="*/ 5040923 h 5040923"/>
              <a:gd name="connsiteX5" fmla="*/ 10046677 w 10046677"/>
              <a:gd name="connsiteY5" fmla="*/ 1840523 h 5040923"/>
              <a:gd name="connsiteX0" fmla="*/ 10046677 w 10046677"/>
              <a:gd name="connsiteY0" fmla="*/ 1895951 h 5096351"/>
              <a:gd name="connsiteX1" fmla="*/ 3938954 w 10046677"/>
              <a:gd name="connsiteY1" fmla="*/ 55428 h 5096351"/>
              <a:gd name="connsiteX2" fmla="*/ 0 w 10046677"/>
              <a:gd name="connsiteY2" fmla="*/ 3759920 h 5096351"/>
              <a:gd name="connsiteX3" fmla="*/ 316523 w 10046677"/>
              <a:gd name="connsiteY3" fmla="*/ 5096351 h 5096351"/>
              <a:gd name="connsiteX4" fmla="*/ 10046677 w 10046677"/>
              <a:gd name="connsiteY4" fmla="*/ 5096351 h 5096351"/>
              <a:gd name="connsiteX5" fmla="*/ 10046677 w 10046677"/>
              <a:gd name="connsiteY5" fmla="*/ 1895951 h 5096351"/>
              <a:gd name="connsiteX0" fmla="*/ 10046677 w 10046677"/>
              <a:gd name="connsiteY0" fmla="*/ 1895951 h 5096351"/>
              <a:gd name="connsiteX1" fmla="*/ 3938954 w 10046677"/>
              <a:gd name="connsiteY1" fmla="*/ 55428 h 5096351"/>
              <a:gd name="connsiteX2" fmla="*/ 0 w 10046677"/>
              <a:gd name="connsiteY2" fmla="*/ 3759920 h 5096351"/>
              <a:gd name="connsiteX3" fmla="*/ 316523 w 10046677"/>
              <a:gd name="connsiteY3" fmla="*/ 5096351 h 5096351"/>
              <a:gd name="connsiteX4" fmla="*/ 10046677 w 10046677"/>
              <a:gd name="connsiteY4" fmla="*/ 5096351 h 5096351"/>
              <a:gd name="connsiteX5" fmla="*/ 10046677 w 10046677"/>
              <a:gd name="connsiteY5" fmla="*/ 1895951 h 5096351"/>
              <a:gd name="connsiteX0" fmla="*/ 10046677 w 10046677"/>
              <a:gd name="connsiteY0" fmla="*/ 1895951 h 5096351"/>
              <a:gd name="connsiteX1" fmla="*/ 3938954 w 10046677"/>
              <a:gd name="connsiteY1" fmla="*/ 55428 h 5096351"/>
              <a:gd name="connsiteX2" fmla="*/ 0 w 10046677"/>
              <a:gd name="connsiteY2" fmla="*/ 3759920 h 5096351"/>
              <a:gd name="connsiteX3" fmla="*/ 316523 w 10046677"/>
              <a:gd name="connsiteY3" fmla="*/ 5096351 h 5096351"/>
              <a:gd name="connsiteX4" fmla="*/ 10046677 w 10046677"/>
              <a:gd name="connsiteY4" fmla="*/ 5096351 h 5096351"/>
              <a:gd name="connsiteX5" fmla="*/ 10046677 w 10046677"/>
              <a:gd name="connsiteY5" fmla="*/ 1895951 h 5096351"/>
              <a:gd name="connsiteX0" fmla="*/ 10046933 w 10046933"/>
              <a:gd name="connsiteY0" fmla="*/ 1895951 h 5096351"/>
              <a:gd name="connsiteX1" fmla="*/ 3939210 w 10046933"/>
              <a:gd name="connsiteY1" fmla="*/ 55428 h 5096351"/>
              <a:gd name="connsiteX2" fmla="*/ 256 w 10046933"/>
              <a:gd name="connsiteY2" fmla="*/ 3759920 h 5096351"/>
              <a:gd name="connsiteX3" fmla="*/ 316779 w 10046933"/>
              <a:gd name="connsiteY3" fmla="*/ 5096351 h 5096351"/>
              <a:gd name="connsiteX4" fmla="*/ 10046933 w 10046933"/>
              <a:gd name="connsiteY4" fmla="*/ 5096351 h 5096351"/>
              <a:gd name="connsiteX5" fmla="*/ 10046933 w 10046933"/>
              <a:gd name="connsiteY5" fmla="*/ 1895951 h 509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46933" h="5096351">
                <a:moveTo>
                  <a:pt x="10046933" y="1895951"/>
                </a:moveTo>
                <a:cubicBezTo>
                  <a:pt x="8396787" y="625218"/>
                  <a:pt x="6289443" y="-231176"/>
                  <a:pt x="3939210" y="55428"/>
                </a:cubicBezTo>
                <a:cubicBezTo>
                  <a:pt x="1668963" y="418722"/>
                  <a:pt x="13078" y="1982164"/>
                  <a:pt x="256" y="3759920"/>
                </a:cubicBezTo>
                <a:cubicBezTo>
                  <a:pt x="-8536" y="4576872"/>
                  <a:pt x="211271" y="4650874"/>
                  <a:pt x="316779" y="5096351"/>
                </a:cubicBezTo>
                <a:lnTo>
                  <a:pt x="10046933" y="5096351"/>
                </a:lnTo>
                <a:lnTo>
                  <a:pt x="10046933" y="1895951"/>
                </a:lnTo>
                <a:close/>
              </a:path>
            </a:pathLst>
          </a:custGeom>
          <a:gradFill>
            <a:gsLst>
              <a:gs pos="23000">
                <a:schemeClr val="accent1"/>
              </a:gs>
              <a:gs pos="75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DCB2FBB-83AD-D645-3398-ED8BEC53F8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9673" y="334995"/>
            <a:ext cx="5797004" cy="15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30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1B2AD-5658-C463-715A-DCAEC4D0F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130" y="342001"/>
            <a:ext cx="6225411" cy="11406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 D - 1 or 2 lines</a:t>
            </a:r>
            <a:endParaRPr lang="en-US" dirty="0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2739EABA-1658-3220-F85D-297A661CA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4827D7-4815-07FF-EF05-F69CAD2A6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4" name="Text Placeholder 139">
            <a:extLst>
              <a:ext uri="{FF2B5EF4-FFF2-40B4-BE49-F238E27FC236}">
                <a16:creationId xmlns:a16="http://schemas.microsoft.com/office/drawing/2014/main" id="{E7C19F7A-4CE4-6432-523A-0C23E3FA7E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130" y="1800000"/>
            <a:ext cx="6225411" cy="1900130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139">
            <a:extLst>
              <a:ext uri="{FF2B5EF4-FFF2-40B4-BE49-F238E27FC236}">
                <a16:creationId xmlns:a16="http://schemas.microsoft.com/office/drawing/2014/main" id="{D7FEC3AE-C60C-D74D-B2BD-FFED61EAB6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9130" y="3921978"/>
            <a:ext cx="6225411" cy="1900130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DC858E8F-7985-C9AA-8757-0A68A8743709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7781925" y="1805415"/>
            <a:ext cx="3878263" cy="349885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Chart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998CBA-BE2A-4E7E-9FEC-2B6E0B5589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8B9809F-686F-5650-BD47-FD8BA9B83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768604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F2461A2C-52BF-4F6E-AC6D-0086E64568D6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What is a STF/TTF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11225625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9A40441-B7FA-4C56-A9F6-81667400F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B85ED7-A3EC-4840-B6B7-F3AAEA6A7EC6}"/>
              </a:ext>
            </a:extLst>
          </p:cNvPr>
          <p:cNvSpPr txBox="1"/>
          <p:nvPr userDrawn="1"/>
        </p:nvSpPr>
        <p:spPr>
          <a:xfrm>
            <a:off x="622779" y="6418428"/>
            <a:ext cx="269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2022 – All rights reserved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5198F5C-2171-4B1F-A434-2CDEB837F2F1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8052D5F3-C0B9-4514-B7A2-549305CDD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413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61000">
                <a:schemeClr val="tx1"/>
              </a:gs>
              <a:gs pos="99000">
                <a:schemeClr val="accent5"/>
              </a:gs>
            </a:gsLst>
            <a:lin ang="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3" name="מציין מיקום של כותרת 1">
            <a:extLst>
              <a:ext uri="{FF2B5EF4-FFF2-40B4-BE49-F238E27FC236}">
                <a16:creationId xmlns:a16="http://schemas.microsoft.com/office/drawing/2014/main" id="{25C866E2-1BD8-7425-29FD-3FDC272CD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מציין מיקום תוכן 4">
            <a:extLst>
              <a:ext uri="{FF2B5EF4-FFF2-40B4-BE49-F238E27FC236}">
                <a16:creationId xmlns:a16="http://schemas.microsoft.com/office/drawing/2014/main" id="{92845BCF-FC05-10E5-3F0B-A4F3AA267CE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50422-143F-D2ED-CCE2-EBF705FD2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AE6672-0BD4-2D68-B803-1DBAAFBB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black background with white text">
            <a:extLst>
              <a:ext uri="{FF2B5EF4-FFF2-40B4-BE49-F238E27FC236}">
                <a16:creationId xmlns:a16="http://schemas.microsoft.com/office/drawing/2014/main" id="{D3A2C936-5FD1-ECD7-C13D-32BFA9BC3F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3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8243C-5F10-128B-B838-E2E4A8F0A83B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61000">
                <a:schemeClr val="tx1"/>
              </a:gs>
              <a:gs pos="99000">
                <a:schemeClr val="accent5"/>
              </a:gs>
            </a:gsLst>
            <a:lin ang="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749780C8-080E-A85E-2449-129798E40D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  <p:sp>
        <p:nvSpPr>
          <p:cNvPr id="18" name="מציין מיקום תוכן 4">
            <a:extLst>
              <a:ext uri="{FF2B5EF4-FFF2-40B4-BE49-F238E27FC236}">
                <a16:creationId xmlns:a16="http://schemas.microsoft.com/office/drawing/2014/main" id="{02FA69DF-81F7-ED76-B51E-78A6C527C4B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3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0C3928D3-22B4-F3D0-684B-B67BB6C1AF1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3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D8DA8D22-E988-B58C-9612-C8F435ABE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CA1540-3DCC-CAD1-F8A9-82CA692D761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3B87D02-5453-A183-FB9A-8D3748CDFD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34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480F9E52-6BCE-C5AD-388C-E152BEC27009}"/>
              </a:ext>
            </a:extLst>
          </p:cNvPr>
          <p:cNvSpPr/>
          <p:nvPr userDrawn="1"/>
        </p:nvSpPr>
        <p:spPr>
          <a:xfrm rot="16783638">
            <a:off x="186706" y="-1345135"/>
            <a:ext cx="8148586" cy="9606364"/>
          </a:xfrm>
          <a:custGeom>
            <a:avLst/>
            <a:gdLst>
              <a:gd name="connsiteX0" fmla="*/ 6759403 w 8148586"/>
              <a:gd name="connsiteY0" fmla="*/ 0 h 9606364"/>
              <a:gd name="connsiteX1" fmla="*/ 8148586 w 8148586"/>
              <a:gd name="connsiteY1" fmla="*/ 8103802 h 9606364"/>
              <a:gd name="connsiteX2" fmla="*/ 8054201 w 8148586"/>
              <a:gd name="connsiteY2" fmla="*/ 8082837 h 9606364"/>
              <a:gd name="connsiteX3" fmla="*/ 5961793 w 8148586"/>
              <a:gd name="connsiteY3" fmla="*/ 7443877 h 9606364"/>
              <a:gd name="connsiteX4" fmla="*/ 2675972 w 8148586"/>
              <a:gd name="connsiteY4" fmla="*/ 9026816 h 9606364"/>
              <a:gd name="connsiteX5" fmla="*/ 1601800 w 8148586"/>
              <a:gd name="connsiteY5" fmla="*/ 9559660 h 9606364"/>
              <a:gd name="connsiteX6" fmla="*/ 1448125 w 8148586"/>
              <a:gd name="connsiteY6" fmla="*/ 9606364 h 9606364"/>
              <a:gd name="connsiteX7" fmla="*/ 0 w 8148586"/>
              <a:gd name="connsiteY7" fmla="*/ 1158721 h 960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8586" h="9606364">
                <a:moveTo>
                  <a:pt x="6759403" y="0"/>
                </a:moveTo>
                <a:lnTo>
                  <a:pt x="8148586" y="8103802"/>
                </a:lnTo>
                <a:lnTo>
                  <a:pt x="8054201" y="8082837"/>
                </a:lnTo>
                <a:cubicBezTo>
                  <a:pt x="7353958" y="7894502"/>
                  <a:pt x="6692079" y="7480470"/>
                  <a:pt x="5961793" y="7443877"/>
                </a:cubicBezTo>
                <a:cubicBezTo>
                  <a:pt x="4721232" y="7381695"/>
                  <a:pt x="3692825" y="8388114"/>
                  <a:pt x="2675972" y="9026816"/>
                </a:cubicBezTo>
                <a:cubicBezTo>
                  <a:pt x="2334228" y="9241444"/>
                  <a:pt x="1976414" y="9431782"/>
                  <a:pt x="1601800" y="9559660"/>
                </a:cubicBezTo>
                <a:lnTo>
                  <a:pt x="1448125" y="9606364"/>
                </a:lnTo>
                <a:lnTo>
                  <a:pt x="0" y="1158721"/>
                </a:lnTo>
                <a:close/>
              </a:path>
            </a:pathLst>
          </a:custGeom>
          <a:gradFill flip="none" rotWithShape="1">
            <a:gsLst>
              <a:gs pos="41000">
                <a:schemeClr val="tx1">
                  <a:shade val="30000"/>
                  <a:satMod val="115000"/>
                </a:schemeClr>
              </a:gs>
              <a:gs pos="6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1D77203D-1929-786B-9F50-B87CFFF43D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4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Enter Divider Headline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F98CBA-AA97-DD0C-DE49-268D14E872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black background with white text">
            <a:extLst>
              <a:ext uri="{FF2B5EF4-FFF2-40B4-BE49-F238E27FC236}">
                <a16:creationId xmlns:a16="http://schemas.microsoft.com/office/drawing/2014/main" id="{FCF4DDF4-F974-3E64-D3D5-A56DD7A0AA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2" y="203445"/>
            <a:ext cx="3875245" cy="10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4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41000">
                <a:schemeClr val="tx1">
                  <a:shade val="30000"/>
                  <a:satMod val="115000"/>
                </a:schemeClr>
              </a:gs>
              <a:gs pos="75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70FA2DE4-C1E7-4174-15F6-9F0831839B7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BDBA85A6-1C85-B17D-C037-5E3359CDFE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94DC164-A02C-1A1D-509E-9DABEB4FE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BB40D4D-C29C-BC62-1119-712CDE844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43C5CBE0-6E78-4129-E8CF-7721D67C54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18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8243C-5F10-128B-B838-E2E4A8F0A83B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41000">
                <a:schemeClr val="tx1">
                  <a:shade val="30000"/>
                  <a:satMod val="115000"/>
                </a:schemeClr>
              </a:gs>
              <a:gs pos="75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4F146CBC-7C7F-0B83-CF23-F84DF94039C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EC714F93-86EC-119C-C734-0CB5C251507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85BD1F2A-6C70-408C-C666-13D7B9A63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79B4EC-33EF-0B89-0008-17E701E47F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CEBADF1-05C7-A78E-2B86-2D03B3EDBC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8E0ACDBF-6E68-B78F-9A0B-4CEFD065F9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6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7F366B6-B4E8-3882-0E5B-BBE932B253F4}"/>
              </a:ext>
            </a:extLst>
          </p:cNvPr>
          <p:cNvSpPr/>
          <p:nvPr userDrawn="1"/>
        </p:nvSpPr>
        <p:spPr>
          <a:xfrm rot="16200000">
            <a:off x="707158" y="-726614"/>
            <a:ext cx="6858000" cy="8311228"/>
          </a:xfrm>
          <a:custGeom>
            <a:avLst/>
            <a:gdLst>
              <a:gd name="connsiteX0" fmla="*/ 6858000 w 6858000"/>
              <a:gd name="connsiteY0" fmla="*/ 0 h 8311228"/>
              <a:gd name="connsiteX1" fmla="*/ 6858000 w 6858000"/>
              <a:gd name="connsiteY1" fmla="*/ 7496760 h 8311228"/>
              <a:gd name="connsiteX2" fmla="*/ 6715314 w 6858000"/>
              <a:gd name="connsiteY2" fmla="*/ 7520800 h 8311228"/>
              <a:gd name="connsiteX3" fmla="*/ 3781911 w 6858000"/>
              <a:gd name="connsiteY3" fmla="*/ 7169639 h 8311228"/>
              <a:gd name="connsiteX4" fmla="*/ 885465 w 6858000"/>
              <a:gd name="connsiteY4" fmla="*/ 8265873 h 8311228"/>
              <a:gd name="connsiteX5" fmla="*/ 58754 w 6858000"/>
              <a:gd name="connsiteY5" fmla="*/ 7714858 h 8311228"/>
              <a:gd name="connsiteX6" fmla="*/ 0 w 6858000"/>
              <a:gd name="connsiteY6" fmla="*/ 7655279 h 8311228"/>
              <a:gd name="connsiteX7" fmla="*/ 0 w 6858000"/>
              <a:gd name="connsiteY7" fmla="*/ 0 h 831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8311228">
                <a:moveTo>
                  <a:pt x="6858000" y="0"/>
                </a:moveTo>
                <a:lnTo>
                  <a:pt x="6858000" y="7496760"/>
                </a:lnTo>
                <a:lnTo>
                  <a:pt x="6715314" y="7520800"/>
                </a:lnTo>
                <a:cubicBezTo>
                  <a:pt x="5834934" y="7606973"/>
                  <a:pt x="4686086" y="7032982"/>
                  <a:pt x="3781911" y="7169639"/>
                </a:cubicBezTo>
                <a:cubicBezTo>
                  <a:pt x="2642110" y="7341881"/>
                  <a:pt x="1749066" y="8559015"/>
                  <a:pt x="885465" y="8265873"/>
                </a:cubicBezTo>
                <a:cubicBezTo>
                  <a:pt x="615590" y="8174266"/>
                  <a:pt x="332908" y="7977979"/>
                  <a:pt x="58754" y="7714858"/>
                </a:cubicBezTo>
                <a:lnTo>
                  <a:pt x="0" y="765527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3000">
                <a:srgbClr val="5C1A5B"/>
              </a:gs>
              <a:gs pos="97000">
                <a:schemeClr val="accent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3541748F-D5EF-5B48-3B2B-16EEC6555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4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Enter Divider Headline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E057886-314A-C1F0-F429-E4F4C8E958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84F38E9A-9A99-03DB-C87D-533A97184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2" y="203445"/>
            <a:ext cx="3875245" cy="10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9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13000">
                <a:srgbClr val="5C1A5B"/>
              </a:gs>
              <a:gs pos="97000">
                <a:schemeClr val="accent2">
                  <a:shade val="100000"/>
                  <a:satMod val="115000"/>
                </a:schemeClr>
              </a:gs>
            </a:gsLst>
            <a:lin ang="0" scaled="0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398B2DF0-3982-F23E-346C-6DBF145274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F8095A07-AB8A-E15C-0F60-7386DF5495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91AC96C-9A33-EC3F-4859-66A4A4ED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69FBDF9-0694-D676-E6CE-9E0D40A01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352BEF57-C336-8E94-D9BF-06045B2EC3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1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BA134-89D1-2210-5777-E01BBD637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F3D59F-93E8-7D99-4CA0-D20F8B717870}"/>
              </a:ext>
            </a:extLst>
          </p:cNvPr>
          <p:cNvSpPr txBox="1"/>
          <p:nvPr userDrawn="1"/>
        </p:nvSpPr>
        <p:spPr>
          <a:xfrm>
            <a:off x="375075" y="6519971"/>
            <a:ext cx="2204066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©ETSI 2026. All rights reserved.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50DD75-793F-0958-362A-0446A0D24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0" y="6416456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A16A5-966A-0B00-A3A8-73310F3BB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E5F33B7-1B3C-824C-89B7-74F931436C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5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9" r:id="rId3"/>
    <p:sldLayoutId id="2147483670" r:id="rId4"/>
    <p:sldLayoutId id="2147483662" r:id="rId5"/>
    <p:sldLayoutId id="2147483673" r:id="rId6"/>
    <p:sldLayoutId id="2147483674" r:id="rId7"/>
    <p:sldLayoutId id="2147483664" r:id="rId8"/>
    <p:sldLayoutId id="2147483677" r:id="rId9"/>
    <p:sldLayoutId id="2147483678" r:id="rId10"/>
    <p:sldLayoutId id="2147483663" r:id="rId11"/>
    <p:sldLayoutId id="2147483681" r:id="rId12"/>
    <p:sldLayoutId id="2147483682" r:id="rId13"/>
    <p:sldLayoutId id="2147483665" r:id="rId14"/>
    <p:sldLayoutId id="2147483685" r:id="rId15"/>
    <p:sldLayoutId id="2147483686" r:id="rId16"/>
    <p:sldLayoutId id="2147483666" r:id="rId17"/>
    <p:sldLayoutId id="2147483689" r:id="rId18"/>
    <p:sldLayoutId id="2147483690" r:id="rId19"/>
    <p:sldLayoutId id="2147483667" r:id="rId20"/>
    <p:sldLayoutId id="2147483693" r:id="rId21"/>
    <p:sldLayoutId id="2147483694" r:id="rId22"/>
    <p:sldLayoutId id="2147483668" r:id="rId23"/>
    <p:sldLayoutId id="2147483697" r:id="rId24"/>
    <p:sldLayoutId id="2147483698" r:id="rId25"/>
    <p:sldLayoutId id="2147483700" r:id="rId26"/>
    <p:sldLayoutId id="2147483701" r:id="rId27"/>
    <p:sldLayoutId id="2147483702" r:id="rId28"/>
    <p:sldLayoutId id="2147483703" r:id="rId2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SzPct val="80000"/>
        <a:buFont typeface=".Hiragino Kaku Gothic Interface W3"/>
        <a:buChar char="◉"/>
        <a:tabLst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SzPct val="80000"/>
        <a:buFont typeface="Courier New" panose="02070309020205020404" pitchFamily="49" charset="0"/>
        <a:buChar char="o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Calibri" panose="020F0502020204030204" pitchFamily="34" charset="0"/>
        <a:buChar char="−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ptos" panose="020B0004020202020204" pitchFamily="34" charset="0"/>
        <a:buChar char="→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etsi.org/STF/STFs/STF-TTF-work/STF-support-team" TargetMode="External"/><Relationship Id="rId7" Type="http://schemas.openxmlformats.org/officeDocument/2006/relationships/hyperlink" Target="mailto:STFLINK@etsi.org" TargetMode="External"/><Relationship Id="rId2" Type="http://schemas.openxmlformats.org/officeDocument/2006/relationships/hyperlink" Target="https://www.etsi.org/about/work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portal.etsi.org/Resources/ETSI-Directives" TargetMode="External"/><Relationship Id="rId5" Type="http://schemas.openxmlformats.org/officeDocument/2006/relationships/hyperlink" Target="https://portal.etsi.org/STF/STFs/Downloads" TargetMode="External"/><Relationship Id="rId4" Type="http://schemas.openxmlformats.org/officeDocument/2006/relationships/hyperlink" Target="https://portal.etsi.org/cfe/#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2.png"/><Relationship Id="rId2" Type="http://schemas.openxmlformats.org/officeDocument/2006/relationships/hyperlink" Target="https://www.linkedin.com/company/etsi?trk=biz-companies-cym" TargetMode="Externa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s://www.brighttalk.com/channel/12761/" TargetMode="External"/><Relationship Id="rId5" Type="http://schemas.openxmlformats.org/officeDocument/2006/relationships/image" Target="../media/image21.emf"/><Relationship Id="rId4" Type="http://schemas.openxmlformats.org/officeDocument/2006/relationships/hyperlink" Target="https://www.youtube.com/user/ETSIstandard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portal.etsi.org/STF/STFs/Downloads" TargetMode="Externa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71AFC-C15E-AB2F-C22D-4B9FC69E05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Specialist and Testing Task Forces</a:t>
            </a:r>
          </a:p>
        </p:txBody>
      </p:sp>
    </p:spTree>
    <p:extLst>
      <p:ext uri="{BB962C8B-B14F-4D97-AF65-F5344CB8AC3E}">
        <p14:creationId xmlns:p14="http://schemas.microsoft.com/office/powerpoint/2010/main" val="407343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59"/>
    </mc:Choice>
    <mc:Fallback xmlns="">
      <p:transition spd="slow" advTm="2855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8A48C98-43B1-6F38-65D5-8EDC1A0026ED}"/>
              </a:ext>
            </a:extLst>
          </p:cNvPr>
          <p:cNvCxnSpPr>
            <a:cxnSpLocks/>
          </p:cNvCxnSpPr>
          <p:nvPr/>
        </p:nvCxnSpPr>
        <p:spPr>
          <a:xfrm>
            <a:off x="4046494" y="3944153"/>
            <a:ext cx="407763" cy="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DBF2864-56E1-46E6-92C6-C9F7A312AF92}"/>
              </a:ext>
            </a:extLst>
          </p:cNvPr>
          <p:cNvCxnSpPr>
            <a:cxnSpLocks/>
          </p:cNvCxnSpPr>
          <p:nvPr/>
        </p:nvCxnSpPr>
        <p:spPr>
          <a:xfrm>
            <a:off x="4051830" y="5253915"/>
            <a:ext cx="407763" cy="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A3C30A-09ED-43B0-42A9-27A58AAE4BD9}"/>
              </a:ext>
            </a:extLst>
          </p:cNvPr>
          <p:cNvCxnSpPr>
            <a:cxnSpLocks/>
          </p:cNvCxnSpPr>
          <p:nvPr/>
        </p:nvCxnSpPr>
        <p:spPr>
          <a:xfrm flipV="1">
            <a:off x="6385641" y="3796383"/>
            <a:ext cx="1313571" cy="253558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74702"/>
            <a:ext cx="9525657" cy="866110"/>
          </a:xfrm>
        </p:spPr>
        <p:txBody>
          <a:bodyPr/>
          <a:lstStyle/>
          <a:p>
            <a:r>
              <a:rPr lang="en-GB" sz="3200" dirty="0">
                <a:solidFill>
                  <a:schemeClr val="tx2"/>
                </a:solidFill>
              </a:rPr>
              <a:t>WHO? HOW? and WHEN?</a:t>
            </a:r>
            <a:br>
              <a:rPr lang="en-GB" sz="3200" dirty="0">
                <a:solidFill>
                  <a:schemeClr val="tx2"/>
                </a:solidFill>
              </a:rPr>
            </a:br>
            <a:r>
              <a:rPr lang="en-GB" sz="3200" dirty="0">
                <a:solidFill>
                  <a:schemeClr val="tx2"/>
                </a:solidFill>
              </a:rPr>
              <a:t>can interested parties apply for EU funded STFs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6344" y="1140812"/>
            <a:ext cx="11439041" cy="5339501"/>
          </a:xfrm>
        </p:spPr>
        <p:txBody>
          <a:bodyPr>
            <a:normAutofit/>
          </a:bodyPr>
          <a:lstStyle/>
          <a:p>
            <a:r>
              <a:rPr lang="en-GB" dirty="0"/>
              <a:t>Who can Apply?</a:t>
            </a:r>
          </a:p>
          <a:p>
            <a:pPr lvl="1"/>
            <a:r>
              <a:rPr lang="en-GB" dirty="0"/>
              <a:t>For STFs: ETSI Member Organizations or non-Members </a:t>
            </a:r>
            <a:r>
              <a:rPr lang="en-GB" b="1" dirty="0"/>
              <a:t>with the support </a:t>
            </a:r>
            <a:r>
              <a:rPr lang="en-GB" dirty="0"/>
              <a:t>of an ETSI Member. </a:t>
            </a:r>
          </a:p>
          <a:p>
            <a:r>
              <a:rPr lang="en-GB" dirty="0"/>
              <a:t>How to apply?</a:t>
            </a:r>
          </a:p>
          <a:p>
            <a:pPr marL="457200" lvl="1" indent="0">
              <a:buNone/>
            </a:pPr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80C74B2-98DB-4FD0-A182-71A5BD7728D7}"/>
              </a:ext>
            </a:extLst>
          </p:cNvPr>
          <p:cNvSpPr/>
          <p:nvPr/>
        </p:nvSpPr>
        <p:spPr>
          <a:xfrm>
            <a:off x="2127314" y="3563124"/>
            <a:ext cx="2030135" cy="84814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1"/>
                </a:solidFill>
              </a:rPr>
              <a:t>“Call for Expertise”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105CD25-420C-4424-B19F-6F2D0FFF0E30}"/>
              </a:ext>
            </a:extLst>
          </p:cNvPr>
          <p:cNvSpPr/>
          <p:nvPr/>
        </p:nvSpPr>
        <p:spPr>
          <a:xfrm>
            <a:off x="4454257" y="3564040"/>
            <a:ext cx="2030136" cy="67950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Shortlist of candidates</a:t>
            </a:r>
            <a:endParaRPr lang="en-GB" dirty="0" err="1">
              <a:solidFill>
                <a:schemeClr val="accent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52A4E8F-02B2-4438-B215-D3BC0D61909A}"/>
              </a:ext>
            </a:extLst>
          </p:cNvPr>
          <p:cNvSpPr/>
          <p:nvPr/>
        </p:nvSpPr>
        <p:spPr>
          <a:xfrm>
            <a:off x="7657578" y="2371284"/>
            <a:ext cx="2030136" cy="67950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Preparatory</a:t>
            </a:r>
            <a:r>
              <a:rPr lang="fr-FR" dirty="0">
                <a:solidFill>
                  <a:schemeClr val="accent1"/>
                </a:solidFill>
              </a:rPr>
              <a:t> Meeting </a:t>
            </a:r>
            <a:endParaRPr lang="en-GB" dirty="0" err="1">
              <a:solidFill>
                <a:schemeClr val="accent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5890A77-449C-41BA-A43D-DCA94340EF3A}"/>
              </a:ext>
            </a:extLst>
          </p:cNvPr>
          <p:cNvSpPr/>
          <p:nvPr/>
        </p:nvSpPr>
        <p:spPr>
          <a:xfrm>
            <a:off x="10064686" y="3534250"/>
            <a:ext cx="2030136" cy="67950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Start of the Project!</a:t>
            </a:r>
            <a:endParaRPr lang="en-GB" dirty="0" err="1">
              <a:solidFill>
                <a:schemeClr val="accent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9D1E82-313F-42B5-9D1F-51EF07165BE1}"/>
              </a:ext>
            </a:extLst>
          </p:cNvPr>
          <p:cNvSpPr/>
          <p:nvPr/>
        </p:nvSpPr>
        <p:spPr>
          <a:xfrm>
            <a:off x="2127314" y="4642422"/>
            <a:ext cx="2030134" cy="112219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2"/>
                </a:solidFill>
              </a:rPr>
              <a:t>After</a:t>
            </a:r>
            <a:r>
              <a:rPr lang="fr-FR" dirty="0">
                <a:solidFill>
                  <a:schemeClr val="tx2"/>
                </a:solidFill>
              </a:rPr>
              <a:t> EC </a:t>
            </a:r>
            <a:r>
              <a:rPr lang="fr-FR" dirty="0" err="1">
                <a:solidFill>
                  <a:schemeClr val="tx2"/>
                </a:solidFill>
              </a:rPr>
              <a:t>Approval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51B31E-31A4-43FF-8B56-99A9ECDC4EC9}"/>
              </a:ext>
            </a:extLst>
          </p:cNvPr>
          <p:cNvSpPr/>
          <p:nvPr/>
        </p:nvSpPr>
        <p:spPr>
          <a:xfrm>
            <a:off x="4454257" y="4600865"/>
            <a:ext cx="3454640" cy="115873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Until Action Grant is signed between ETSI and the EC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174C901-6B3A-42A3-93D6-E29B2C916042}"/>
              </a:ext>
            </a:extLst>
          </p:cNvPr>
          <p:cNvSpPr/>
          <p:nvPr/>
        </p:nvSpPr>
        <p:spPr>
          <a:xfrm>
            <a:off x="9639685" y="4774671"/>
            <a:ext cx="2155971" cy="85768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2"/>
                </a:solidFill>
              </a:rPr>
              <a:t>xTF</a:t>
            </a:r>
            <a:r>
              <a:rPr lang="en-GB" dirty="0">
                <a:solidFill>
                  <a:schemeClr val="tx2"/>
                </a:solidFill>
              </a:rPr>
              <a:t> start date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A677616-FB40-4C64-A32E-62D097DDEAAF}"/>
              </a:ext>
            </a:extLst>
          </p:cNvPr>
          <p:cNvSpPr/>
          <p:nvPr/>
        </p:nvSpPr>
        <p:spPr>
          <a:xfrm>
            <a:off x="242857" y="3618649"/>
            <a:ext cx="1415536" cy="6009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Answer to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B0BE35F-7F4F-4A87-93D2-0D732C0CA550}"/>
              </a:ext>
            </a:extLst>
          </p:cNvPr>
          <p:cNvCxnSpPr>
            <a:cxnSpLocks/>
          </p:cNvCxnSpPr>
          <p:nvPr/>
        </p:nvCxnSpPr>
        <p:spPr>
          <a:xfrm>
            <a:off x="1719551" y="3919130"/>
            <a:ext cx="407763" cy="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B6FD65FC-E9E1-499E-8DE1-8CCC961D62EA}"/>
              </a:ext>
            </a:extLst>
          </p:cNvPr>
          <p:cNvSpPr/>
          <p:nvPr/>
        </p:nvSpPr>
        <p:spPr>
          <a:xfrm>
            <a:off x="256865" y="4947549"/>
            <a:ext cx="1415536" cy="6009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When?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7C182E2-DB09-4589-BFE1-6BF3E6C1533A}"/>
              </a:ext>
            </a:extLst>
          </p:cNvPr>
          <p:cNvCxnSpPr>
            <a:cxnSpLocks/>
          </p:cNvCxnSpPr>
          <p:nvPr/>
        </p:nvCxnSpPr>
        <p:spPr>
          <a:xfrm>
            <a:off x="1719551" y="5253915"/>
            <a:ext cx="362451" cy="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ADE352E-E4E4-44B1-A18E-1330283B42D5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9687714" y="2711038"/>
            <a:ext cx="927277" cy="859199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5A3EE2F0-9CEA-4A87-AF63-5A1836A2F7DB}"/>
              </a:ext>
            </a:extLst>
          </p:cNvPr>
          <p:cNvSpPr/>
          <p:nvPr/>
        </p:nvSpPr>
        <p:spPr>
          <a:xfrm>
            <a:off x="7699212" y="3538342"/>
            <a:ext cx="2030136" cy="51608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4A8D"/>
                </a:solidFill>
              </a:rPr>
              <a:t>You are selected!!!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9277C17-8C24-9840-2DB3-061216A67C8D}"/>
              </a:ext>
            </a:extLst>
          </p:cNvPr>
          <p:cNvCxnSpPr>
            <a:cxnSpLocks/>
          </p:cNvCxnSpPr>
          <p:nvPr/>
        </p:nvCxnSpPr>
        <p:spPr>
          <a:xfrm flipV="1">
            <a:off x="8855765" y="3009705"/>
            <a:ext cx="0" cy="528637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999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24BB3F-7FAA-A035-7000-A29407DCFA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8498" y="1089000"/>
            <a:ext cx="5112169" cy="4680000"/>
          </a:xfrm>
        </p:spPr>
        <p:txBody>
          <a:bodyPr>
            <a:normAutofit/>
          </a:bodyPr>
          <a:lstStyle/>
          <a:p>
            <a:r>
              <a:rPr lang="en-GB" dirty="0"/>
              <a:t>3 Main Roles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776896-3949-24F6-76F7-B8B277373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18" y="219456"/>
            <a:ext cx="8515281" cy="565808"/>
          </a:xfrm>
        </p:spPr>
        <p:txBody>
          <a:bodyPr anchor="ctr">
            <a:normAutofit/>
          </a:bodyPr>
          <a:lstStyle/>
          <a:p>
            <a:r>
              <a:rPr lang="en-GB" dirty="0"/>
              <a:t>Organisation of an STF/TTF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C34BE-9B31-D06B-2540-98FE808B292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230707" y="6416456"/>
            <a:ext cx="849923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CE5F33B7-1B3C-824C-89B7-74F931436C11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D0A25FCC-A742-0CC9-3FB5-81BEA9D3C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745431"/>
              </p:ext>
            </p:extLst>
          </p:nvPr>
        </p:nvGraphicFramePr>
        <p:xfrm>
          <a:off x="481781" y="1600571"/>
          <a:ext cx="11317886" cy="4680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080">
                  <a:extLst>
                    <a:ext uri="{9D8B030D-6E8A-4147-A177-3AD203B41FA5}">
                      <a16:colId xmlns:a16="http://schemas.microsoft.com/office/drawing/2014/main" val="1895929505"/>
                    </a:ext>
                  </a:extLst>
                </a:gridCol>
                <a:gridCol w="3396829">
                  <a:extLst>
                    <a:ext uri="{9D8B030D-6E8A-4147-A177-3AD203B41FA5}">
                      <a16:colId xmlns:a16="http://schemas.microsoft.com/office/drawing/2014/main" val="1770556726"/>
                    </a:ext>
                  </a:extLst>
                </a:gridCol>
                <a:gridCol w="3118079">
                  <a:extLst>
                    <a:ext uri="{9D8B030D-6E8A-4147-A177-3AD203B41FA5}">
                      <a16:colId xmlns:a16="http://schemas.microsoft.com/office/drawing/2014/main" val="3868261785"/>
                    </a:ext>
                  </a:extLst>
                </a:gridCol>
                <a:gridCol w="3013898">
                  <a:extLst>
                    <a:ext uri="{9D8B030D-6E8A-4147-A177-3AD203B41FA5}">
                      <a16:colId xmlns:a16="http://schemas.microsoft.com/office/drawing/2014/main" val="4182328338"/>
                    </a:ext>
                  </a:extLst>
                </a:gridCol>
              </a:tblGrid>
              <a:tr h="444088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73201" marR="73201" marT="36601" marB="36601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2"/>
                          </a:solidFill>
                        </a:rPr>
                        <a:t>Reference Body Chair</a:t>
                      </a:r>
                    </a:p>
                  </a:txBody>
                  <a:tcPr marL="73201" marR="73201" marT="36601" marB="36601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chemeClr val="tx2"/>
                          </a:solidFill>
                        </a:rPr>
                        <a:t>STF/TTF Leader</a:t>
                      </a:r>
                    </a:p>
                  </a:txBody>
                  <a:tcPr marL="73201" marR="73201" marT="36601" marB="36601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2"/>
                          </a:solidFill>
                        </a:rPr>
                        <a:t>D-G and ETSI Secretariat</a:t>
                      </a:r>
                    </a:p>
                  </a:txBody>
                  <a:tcPr marL="73201" marR="73201" marT="36601" marB="36601"/>
                </a:tc>
                <a:extLst>
                  <a:ext uri="{0D108BD9-81ED-4DB2-BD59-A6C34878D82A}">
                    <a16:rowId xmlns:a16="http://schemas.microsoft.com/office/drawing/2014/main" val="1839039621"/>
                  </a:ext>
                </a:extLst>
              </a:tr>
              <a:tr h="1981314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2"/>
                          </a:solidFill>
                        </a:rPr>
                        <a:t>STF/TTF work in progress</a:t>
                      </a:r>
                    </a:p>
                  </a:txBody>
                  <a:tcPr marL="73201" marR="73201" marT="36601" marB="36601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2"/>
                          </a:solidFill>
                        </a:rPr>
                        <a:t>Provides technical Guidance</a:t>
                      </a:r>
                    </a:p>
                  </a:txBody>
                  <a:tcPr marL="73201" marR="73201" marT="36601" marB="36601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2"/>
                          </a:solidFill>
                        </a:rPr>
                        <a:t>Acts as the interface with the Funded Activity Team for the management of the STF/TTF, with the service provider(s) for coordination of the project, and with the RB Chair for technical control</a:t>
                      </a:r>
                    </a:p>
                  </a:txBody>
                  <a:tcPr marL="73201" marR="73201" marT="36601" marB="3660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solidFill>
                            <a:schemeClr val="tx2"/>
                          </a:solidFill>
                        </a:rPr>
                        <a:t>The D-G appoints the STF/TTF leader in consultation with the relevant RB Chair</a:t>
                      </a:r>
                    </a:p>
                    <a:p>
                      <a:endParaRPr lang="en-GB" sz="1600">
                        <a:solidFill>
                          <a:schemeClr val="tx2"/>
                        </a:solidFill>
                      </a:endParaRPr>
                    </a:p>
                  </a:txBody>
                  <a:tcPr marL="73201" marR="73201" marT="36601" marB="36601"/>
                </a:tc>
                <a:extLst>
                  <a:ext uri="{0D108BD9-81ED-4DB2-BD59-A6C34878D82A}">
                    <a16:rowId xmlns:a16="http://schemas.microsoft.com/office/drawing/2014/main" val="355223595"/>
                  </a:ext>
                </a:extLst>
              </a:tr>
              <a:tr h="1298103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2"/>
                          </a:solidFill>
                        </a:rPr>
                        <a:t>STF/TTF reporting</a:t>
                      </a:r>
                    </a:p>
                  </a:txBody>
                  <a:tcPr marL="73201" marR="73201" marT="36601" marB="36601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2"/>
                          </a:solidFill>
                        </a:rPr>
                        <a:t>Approves the STF/TTF Progress Reports (reviewed and endorsed by the RB  members )</a:t>
                      </a:r>
                    </a:p>
                  </a:txBody>
                  <a:tcPr marL="73201" marR="73201" marT="36601" marB="3660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</a:rPr>
                        <a:t>Monitors and confirms the achievement of the intermediate milestones.</a:t>
                      </a:r>
                    </a:p>
                  </a:txBody>
                  <a:tcPr marL="73201" marR="73201" marT="36601" marB="3660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</a:rPr>
                        <a:t>Request invoices and pay the experts’ companies as per schedule and milestones approval.</a:t>
                      </a:r>
                    </a:p>
                  </a:txBody>
                  <a:tcPr marL="73201" marR="73201" marT="36601" marB="36601"/>
                </a:tc>
                <a:extLst>
                  <a:ext uri="{0D108BD9-81ED-4DB2-BD59-A6C34878D82A}">
                    <a16:rowId xmlns:a16="http://schemas.microsoft.com/office/drawing/2014/main" val="703991510"/>
                  </a:ext>
                </a:extLst>
              </a:tr>
              <a:tr h="956497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2"/>
                          </a:solidFill>
                        </a:rPr>
                        <a:t>STF/TTF closing</a:t>
                      </a:r>
                    </a:p>
                  </a:txBody>
                  <a:tcPr marL="73201" marR="73201" marT="36601" marB="36601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chemeClr val="tx2"/>
                          </a:solidFill>
                        </a:rPr>
                        <a:t>Provides feedback to the D-G upon completion of the work. </a:t>
                      </a:r>
                    </a:p>
                  </a:txBody>
                  <a:tcPr marL="73201" marR="73201" marT="36601" marB="36601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chemeClr val="tx2"/>
                          </a:solidFill>
                        </a:rPr>
                        <a:t>Responsible of providing the final report and confirms completion of the work</a:t>
                      </a:r>
                    </a:p>
                  </a:txBody>
                  <a:tcPr marL="73201" marR="73201" marT="36601" marB="36601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2"/>
                          </a:solidFill>
                        </a:rPr>
                        <a:t>Release the final payment, make a budget final status and closes the STF/TTF </a:t>
                      </a:r>
                    </a:p>
                  </a:txBody>
                  <a:tcPr marL="73201" marR="73201" marT="36601" marB="36601"/>
                </a:tc>
                <a:extLst>
                  <a:ext uri="{0D108BD9-81ED-4DB2-BD59-A6C34878D82A}">
                    <a16:rowId xmlns:a16="http://schemas.microsoft.com/office/drawing/2014/main" val="1103067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699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3BD611-0BBF-2BBF-00D7-124C97A005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1456267"/>
            <a:ext cx="5957887" cy="467995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Specialist Task Forces (STFs) and Testing Task Forces (TTFs) accelerate standards development in strategic areas</a:t>
            </a:r>
          </a:p>
          <a:p>
            <a:r>
              <a:rPr lang="en-GB" dirty="0"/>
              <a:t>Used when specialised expertise is needed, or deadlines are tight</a:t>
            </a:r>
          </a:p>
          <a:p>
            <a:r>
              <a:rPr lang="en-GB" dirty="0"/>
              <a:t>Proposed by ETSI members via committees, or requested/funded by EC &amp; EFTA</a:t>
            </a:r>
          </a:p>
          <a:p>
            <a:r>
              <a:rPr lang="en-GB" dirty="0"/>
              <a:t>Experts selected through an open Call for Expertise </a:t>
            </a:r>
          </a:p>
          <a:p>
            <a:r>
              <a:rPr lang="en-GB" dirty="0"/>
              <a:t>Applications can come from any legally registered organisation (must be ETSI-supported for the STFs)</a:t>
            </a:r>
          </a:p>
          <a:p>
            <a:r>
              <a:rPr lang="en-GB" dirty="0"/>
              <a:t>Outputs follow the technical group’s approval process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993D96-14B5-C30C-1DF9-78CA77E5CA2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89306" y="1456267"/>
            <a:ext cx="5251682" cy="4680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Useful links</a:t>
            </a:r>
          </a:p>
          <a:p>
            <a:r>
              <a:rPr lang="en-US" dirty="0"/>
              <a:t>WEB: </a:t>
            </a:r>
            <a:r>
              <a:rPr lang="en-US" dirty="0">
                <a:hlinkClick r:id="rId2"/>
              </a:rPr>
              <a:t>https://www.etsi.org/about/work/</a:t>
            </a:r>
            <a:r>
              <a:rPr lang="en-US" dirty="0"/>
              <a:t>  </a:t>
            </a:r>
          </a:p>
          <a:p>
            <a:r>
              <a:rPr lang="en-US" dirty="0"/>
              <a:t>ETSI Portal: </a:t>
            </a:r>
            <a:r>
              <a:rPr lang="en-US" sz="2900" dirty="0">
                <a:hlinkClick r:id="rId3"/>
              </a:rPr>
              <a:t>https://portal.etsi.org/STF/STFs/STF-TTF-work/STF-support-team</a:t>
            </a:r>
            <a:r>
              <a:rPr lang="en-US" sz="2900" dirty="0"/>
              <a:t> </a:t>
            </a:r>
          </a:p>
          <a:p>
            <a:r>
              <a:rPr lang="en-US" dirty="0"/>
              <a:t>Call for Expertise:  </a:t>
            </a:r>
            <a:r>
              <a:rPr lang="en-US" dirty="0">
                <a:hlinkClick r:id="rId4"/>
              </a:rPr>
              <a:t>https://portal.etsi.org/cfe/#/</a:t>
            </a:r>
            <a:r>
              <a:rPr lang="en-US" dirty="0"/>
              <a:t> </a:t>
            </a:r>
          </a:p>
          <a:p>
            <a:r>
              <a:rPr lang="en-US" dirty="0"/>
              <a:t>Useful documents:  </a:t>
            </a:r>
            <a:r>
              <a:rPr lang="en-US" dirty="0">
                <a:hlinkClick r:id="rId5"/>
              </a:rPr>
              <a:t>https://portal.etsi.org/STF/STFs/Downloads</a:t>
            </a:r>
            <a:r>
              <a:rPr lang="en-US" dirty="0"/>
              <a:t> </a:t>
            </a:r>
          </a:p>
          <a:p>
            <a:r>
              <a:rPr lang="en-US" dirty="0"/>
              <a:t>ETSI Technical Working Procedures, clauses 1.10 - 1.11:    </a:t>
            </a:r>
            <a:r>
              <a:rPr lang="en-GB" sz="2600" dirty="0">
                <a:hlinkClick r:id="rId6"/>
              </a:rPr>
              <a:t>https://portal.etsi.org/Resources/ETSI-Directives</a:t>
            </a:r>
            <a:endParaRPr lang="en-GB" sz="2600" dirty="0"/>
          </a:p>
          <a:p>
            <a:r>
              <a:rPr lang="en-US" dirty="0"/>
              <a:t>Email:  </a:t>
            </a:r>
            <a:r>
              <a:rPr lang="en-US" dirty="0">
                <a:hlinkClick r:id="rId7"/>
              </a:rPr>
              <a:t>STFLINK@etsi.org</a:t>
            </a: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A9796B-0E53-CFE7-0E00-44DB33459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18" y="219456"/>
            <a:ext cx="8515281" cy="565808"/>
          </a:xfrm>
        </p:spPr>
        <p:txBody>
          <a:bodyPr/>
          <a:lstStyle/>
          <a:p>
            <a:r>
              <a:rPr lang="fr-FR" dirty="0"/>
              <a:t>Key </a:t>
            </a:r>
            <a:r>
              <a:rPr lang="fr-FR" dirty="0" err="1"/>
              <a:t>takeaways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817AFE-480D-4EBE-5C99-571BA8A9DC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230707" y="6416456"/>
            <a:ext cx="849923" cy="365125"/>
          </a:xfrm>
        </p:spPr>
        <p:txBody>
          <a:bodyPr/>
          <a:lstStyle/>
          <a:p>
            <a:fld id="{CE5F33B7-1B3C-824C-89B7-74F931436C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26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4471F9-4AF0-F269-9ABB-993AD05FC4B4}"/>
              </a:ext>
            </a:extLst>
          </p:cNvPr>
          <p:cNvSpPr txBox="1"/>
          <p:nvPr/>
        </p:nvSpPr>
        <p:spPr>
          <a:xfrm>
            <a:off x="560817" y="2551837"/>
            <a:ext cx="7348614" cy="175432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THANK YOU 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FOR YOUR ATTENTION</a:t>
            </a: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00C11CD5-7B5E-2A11-59E6-2F8E7632EB37}"/>
              </a:ext>
            </a:extLst>
          </p:cNvPr>
          <p:cNvSpPr txBox="1"/>
          <p:nvPr/>
        </p:nvSpPr>
        <p:spPr>
          <a:xfrm>
            <a:off x="560817" y="4318734"/>
            <a:ext cx="1477456" cy="44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itchFamily="2" charset="77"/>
              </a:rPr>
              <a:t>Follow us on: </a:t>
            </a:r>
          </a:p>
        </p:txBody>
      </p:sp>
      <p:pic>
        <p:nvPicPr>
          <p:cNvPr id="4" name="Picture 3" descr="LinkedIn Icon.">
            <a:hlinkClick r:id="rId2"/>
            <a:extLst>
              <a:ext uri="{FF2B5EF4-FFF2-40B4-BE49-F238E27FC236}">
                <a16:creationId xmlns:a16="http://schemas.microsoft.com/office/drawing/2014/main" id="{2127F5A0-AF1A-4958-A564-01546E6DF3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069" y="4444687"/>
            <a:ext cx="274175" cy="274175"/>
          </a:xfrm>
          <a:prstGeom prst="rect">
            <a:avLst/>
          </a:prstGeom>
        </p:spPr>
      </p:pic>
      <p:pic>
        <p:nvPicPr>
          <p:cNvPr id="5" name="Picture 4" descr="YouTube Icon">
            <a:hlinkClick r:id="rId4"/>
            <a:extLst>
              <a:ext uri="{FF2B5EF4-FFF2-40B4-BE49-F238E27FC236}">
                <a16:creationId xmlns:a16="http://schemas.microsoft.com/office/drawing/2014/main" id="{2CC44C34-0CA0-E802-CE24-C8F55F22F9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60" t="5206" r="5616" b="8673"/>
          <a:stretch/>
        </p:blipFill>
        <p:spPr>
          <a:xfrm>
            <a:off x="2490395" y="4445835"/>
            <a:ext cx="279400" cy="273050"/>
          </a:xfrm>
          <a:prstGeom prst="roundRect">
            <a:avLst>
              <a:gd name="adj" fmla="val 21674"/>
            </a:avLst>
          </a:prstGeom>
          <a:ln>
            <a:noFill/>
          </a:ln>
        </p:spPr>
      </p:pic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51334EA6-FC51-E6E1-E4AE-BD42FAA4CDB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553" t="16604" r="14904" b="9527"/>
          <a:stretch/>
        </p:blipFill>
        <p:spPr>
          <a:xfrm>
            <a:off x="2893946" y="4445834"/>
            <a:ext cx="268126" cy="273028"/>
          </a:xfrm>
          <a:prstGeom prst="roundRect">
            <a:avLst>
              <a:gd name="adj" fmla="val 19152"/>
            </a:avLst>
          </a:prstGeom>
        </p:spPr>
      </p:pic>
    </p:spTree>
    <p:extLst>
      <p:ext uri="{BB962C8B-B14F-4D97-AF65-F5344CB8AC3E}">
        <p14:creationId xmlns:p14="http://schemas.microsoft.com/office/powerpoint/2010/main" val="266010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F9D15-C325-AE51-A760-98864253D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FF6C053-9276-5866-8DF5-AE4508A26C4C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99963873"/>
              </p:ext>
            </p:extLst>
          </p:nvPr>
        </p:nvGraphicFramePr>
        <p:xfrm>
          <a:off x="390525" y="1600200"/>
          <a:ext cx="11398250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DDEC991-389B-BA62-E459-A13036AC5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GB" dirty="0"/>
              <a:t>Definitions and more…</a:t>
            </a:r>
            <a:endParaRPr lang="en-U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31537033-0272-8C98-12B1-B0C5FBB2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CE5F33B7-1B3C-824C-89B7-74F931436C11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3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968"/>
    </mc:Choice>
    <mc:Fallback xmlns="">
      <p:transition spd="slow" advTm="10796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3AB2D-FA7D-D02E-B09E-5B886B166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FFC6D-6556-CC1B-D11D-0D8627109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to STFs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3C22E-A48F-000F-5B65-BD6BCDD6116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57600" y="1260860"/>
            <a:ext cx="8085667" cy="53776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Specialist Task Forces (STFs) accelerate standards development in strategic areas</a:t>
            </a:r>
          </a:p>
          <a:p>
            <a:r>
              <a:rPr lang="en-GB" dirty="0"/>
              <a:t>Used when specialised expertise is needed or deadlines are tight</a:t>
            </a:r>
          </a:p>
          <a:p>
            <a:r>
              <a:rPr lang="en-GB" dirty="0"/>
              <a:t>Proposed by ETSI members via Technical Groups, or requested/funded by EC &amp; EFTA</a:t>
            </a:r>
          </a:p>
          <a:p>
            <a:r>
              <a:rPr lang="en-GB" dirty="0"/>
              <a:t>Experts selected through an open Call for Expertise (published to all ETSI members)</a:t>
            </a:r>
          </a:p>
          <a:p>
            <a:r>
              <a:rPr lang="en-GB" dirty="0"/>
              <a:t>Applications can come from members or external organisations (must be ETSI-supported)</a:t>
            </a:r>
          </a:p>
          <a:p>
            <a:r>
              <a:rPr lang="en-GB" dirty="0"/>
              <a:t>Selected experts sign an agreement with ETSI</a:t>
            </a:r>
          </a:p>
          <a:p>
            <a:r>
              <a:rPr lang="en-GB" dirty="0"/>
              <a:t>Remuneration linked to timely, high-quality milestone delivery</a:t>
            </a:r>
          </a:p>
          <a:p>
            <a:r>
              <a:rPr lang="en-GB" dirty="0"/>
              <a:t>Outputs follow the Technical Group’s approval process</a:t>
            </a:r>
            <a:endParaRPr lang="en-GB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6E911-C42B-C700-39AA-E607CCBE5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7F3E06-F746-F423-4724-3F80A8518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8" r="31714"/>
          <a:stretch>
            <a:fillRect/>
          </a:stretch>
        </p:blipFill>
        <p:spPr>
          <a:xfrm>
            <a:off x="657225" y="1743889"/>
            <a:ext cx="2695575" cy="39601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2025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77"/>
    </mc:Choice>
    <mc:Fallback xmlns="">
      <p:transition spd="slow" advTm="7297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424EF-F033-46B2-BAEB-0D5D12894E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62400" y="1335099"/>
            <a:ext cx="7669161" cy="518368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400" dirty="0"/>
              <a:t>Testing Task Forces (TTFs) support Technical Bodies and ISGs</a:t>
            </a:r>
          </a:p>
          <a:p>
            <a:pPr marL="360363" lvl="1" indent="-360363">
              <a:lnSpc>
                <a:spcPct val="90000"/>
              </a:lnSpc>
              <a:spcBef>
                <a:spcPts val="1000"/>
              </a:spcBef>
              <a:buFont typeface=".Hiragino Kaku Gothic Interface W3"/>
              <a:buChar char="◉"/>
            </a:pPr>
            <a:r>
              <a:rPr lang="en-GB" dirty="0"/>
              <a:t>Focus on accelerating testing &amp; methodology standards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Provide immediate, high-level technical expertise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Strengthen ETSI’s competitive edge and responsiveness to market needs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Established and managed by the ETSI Secretariat (under Director-General authority)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Guided by a technical roadmap and multi-annual plan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Roadmap developed by CTI*, in consultation with ETSI Board &amp; OCG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Open Call for Expertise – any legally registered organisation may apply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Outputs follow the technical group’s approval process</a:t>
            </a:r>
            <a:endParaRPr lang="en-GB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7F9201-D912-330B-0214-B02479E4E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8" r="31714"/>
          <a:stretch>
            <a:fillRect/>
          </a:stretch>
        </p:blipFill>
        <p:spPr>
          <a:xfrm>
            <a:off x="657225" y="1743889"/>
            <a:ext cx="2695575" cy="396015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F0072C-88AC-C435-4D42-65F103859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18" y="219456"/>
            <a:ext cx="8515281" cy="565808"/>
          </a:xfrm>
        </p:spPr>
        <p:txBody>
          <a:bodyPr anchor="ctr">
            <a:normAutofit/>
          </a:bodyPr>
          <a:lstStyle/>
          <a:p>
            <a:r>
              <a:rPr lang="en-GB" dirty="0"/>
              <a:t>Introduction to TTFs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8082E-277A-168B-5903-D1826B5A72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312890" y="6416456"/>
            <a:ext cx="7315200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*CTI = Centre for Testing and Interoperability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E64B76-0440-5A58-D1B7-FFAFED6E8EC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230707" y="6416456"/>
            <a:ext cx="849923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CE5F33B7-1B3C-824C-89B7-74F931436C11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6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29"/>
    </mc:Choice>
    <mc:Fallback xmlns="">
      <p:transition spd="slow" advTm="712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A9CFD0-A200-4C41-EE3B-3774F0016AA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1574" y="1600571"/>
            <a:ext cx="5802749" cy="4680000"/>
          </a:xfrm>
        </p:spPr>
        <p:txBody>
          <a:bodyPr>
            <a:normAutofit/>
          </a:bodyPr>
          <a:lstStyle/>
          <a:p>
            <a:r>
              <a:rPr lang="en-GB" dirty="0"/>
              <a:t>STFs and TTFs are funded via: </a:t>
            </a:r>
            <a:endParaRPr lang="en-GB" strike="sngStrike" dirty="0"/>
          </a:p>
          <a:p>
            <a:pPr marL="971550" lvl="1" indent="-514350">
              <a:buFont typeface="+mj-lt"/>
              <a:buAutoNum type="arabicPeriod"/>
            </a:pPr>
            <a:r>
              <a:rPr lang="en-GB" sz="2800" dirty="0"/>
              <a:t>The Funded Work Programme: </a:t>
            </a:r>
            <a:r>
              <a:rPr lang="en-GB" sz="2800" b="1" dirty="0"/>
              <a:t>FWP</a:t>
            </a:r>
            <a:r>
              <a:rPr lang="en-GB" sz="2800" dirty="0"/>
              <a:t> (i.e. funding source is the ETSI budget). </a:t>
            </a:r>
          </a:p>
          <a:p>
            <a:pPr marL="800100" lvl="1" indent="-342900">
              <a:buFont typeface="+mj-lt"/>
              <a:buAutoNum type="arabicPeriod"/>
            </a:pPr>
            <a:endParaRPr lang="en-GB" sz="2800" dirty="0"/>
          </a:p>
          <a:p>
            <a:pPr marL="971550" lvl="1" indent="-514350">
              <a:buFont typeface="+mj-lt"/>
              <a:buAutoNum type="arabicPeriod"/>
            </a:pPr>
            <a:r>
              <a:rPr lang="en-GB" sz="2800" dirty="0"/>
              <a:t>EC/EFTA funding.</a:t>
            </a:r>
          </a:p>
          <a:p>
            <a:pPr marL="971550" lvl="1" indent="-514350">
              <a:buFont typeface="+mj-lt"/>
              <a:buAutoNum type="arabicPeriod"/>
            </a:pPr>
            <a:endParaRPr lang="en-GB" sz="2800" dirty="0"/>
          </a:p>
          <a:p>
            <a:pPr marL="971550" lvl="1" indent="-514350">
              <a:buFont typeface="+mj-lt"/>
              <a:buAutoNum type="arabicPeriod"/>
            </a:pPr>
            <a:r>
              <a:rPr lang="en-GB" sz="2800" dirty="0"/>
              <a:t>Voluntary contributions from ETSI Members.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60A9A9-94BE-81FE-71B6-23F7A25D59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147" r="12939" b="-1"/>
          <a:stretch>
            <a:fillRect/>
          </a:stretch>
        </p:blipFill>
        <p:spPr>
          <a:xfrm>
            <a:off x="6689414" y="1600571"/>
            <a:ext cx="5112169" cy="4680000"/>
          </a:xfrm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1FF0556-EB6A-CDD9-2032-AD89BD4C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18" y="219456"/>
            <a:ext cx="8515281" cy="565808"/>
          </a:xfrm>
        </p:spPr>
        <p:txBody>
          <a:bodyPr anchor="ctr">
            <a:normAutofit/>
          </a:bodyPr>
          <a:lstStyle/>
          <a:p>
            <a:r>
              <a:rPr lang="en-US" dirty="0"/>
              <a:t>Funding 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37942-7B96-BB0D-7691-9DC3EEECB4D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230707" y="6416456"/>
            <a:ext cx="849923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CE5F33B7-1B3C-824C-89B7-74F931436C11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633F9B0-44F2-4BC8-7F96-38FAA61F6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173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25C200C-3938-618A-0E08-DA2719E82AB2}"/>
              </a:ext>
            </a:extLst>
          </p:cNvPr>
          <p:cNvSpPr txBox="1"/>
          <p:nvPr/>
        </p:nvSpPr>
        <p:spPr>
          <a:xfrm>
            <a:off x="391574" y="1189703"/>
            <a:ext cx="7700374" cy="50908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lvl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</a:pPr>
            <a:r>
              <a:rPr lang="en-US" sz="2000" b="1" dirty="0">
                <a:solidFill>
                  <a:schemeClr val="tx2"/>
                </a:solidFill>
              </a:rPr>
              <a:t>Requesting FWP funding: </a:t>
            </a:r>
          </a:p>
          <a:p>
            <a:pPr marL="360363" lvl="2" indent="-360363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.Hiragino Kaku Gothic Interface W3"/>
              <a:buChar char="◉"/>
            </a:pPr>
            <a:r>
              <a:rPr lang="en-US" sz="2000" dirty="0">
                <a:solidFill>
                  <a:schemeClr val="tx2"/>
                </a:solidFill>
              </a:rPr>
              <a:t>When a Reference Body identifies a need, a detailed description of the work to be done is provided by means of the Terms of Reference (</a:t>
            </a:r>
            <a:r>
              <a:rPr lang="en-US" sz="2000" dirty="0" err="1">
                <a:solidFill>
                  <a:schemeClr val="tx2"/>
                </a:solidFill>
              </a:rPr>
              <a:t>ToR</a:t>
            </a:r>
            <a:r>
              <a:rPr lang="en-US" sz="2000" dirty="0">
                <a:solidFill>
                  <a:schemeClr val="tx2"/>
                </a:solidFill>
              </a:rPr>
              <a:t>) template. It includes an accurate estimate of the maximum budget required to perform the work that has to be aligned with ETSI strategic areas</a:t>
            </a:r>
          </a:p>
          <a:p>
            <a:pPr marL="360363" lvl="2" indent="-360363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.Hiragino Kaku Gothic Interface W3"/>
              <a:buChar char="◉"/>
            </a:pPr>
            <a:r>
              <a:rPr lang="en-US" sz="2000" dirty="0">
                <a:solidFill>
                  <a:schemeClr val="tx2"/>
                </a:solidFill>
              </a:rPr>
              <a:t>The STF and TTF Terms of Reference Templates can be downloaded from the ETSI Portal: </a:t>
            </a:r>
            <a:r>
              <a:rPr lang="en-US" sz="20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https://portal.etsi.org/STF/STFs/Downloads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</a:p>
          <a:p>
            <a:pPr marL="360363" lvl="2" indent="-360363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.Hiragino Kaku Gothic Interface W3"/>
              <a:buChar char="◉"/>
            </a:pPr>
            <a:r>
              <a:rPr lang="en-US" sz="2000" dirty="0">
                <a:solidFill>
                  <a:schemeClr val="tx2"/>
                </a:solidFill>
              </a:rPr>
              <a:t>The </a:t>
            </a:r>
            <a:r>
              <a:rPr lang="en-US" sz="2000" dirty="0" err="1">
                <a:solidFill>
                  <a:schemeClr val="tx2"/>
                </a:solidFill>
              </a:rPr>
              <a:t>ToR</a:t>
            </a:r>
            <a:r>
              <a:rPr lang="en-US" sz="2000" dirty="0">
                <a:solidFill>
                  <a:schemeClr val="tx2"/>
                </a:solidFill>
              </a:rPr>
              <a:t> must be supported by at least </a:t>
            </a:r>
            <a:r>
              <a:rPr lang="en-US" sz="2000" b="1" dirty="0">
                <a:solidFill>
                  <a:schemeClr val="tx2"/>
                </a:solidFill>
              </a:rPr>
              <a:t>4 ETSI members</a:t>
            </a:r>
            <a:r>
              <a:rPr lang="en-US" sz="2000" dirty="0">
                <a:solidFill>
                  <a:schemeClr val="tx2"/>
                </a:solidFill>
              </a:rPr>
              <a:t> within that Reference Body and be approved by the latter.  </a:t>
            </a:r>
          </a:p>
          <a:p>
            <a:pPr marL="360363" lvl="2" indent="-360363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.Hiragino Kaku Gothic Interface W3"/>
              <a:buChar char="◉"/>
            </a:pPr>
            <a:r>
              <a:rPr lang="en-US" sz="2000" dirty="0">
                <a:solidFill>
                  <a:schemeClr val="tx2"/>
                </a:solidFill>
              </a:rPr>
              <a:t>The </a:t>
            </a:r>
            <a:r>
              <a:rPr lang="en-GB" sz="2000" dirty="0" err="1">
                <a:solidFill>
                  <a:schemeClr val="tx2"/>
                </a:solidFill>
              </a:rPr>
              <a:t>ToR</a:t>
            </a:r>
            <a:r>
              <a:rPr lang="en-GB" sz="2000" dirty="0">
                <a:solidFill>
                  <a:schemeClr val="tx2"/>
                </a:solidFill>
              </a:rPr>
              <a:t> collected are submitted for acceptance to the OCG and the Board in September, and the STFs/TTFs budget is approved </a:t>
            </a:r>
            <a:r>
              <a:rPr lang="en-US" sz="2000" dirty="0">
                <a:solidFill>
                  <a:schemeClr val="tx2"/>
                </a:solidFill>
              </a:rPr>
              <a:t>by the Autumn General Assembly. </a:t>
            </a:r>
          </a:p>
          <a:p>
            <a:pPr marL="360363" lvl="2" indent="-360363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.Hiragino Kaku Gothic Interface W3"/>
              <a:buChar char="◉"/>
            </a:pPr>
            <a:r>
              <a:rPr lang="en-US" sz="2000" dirty="0">
                <a:solidFill>
                  <a:schemeClr val="tx2"/>
                </a:solidFill>
              </a:rPr>
              <a:t>The Secretariat staff supports the complete process</a:t>
            </a:r>
          </a:p>
          <a:p>
            <a:pPr marL="0" lvl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2000" dirty="0">
                <a:solidFill>
                  <a:schemeClr val="tx2"/>
                </a:solidFill>
              </a:rPr>
              <a:t>The same process applies to STFs/TTFS funded via Members’ voluntary contributions</a:t>
            </a:r>
            <a:endParaRPr lang="en-US" sz="1300" dirty="0">
              <a:solidFill>
                <a:schemeClr val="tx2"/>
              </a:solidFill>
            </a:endParaRPr>
          </a:p>
        </p:txBody>
      </p:sp>
      <p:pic>
        <p:nvPicPr>
          <p:cNvPr id="6" name="Picture Placeholder  9">
            <a:extLst>
              <a:ext uri="{FF2B5EF4-FFF2-40B4-BE49-F238E27FC236}">
                <a16:creationId xmlns:a16="http://schemas.microsoft.com/office/drawing/2014/main" id="{43A9FF56-B5F1-F861-105E-75B929D50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4" r="1"/>
          <a:stretch>
            <a:fillRect/>
          </a:stretch>
        </p:blipFill>
        <p:spPr>
          <a:xfrm>
            <a:off x="8425089" y="1690863"/>
            <a:ext cx="3395002" cy="3476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400293-7B53-20E9-3D12-97230A818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18" y="219456"/>
            <a:ext cx="8515281" cy="565808"/>
          </a:xfrm>
        </p:spPr>
        <p:txBody>
          <a:bodyPr vert="horz" lIns="108878" tIns="54439" rIns="108878" bIns="54439" rtlCol="0" anchor="ctr">
            <a:normAutofit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How to create an STF/TTF in a Reference Body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0F5ECB-1CB9-2F8C-889E-093865B90CB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230707" y="6416456"/>
            <a:ext cx="849923" cy="36512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fld id="{CE5F33B7-1B3C-824C-89B7-74F931436C11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57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35BBB-876F-91A8-0630-9BEB99731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AC9E12C-1131-31D9-17FE-02D40E517942}"/>
              </a:ext>
            </a:extLst>
          </p:cNvPr>
          <p:cNvSpPr txBox="1"/>
          <p:nvPr/>
        </p:nvSpPr>
        <p:spPr>
          <a:xfrm>
            <a:off x="450840" y="1690713"/>
            <a:ext cx="7524760" cy="5090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2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GB" sz="1900" b="1" dirty="0">
                <a:solidFill>
                  <a:schemeClr val="tx2"/>
                </a:solidFill>
              </a:rPr>
              <a:t>Requesting EC/EFTA funding:</a:t>
            </a:r>
          </a:p>
          <a:p>
            <a:pPr marL="360363" lvl="2" indent="-360363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.Hiragino Kaku Gothic Interface W3"/>
              <a:buChar char="◉"/>
            </a:pPr>
            <a:r>
              <a:rPr lang="en-GB" sz="1900" dirty="0">
                <a:solidFill>
                  <a:schemeClr val="tx2"/>
                </a:solidFill>
              </a:rPr>
              <a:t>The EC regularly opens invitations to submit Proposals to address: </a:t>
            </a:r>
          </a:p>
          <a:p>
            <a:pPr marL="817563" lvl="3" indent="-360363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.Hiragino Kaku Gothic Interface W3"/>
              <a:buChar char="◉"/>
            </a:pPr>
            <a:r>
              <a:rPr lang="en-GB" sz="1900" dirty="0">
                <a:solidFill>
                  <a:schemeClr val="tx2"/>
                </a:solidFill>
              </a:rPr>
              <a:t>the Annual Work Program priorities</a:t>
            </a:r>
          </a:p>
          <a:p>
            <a:pPr marL="817563" lvl="3" indent="-360363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.Hiragino Kaku Gothic Interface W3"/>
              <a:buChar char="◉"/>
            </a:pPr>
            <a:r>
              <a:rPr lang="en-GB" sz="1900" dirty="0">
                <a:solidFill>
                  <a:schemeClr val="tx2"/>
                </a:solidFill>
              </a:rPr>
              <a:t> the EU priorities, legislation and policies</a:t>
            </a:r>
          </a:p>
          <a:p>
            <a:pPr marL="817563" lvl="3" indent="-360363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.Hiragino Kaku Gothic Interface W3"/>
              <a:buChar char="◉"/>
            </a:pPr>
            <a:r>
              <a:rPr lang="en-GB" sz="1900" dirty="0">
                <a:solidFill>
                  <a:schemeClr val="tx2"/>
                </a:solidFill>
              </a:rPr>
              <a:t>the Single Market Programme (SMP) objectives.</a:t>
            </a:r>
          </a:p>
          <a:p>
            <a:pPr marL="360363" lvl="2" indent="-360363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.Hiragino Kaku Gothic Interface W3"/>
              <a:buChar char="◉"/>
            </a:pPr>
            <a:r>
              <a:rPr lang="en-GB" sz="1900" dirty="0">
                <a:solidFill>
                  <a:schemeClr val="tx2"/>
                </a:solidFill>
              </a:rPr>
              <a:t>Interested RBs build and submit Technical Proposals to the ETSI Board for acceptance before being sent to the EC approval. </a:t>
            </a:r>
          </a:p>
          <a:p>
            <a:pPr marL="360363" lvl="2" indent="-360363"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.Hiragino Kaku Gothic Interface W3"/>
              <a:buChar char="◉"/>
            </a:pPr>
            <a:r>
              <a:rPr lang="en-GB" sz="1900" dirty="0">
                <a:solidFill>
                  <a:schemeClr val="tx2"/>
                </a:solidFill>
              </a:rPr>
              <a:t>The Secretariat staff supports the complete process</a:t>
            </a:r>
          </a:p>
        </p:txBody>
      </p:sp>
      <p:pic>
        <p:nvPicPr>
          <p:cNvPr id="6" name="Picture Placeholder  9">
            <a:extLst>
              <a:ext uri="{FF2B5EF4-FFF2-40B4-BE49-F238E27FC236}">
                <a16:creationId xmlns:a16="http://schemas.microsoft.com/office/drawing/2014/main" id="{FEE4A92D-29DD-4EB0-F346-55A9F6788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4" r="1"/>
          <a:stretch>
            <a:fillRect/>
          </a:stretch>
        </p:blipFill>
        <p:spPr>
          <a:xfrm>
            <a:off x="8425089" y="1690863"/>
            <a:ext cx="3395002" cy="3476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9A234FF-F27D-4ABC-7A95-FC245958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18" y="219456"/>
            <a:ext cx="8515281" cy="565808"/>
          </a:xfrm>
        </p:spPr>
        <p:txBody>
          <a:bodyPr vert="horz" lIns="108878" tIns="54439" rIns="108878" bIns="54439" rtlCol="0" anchor="ctr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How to create an STF/TTF in a Reference Body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15B7DA-14E4-42FD-F7D5-002BECD7A0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230707" y="6416456"/>
            <a:ext cx="849923" cy="36512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fld id="{CE5F33B7-1B3C-824C-89B7-74F931436C11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5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3A89E-FE77-39F7-1EA0-E8A5D8912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n-GB" sz="3600" dirty="0">
                <a:solidFill>
                  <a:schemeClr val="tx2"/>
                </a:solidFill>
              </a:rPr>
              <a:t>STF/TTF FWP allocation process: </a:t>
            </a:r>
            <a:br>
              <a:rPr lang="en-GB" dirty="0"/>
            </a:br>
            <a:r>
              <a:rPr lang="en-GB" sz="2800" dirty="0">
                <a:solidFill>
                  <a:schemeClr val="tx2"/>
                </a:solidFill>
              </a:rPr>
              <a:t>Yearly Timeline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4" name="Slide Number Placeholder 1">
            <a:extLst>
              <a:ext uri="{FF2B5EF4-FFF2-40B4-BE49-F238E27FC236}">
                <a16:creationId xmlns:a16="http://schemas.microsoft.com/office/drawing/2014/main" id="{CED21155-7016-6740-A2FC-4DEB43107219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z="1400" smtClean="0"/>
              <a:pPr/>
              <a:t>8</a:t>
            </a:fld>
            <a:endParaRPr lang="en-US" sz="14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853234D-AC21-4386-A8B9-EEF2A9BB4E1B}"/>
              </a:ext>
            </a:extLst>
          </p:cNvPr>
          <p:cNvSpPr/>
          <p:nvPr/>
        </p:nvSpPr>
        <p:spPr>
          <a:xfrm>
            <a:off x="384725" y="3458120"/>
            <a:ext cx="1845324" cy="102676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Elaboration of the </a:t>
            </a:r>
            <a:r>
              <a:rPr lang="en-GB" dirty="0" err="1"/>
              <a:t>ToR</a:t>
            </a:r>
            <a:r>
              <a:rPr lang="en-GB" dirty="0"/>
              <a:t> by Ref. Bodies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F2C0A4B-9ADC-4DF2-91B5-F1B3169C1177}"/>
              </a:ext>
            </a:extLst>
          </p:cNvPr>
          <p:cNvSpPr/>
          <p:nvPr/>
        </p:nvSpPr>
        <p:spPr>
          <a:xfrm>
            <a:off x="2686136" y="3388955"/>
            <a:ext cx="1962397" cy="111990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Submission of the </a:t>
            </a:r>
            <a:r>
              <a:rPr lang="en-GB" dirty="0" err="1"/>
              <a:t>ToR</a:t>
            </a:r>
            <a:r>
              <a:rPr lang="en-GB" dirty="0"/>
              <a:t> to ETSI Secretariat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BAF6BA0-E362-4CB6-B0D4-A7D6ED65782C}"/>
              </a:ext>
            </a:extLst>
          </p:cNvPr>
          <p:cNvSpPr/>
          <p:nvPr/>
        </p:nvSpPr>
        <p:spPr>
          <a:xfrm>
            <a:off x="5129997" y="3388955"/>
            <a:ext cx="1625438" cy="102676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Review by the OCG/Board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779FACF-7B37-4C36-BA76-CCBCC9BD741E}"/>
              </a:ext>
            </a:extLst>
          </p:cNvPr>
          <p:cNvSpPr/>
          <p:nvPr/>
        </p:nvSpPr>
        <p:spPr>
          <a:xfrm>
            <a:off x="495112" y="5358088"/>
            <a:ext cx="1911677" cy="7466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Until July / August Y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3F32AA-1E7B-4976-9621-2514CF229DD3}"/>
              </a:ext>
            </a:extLst>
          </p:cNvPr>
          <p:cNvSpPr/>
          <p:nvPr/>
        </p:nvSpPr>
        <p:spPr>
          <a:xfrm>
            <a:off x="2802465" y="5325862"/>
            <a:ext cx="1759408" cy="7466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July/August Y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0975C37-EA9D-4CCF-ADA7-31DD958CD74E}"/>
              </a:ext>
            </a:extLst>
          </p:cNvPr>
          <p:cNvSpPr/>
          <p:nvPr/>
        </p:nvSpPr>
        <p:spPr>
          <a:xfrm>
            <a:off x="5188611" y="5316373"/>
            <a:ext cx="1689556" cy="7466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September Y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7AA49F8-1A7A-46FE-9CB2-0BBE2D6CAA3D}"/>
              </a:ext>
            </a:extLst>
          </p:cNvPr>
          <p:cNvSpPr/>
          <p:nvPr/>
        </p:nvSpPr>
        <p:spPr>
          <a:xfrm>
            <a:off x="8481357" y="3454389"/>
            <a:ext cx="1641589" cy="96133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Budget Approval by GA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9A03B35-5466-40DF-96CC-9047674D36A0}"/>
              </a:ext>
            </a:extLst>
          </p:cNvPr>
          <p:cNvSpPr/>
          <p:nvPr/>
        </p:nvSpPr>
        <p:spPr>
          <a:xfrm>
            <a:off x="8481357" y="5303801"/>
            <a:ext cx="2030136" cy="7466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B0F0"/>
                </a:solidFill>
              </a:rPr>
              <a:t>November/ </a:t>
            </a:r>
            <a:r>
              <a:rPr lang="en-GB" dirty="0">
                <a:solidFill>
                  <a:schemeClr val="accent1"/>
                </a:solidFill>
              </a:rPr>
              <a:t>December Y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2C004C9-9804-4DD8-975E-6D3438CDFBA9}"/>
              </a:ext>
            </a:extLst>
          </p:cNvPr>
          <p:cNvSpPr/>
          <p:nvPr/>
        </p:nvSpPr>
        <p:spPr>
          <a:xfrm>
            <a:off x="10197866" y="2207337"/>
            <a:ext cx="1787563" cy="7164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4A8D"/>
                </a:solidFill>
              </a:rPr>
              <a:t>January Y+1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66E14EA2-922A-44D7-A48F-0AC7683D9FF2}"/>
              </a:ext>
            </a:extLst>
          </p:cNvPr>
          <p:cNvSpPr/>
          <p:nvPr/>
        </p:nvSpPr>
        <p:spPr>
          <a:xfrm rot="18729397">
            <a:off x="5905249" y="2963419"/>
            <a:ext cx="570702" cy="298983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F8655C89-45E3-4808-8EC7-9E79203662DA}"/>
              </a:ext>
            </a:extLst>
          </p:cNvPr>
          <p:cNvSpPr/>
          <p:nvPr/>
        </p:nvSpPr>
        <p:spPr>
          <a:xfrm rot="20219453">
            <a:off x="9739845" y="1505741"/>
            <a:ext cx="591244" cy="27717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A4098CD-F178-40E3-A8A3-D15BDA72B846}"/>
              </a:ext>
            </a:extLst>
          </p:cNvPr>
          <p:cNvSpPr/>
          <p:nvPr/>
        </p:nvSpPr>
        <p:spPr>
          <a:xfrm>
            <a:off x="6131489" y="2377093"/>
            <a:ext cx="976362" cy="55234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Yes!</a:t>
            </a:r>
            <a:endParaRPr lang="en-GB" dirty="0" err="1">
              <a:solidFill>
                <a:schemeClr val="accent1"/>
              </a:solidFill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B3FA7CD9-9F87-40CC-A79A-12CEC15288E1}"/>
              </a:ext>
            </a:extLst>
          </p:cNvPr>
          <p:cNvSpPr/>
          <p:nvPr/>
        </p:nvSpPr>
        <p:spPr>
          <a:xfrm rot="2303464">
            <a:off x="6577607" y="3937170"/>
            <a:ext cx="1681919" cy="273421"/>
          </a:xfrm>
          <a:prstGeom prst="rightArrow">
            <a:avLst>
              <a:gd name="adj1" fmla="val 53972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0646D39-AE7C-492B-BB61-5B053928E560}"/>
              </a:ext>
            </a:extLst>
          </p:cNvPr>
          <p:cNvSpPr/>
          <p:nvPr/>
        </p:nvSpPr>
        <p:spPr>
          <a:xfrm>
            <a:off x="7874597" y="4577532"/>
            <a:ext cx="810277" cy="4922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2"/>
                </a:solidFill>
              </a:rPr>
              <a:t>No</a:t>
            </a:r>
            <a:endParaRPr lang="en-GB" dirty="0" err="1">
              <a:solidFill>
                <a:schemeClr val="tx2"/>
              </a:solidFill>
            </a:endParaRPr>
          </a:p>
        </p:txBody>
      </p:sp>
      <p:sp>
        <p:nvSpPr>
          <p:cNvPr id="30" name="Arrow: Bent-Up 29">
            <a:extLst>
              <a:ext uri="{FF2B5EF4-FFF2-40B4-BE49-F238E27FC236}">
                <a16:creationId xmlns:a16="http://schemas.microsoft.com/office/drawing/2014/main" id="{8B465DCC-E4BF-4104-8D22-A2CA4B8DA65B}"/>
              </a:ext>
            </a:extLst>
          </p:cNvPr>
          <p:cNvSpPr/>
          <p:nvPr/>
        </p:nvSpPr>
        <p:spPr>
          <a:xfrm flipH="1">
            <a:off x="1689451" y="4485303"/>
            <a:ext cx="6185146" cy="419648"/>
          </a:xfrm>
          <a:prstGeom prst="bent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1CC9FA6-0365-4A14-AE60-67BF52E42A38}"/>
              </a:ext>
            </a:extLst>
          </p:cNvPr>
          <p:cNvSpPr/>
          <p:nvPr/>
        </p:nvSpPr>
        <p:spPr>
          <a:xfrm>
            <a:off x="10323202" y="1153793"/>
            <a:ext cx="1528245" cy="85428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START OF THE STF/TTF!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8D552C63-836B-47ED-B846-47ABCADD075D}"/>
              </a:ext>
            </a:extLst>
          </p:cNvPr>
          <p:cNvSpPr/>
          <p:nvPr/>
        </p:nvSpPr>
        <p:spPr>
          <a:xfrm rot="5400000">
            <a:off x="1034582" y="4764152"/>
            <a:ext cx="818914" cy="260383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7B3B5C1-2DE5-4877-AEED-BBA9257CDBA3}"/>
              </a:ext>
            </a:extLst>
          </p:cNvPr>
          <p:cNvSpPr/>
          <p:nvPr/>
        </p:nvSpPr>
        <p:spPr>
          <a:xfrm>
            <a:off x="59905" y="4506948"/>
            <a:ext cx="1205833" cy="467737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When?</a:t>
            </a: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2E9A0A78-C595-4B36-BF01-2963709D7B8C}"/>
              </a:ext>
            </a:extLst>
          </p:cNvPr>
          <p:cNvSpPr/>
          <p:nvPr/>
        </p:nvSpPr>
        <p:spPr>
          <a:xfrm rot="5400000">
            <a:off x="3228564" y="4786214"/>
            <a:ext cx="818914" cy="260383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D6E979AF-1A22-493B-AA68-720319937A52}"/>
              </a:ext>
            </a:extLst>
          </p:cNvPr>
          <p:cNvSpPr/>
          <p:nvPr/>
        </p:nvSpPr>
        <p:spPr>
          <a:xfrm rot="5400000">
            <a:off x="5608999" y="4694987"/>
            <a:ext cx="818914" cy="260383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9773DE7A-E4C2-46C8-9979-2E3D3A49D9AA}"/>
              </a:ext>
            </a:extLst>
          </p:cNvPr>
          <p:cNvSpPr/>
          <p:nvPr/>
        </p:nvSpPr>
        <p:spPr>
          <a:xfrm rot="5400000">
            <a:off x="8975052" y="4752280"/>
            <a:ext cx="915249" cy="242129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AC361131-24C9-4B74-BDBD-5A53C7D70BBF}"/>
              </a:ext>
            </a:extLst>
          </p:cNvPr>
          <p:cNvSpPr/>
          <p:nvPr/>
        </p:nvSpPr>
        <p:spPr>
          <a:xfrm rot="2138468">
            <a:off x="7005118" y="2976200"/>
            <a:ext cx="1640226" cy="268267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79A8298-898E-42C1-ABCC-605480AAFEF2}"/>
              </a:ext>
            </a:extLst>
          </p:cNvPr>
          <p:cNvSpPr/>
          <p:nvPr/>
        </p:nvSpPr>
        <p:spPr>
          <a:xfrm>
            <a:off x="9045183" y="1649472"/>
            <a:ext cx="976362" cy="52011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Yes!</a:t>
            </a:r>
            <a:endParaRPr lang="en-GB" dirty="0" err="1">
              <a:solidFill>
                <a:schemeClr val="accent1"/>
              </a:solidFill>
            </a:endParaRP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8563201B-7FAA-4A61-87F7-D172C66B2C5A}"/>
              </a:ext>
            </a:extLst>
          </p:cNvPr>
          <p:cNvSpPr/>
          <p:nvPr/>
        </p:nvSpPr>
        <p:spPr>
          <a:xfrm rot="16200000">
            <a:off x="8797968" y="2648258"/>
            <a:ext cx="1257617" cy="295421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090F8E5-8C86-4E88-825B-116B26B99BF9}"/>
              </a:ext>
            </a:extLst>
          </p:cNvPr>
          <p:cNvSpPr/>
          <p:nvPr/>
        </p:nvSpPr>
        <p:spPr>
          <a:xfrm>
            <a:off x="7042035" y="1345594"/>
            <a:ext cx="1787563" cy="71640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4A8D"/>
                </a:solidFill>
              </a:rPr>
              <a:t>Last step!</a:t>
            </a:r>
          </a:p>
        </p:txBody>
      </p:sp>
    </p:spTree>
    <p:extLst>
      <p:ext uri="{BB962C8B-B14F-4D97-AF65-F5344CB8AC3E}">
        <p14:creationId xmlns:p14="http://schemas.microsoft.com/office/powerpoint/2010/main" val="401654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DBF2864-56E1-46E6-92C6-C9F7A312AF92}"/>
              </a:ext>
            </a:extLst>
          </p:cNvPr>
          <p:cNvCxnSpPr>
            <a:cxnSpLocks/>
          </p:cNvCxnSpPr>
          <p:nvPr/>
        </p:nvCxnSpPr>
        <p:spPr>
          <a:xfrm>
            <a:off x="4046494" y="4859490"/>
            <a:ext cx="407763" cy="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E679C7E-17BE-0715-FA02-5F95A7CDFCAA}"/>
              </a:ext>
            </a:extLst>
          </p:cNvPr>
          <p:cNvCxnSpPr>
            <a:cxnSpLocks/>
          </p:cNvCxnSpPr>
          <p:nvPr/>
        </p:nvCxnSpPr>
        <p:spPr>
          <a:xfrm>
            <a:off x="4046494" y="3600905"/>
            <a:ext cx="407763" cy="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74702"/>
            <a:ext cx="9525657" cy="866110"/>
          </a:xfrm>
        </p:spPr>
        <p:txBody>
          <a:bodyPr/>
          <a:lstStyle/>
          <a:p>
            <a:r>
              <a:rPr lang="en-GB" sz="2800" dirty="0">
                <a:solidFill>
                  <a:schemeClr val="tx2"/>
                </a:solidFill>
              </a:rPr>
              <a:t>WHO? HOW? and WHEN?</a:t>
            </a:r>
            <a:br>
              <a:rPr lang="en-GB" sz="2800" dirty="0">
                <a:solidFill>
                  <a:schemeClr val="tx2"/>
                </a:solidFill>
              </a:rPr>
            </a:br>
            <a:r>
              <a:rPr lang="en-GB" sz="2800" dirty="0">
                <a:solidFill>
                  <a:schemeClr val="tx2"/>
                </a:solidFill>
              </a:rPr>
              <a:t>can interested parties apply for FWP STFs/TTFS 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6344" y="1140812"/>
            <a:ext cx="11439041" cy="5339501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Who can Apply?</a:t>
            </a:r>
          </a:p>
          <a:p>
            <a:pPr lvl="1"/>
            <a:r>
              <a:rPr lang="en-GB" dirty="0"/>
              <a:t>For STFs: ETSI Member Organisations or non-Members with the support of an ETSI Member. </a:t>
            </a:r>
          </a:p>
          <a:p>
            <a:pPr lvl="1"/>
            <a:r>
              <a:rPr lang="en-GB" dirty="0"/>
              <a:t>For TTFs: any legally registered organisation can apply. </a:t>
            </a:r>
          </a:p>
          <a:p>
            <a:pPr lvl="1"/>
            <a:endParaRPr lang="en-GB" dirty="0"/>
          </a:p>
          <a:p>
            <a:r>
              <a:rPr lang="en-GB" dirty="0"/>
              <a:t>How to apply?</a:t>
            </a:r>
          </a:p>
          <a:p>
            <a:pPr marL="457200" lvl="1" indent="0">
              <a:buNone/>
            </a:pPr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For </a:t>
            </a:r>
            <a:r>
              <a:rPr lang="en-GB" dirty="0"/>
              <a:t>both types of Task Force: voluntary contributions from ETSI Members may also be provided.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80C74B2-98DB-4FD0-A182-71A5BD7728D7}"/>
              </a:ext>
            </a:extLst>
          </p:cNvPr>
          <p:cNvSpPr/>
          <p:nvPr/>
        </p:nvSpPr>
        <p:spPr>
          <a:xfrm>
            <a:off x="2127314" y="3244899"/>
            <a:ext cx="2030135" cy="84814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1"/>
                </a:solidFill>
              </a:rPr>
              <a:t>“Call for Expertise”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105CD25-420C-4424-B19F-6F2D0FFF0E30}"/>
              </a:ext>
            </a:extLst>
          </p:cNvPr>
          <p:cNvSpPr/>
          <p:nvPr/>
        </p:nvSpPr>
        <p:spPr>
          <a:xfrm>
            <a:off x="4454257" y="3245815"/>
            <a:ext cx="2030136" cy="67950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Shortlist of candidates</a:t>
            </a:r>
            <a:endParaRPr lang="en-GB" dirty="0" err="1">
              <a:solidFill>
                <a:schemeClr val="accent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52A4E8F-02B2-4438-B215-D3BC0D61909A}"/>
              </a:ext>
            </a:extLst>
          </p:cNvPr>
          <p:cNvSpPr/>
          <p:nvPr/>
        </p:nvSpPr>
        <p:spPr>
          <a:xfrm>
            <a:off x="7657578" y="2053059"/>
            <a:ext cx="2030136" cy="67950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Preparatory</a:t>
            </a:r>
            <a:r>
              <a:rPr lang="fr-FR" dirty="0">
                <a:solidFill>
                  <a:schemeClr val="accent1"/>
                </a:solidFill>
              </a:rPr>
              <a:t> Meeting </a:t>
            </a:r>
            <a:endParaRPr lang="en-GB" dirty="0" err="1">
              <a:solidFill>
                <a:schemeClr val="accent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5890A77-449C-41BA-A43D-DCA94340EF3A}"/>
              </a:ext>
            </a:extLst>
          </p:cNvPr>
          <p:cNvSpPr/>
          <p:nvPr/>
        </p:nvSpPr>
        <p:spPr>
          <a:xfrm>
            <a:off x="10064686" y="3216025"/>
            <a:ext cx="2030136" cy="67950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Start of the Project!</a:t>
            </a:r>
            <a:endParaRPr lang="en-GB" dirty="0" err="1">
              <a:solidFill>
                <a:schemeClr val="accent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9D1E82-313F-42B5-9D1F-51EF07165BE1}"/>
              </a:ext>
            </a:extLst>
          </p:cNvPr>
          <p:cNvSpPr/>
          <p:nvPr/>
        </p:nvSpPr>
        <p:spPr>
          <a:xfrm>
            <a:off x="2127314" y="4324197"/>
            <a:ext cx="2014608" cy="112219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2"/>
                </a:solidFill>
              </a:rPr>
              <a:t>After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Board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Approval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51B31E-31A4-43FF-8B56-99A9ECDC4EC9}"/>
              </a:ext>
            </a:extLst>
          </p:cNvPr>
          <p:cNvSpPr/>
          <p:nvPr/>
        </p:nvSpPr>
        <p:spPr>
          <a:xfrm>
            <a:off x="4522134" y="4288991"/>
            <a:ext cx="3454640" cy="115873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Until GA budget approval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174C901-6B3A-42A3-93D6-E29B2C916042}"/>
              </a:ext>
            </a:extLst>
          </p:cNvPr>
          <p:cNvSpPr/>
          <p:nvPr/>
        </p:nvSpPr>
        <p:spPr>
          <a:xfrm>
            <a:off x="9639685" y="4456446"/>
            <a:ext cx="2155971" cy="85768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2"/>
                </a:solidFill>
              </a:rPr>
              <a:t>xTF</a:t>
            </a:r>
            <a:r>
              <a:rPr lang="en-GB" dirty="0">
                <a:solidFill>
                  <a:schemeClr val="tx2"/>
                </a:solidFill>
              </a:rPr>
              <a:t> start date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A677616-FB40-4C64-A32E-62D097DDEAAF}"/>
              </a:ext>
            </a:extLst>
          </p:cNvPr>
          <p:cNvSpPr/>
          <p:nvPr/>
        </p:nvSpPr>
        <p:spPr>
          <a:xfrm>
            <a:off x="124319" y="3300424"/>
            <a:ext cx="1551224" cy="6009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Answer to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B0BE35F-7F4F-4A87-93D2-0D732C0CA550}"/>
              </a:ext>
            </a:extLst>
          </p:cNvPr>
          <p:cNvCxnSpPr>
            <a:cxnSpLocks/>
          </p:cNvCxnSpPr>
          <p:nvPr/>
        </p:nvCxnSpPr>
        <p:spPr>
          <a:xfrm>
            <a:off x="1719551" y="3600905"/>
            <a:ext cx="407763" cy="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B6FD65FC-E9E1-499E-8DE1-8CCC961D62EA}"/>
              </a:ext>
            </a:extLst>
          </p:cNvPr>
          <p:cNvSpPr/>
          <p:nvPr/>
        </p:nvSpPr>
        <p:spPr>
          <a:xfrm>
            <a:off x="206061" y="4612390"/>
            <a:ext cx="1415536" cy="6009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When?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7C182E2-DB09-4589-BFE1-6BF3E6C1533A}"/>
              </a:ext>
            </a:extLst>
          </p:cNvPr>
          <p:cNvCxnSpPr>
            <a:cxnSpLocks/>
          </p:cNvCxnSpPr>
          <p:nvPr/>
        </p:nvCxnSpPr>
        <p:spPr>
          <a:xfrm>
            <a:off x="1675543" y="4935690"/>
            <a:ext cx="407763" cy="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ADE352E-E4E4-44B1-A18E-1330283B42D5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9687714" y="2392813"/>
            <a:ext cx="927277" cy="859199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5A3EE2F0-9CEA-4A87-AF63-5A1836A2F7DB}"/>
              </a:ext>
            </a:extLst>
          </p:cNvPr>
          <p:cNvSpPr/>
          <p:nvPr/>
        </p:nvSpPr>
        <p:spPr>
          <a:xfrm>
            <a:off x="7699212" y="3220117"/>
            <a:ext cx="2030136" cy="51608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4A8D"/>
                </a:solidFill>
              </a:rPr>
              <a:t>You are selected!!!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9277C17-8C24-9840-2DB3-061216A67C8D}"/>
              </a:ext>
            </a:extLst>
          </p:cNvPr>
          <p:cNvCxnSpPr>
            <a:cxnSpLocks/>
          </p:cNvCxnSpPr>
          <p:nvPr/>
        </p:nvCxnSpPr>
        <p:spPr>
          <a:xfrm flipV="1">
            <a:off x="8855765" y="2691480"/>
            <a:ext cx="0" cy="528637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A3C30A-09ED-43B0-42A9-27A58AAE4BD9}"/>
              </a:ext>
            </a:extLst>
          </p:cNvPr>
          <p:cNvCxnSpPr>
            <a:cxnSpLocks/>
          </p:cNvCxnSpPr>
          <p:nvPr/>
        </p:nvCxnSpPr>
        <p:spPr>
          <a:xfrm flipV="1">
            <a:off x="6462142" y="3581400"/>
            <a:ext cx="1313571" cy="253558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890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5">
      <a:dk1>
        <a:srgbClr val="EC008C"/>
      </a:dk1>
      <a:lt1>
        <a:sysClr val="window" lastClr="FFFFFF"/>
      </a:lt1>
      <a:dk2>
        <a:srgbClr val="181C44"/>
      </a:dk2>
      <a:lt2>
        <a:srgbClr val="FFFFFF"/>
      </a:lt2>
      <a:accent1>
        <a:srgbClr val="EC008C"/>
      </a:accent1>
      <a:accent2>
        <a:srgbClr val="F15D27"/>
      </a:accent2>
      <a:accent3>
        <a:srgbClr val="8DC640"/>
      </a:accent3>
      <a:accent4>
        <a:srgbClr val="F07FAC"/>
      </a:accent4>
      <a:accent5>
        <a:srgbClr val="FFC20E"/>
      </a:accent5>
      <a:accent6>
        <a:srgbClr val="F68D66"/>
      </a:accent6>
      <a:hlink>
        <a:srgbClr val="A0CBED"/>
      </a:hlink>
      <a:folHlink>
        <a:srgbClr val="004A8D"/>
      </a:folHlink>
    </a:clrScheme>
    <a:fontScheme name="Custom 5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TSI_EaS_MasterTechStandardisation_Template_with_s.potx" id="{A7403EBE-CEEB-4DDF-AA8E-137B3E83EDE3}" vid="{BFC4699E-942D-4258-B9B3-0C5E63FD84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f6a3cd-5888-447e-86ed-9eb196013da0" xsi:nil="true"/>
    <lcf76f155ced4ddcb4097134ff3c332f xmlns="c760837b-f74e-4cf8-8793-8ef23bf1b97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AD6A16ECBC054B9711993F44EDF6D6" ma:contentTypeVersion="13" ma:contentTypeDescription="Create a new document." ma:contentTypeScope="" ma:versionID="0b19a02434bc9d647695f46bb94f43f3">
  <xsd:schema xmlns:xsd="http://www.w3.org/2001/XMLSchema" xmlns:xs="http://www.w3.org/2001/XMLSchema" xmlns:p="http://schemas.microsoft.com/office/2006/metadata/properties" xmlns:ns2="c760837b-f74e-4cf8-8793-8ef23bf1b979" xmlns:ns3="3df6a3cd-5888-447e-86ed-9eb196013da0" targetNamespace="http://schemas.microsoft.com/office/2006/metadata/properties" ma:root="true" ma:fieldsID="3121a50c63e33c9817bb9515c9b3482e" ns2:_="" ns3:_="">
    <xsd:import namespace="c760837b-f74e-4cf8-8793-8ef23bf1b979"/>
    <xsd:import namespace="3df6a3cd-5888-447e-86ed-9eb196013d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0837b-f74e-4cf8-8793-8ef23bf1b9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fd3c702-1e94-4359-a2ce-26b5441be7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f6a3cd-5888-447e-86ed-9eb196013da0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07a6719-347d-49d9-918a-e2c69c4d2ddd}" ma:internalName="TaxCatchAll" ma:showField="CatchAllData" ma:web="3df6a3cd-5888-447e-86ed-9eb196013d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8A052F-6FD2-447C-8F83-00B1D714B6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D9BC59-AA01-404F-9205-E1D057C7C5BF}">
  <ds:schemaRefs>
    <ds:schemaRef ds:uri="c760837b-f74e-4cf8-8793-8ef23bf1b979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3df6a3cd-5888-447e-86ed-9eb196013da0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C946F31-B3E9-4BCC-950E-D4FE69BD48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0837b-f74e-4cf8-8793-8ef23bf1b979"/>
    <ds:schemaRef ds:uri="3df6a3cd-5888-447e-86ed-9eb196013d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</TotalTime>
  <Words>1246</Words>
  <Application>Microsoft Office PowerPoint</Application>
  <PresentationFormat>Widescreen</PresentationFormat>
  <Paragraphs>163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.Hiragino Kaku Gothic Interface W3</vt:lpstr>
      <vt:lpstr>Aptos</vt:lpstr>
      <vt:lpstr>Arial</vt:lpstr>
      <vt:lpstr>Calibri</vt:lpstr>
      <vt:lpstr>Courier New</vt:lpstr>
      <vt:lpstr>Poppins</vt:lpstr>
      <vt:lpstr>Wingdings</vt:lpstr>
      <vt:lpstr>Office Theme</vt:lpstr>
      <vt:lpstr>Specialist and Testing Task Forces</vt:lpstr>
      <vt:lpstr>Definitions and more…</vt:lpstr>
      <vt:lpstr>Introduction to STFs</vt:lpstr>
      <vt:lpstr>Introduction to TTFs</vt:lpstr>
      <vt:lpstr>Funding Sources</vt:lpstr>
      <vt:lpstr>How to create an STF/TTF in a Reference Body </vt:lpstr>
      <vt:lpstr>How to create an STF/TTF in a Reference Body </vt:lpstr>
      <vt:lpstr>STF/TTF FWP allocation process:  Yearly Timeline</vt:lpstr>
      <vt:lpstr>WHO? HOW? and WHEN? can interested parties apply for FWP STFs/TTFS </vt:lpstr>
      <vt:lpstr>WHO? HOW? and WHEN? can interested parties apply for EU funded STFs</vt:lpstr>
      <vt:lpstr>Organisation of an STF/TTF</vt:lpstr>
      <vt:lpstr>Key takeaways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Claire d'Esclercs</dc:creator>
  <cp:lastModifiedBy>Howard Benn</cp:lastModifiedBy>
  <cp:revision>15</cp:revision>
  <cp:lastPrinted>2024-08-08T17:05:53Z</cp:lastPrinted>
  <dcterms:created xsi:type="dcterms:W3CDTF">2025-07-03T10:24:57Z</dcterms:created>
  <dcterms:modified xsi:type="dcterms:W3CDTF">2026-04-15T16:24:34Z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0x0101001BAD6A16ECBC054B9711993F44EDF6D6</vt:lpwstr>
  </property>
  <property fmtid="{D5CDD505-2E9C-101B-9397-08002B2CF9AE}" pid="3" name="Order">
    <vt:r8>531400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</Properties>
</file>