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7" r:id="rId5"/>
  </p:sldMasterIdLst>
  <p:notesMasterIdLst>
    <p:notesMasterId r:id="rId29"/>
  </p:notesMasterIdLst>
  <p:sldIdLst>
    <p:sldId id="3865" r:id="rId6"/>
    <p:sldId id="3904" r:id="rId7"/>
    <p:sldId id="2147481114" r:id="rId8"/>
    <p:sldId id="2147481115" r:id="rId9"/>
    <p:sldId id="2147481122" r:id="rId10"/>
    <p:sldId id="2147481121" r:id="rId11"/>
    <p:sldId id="2147481116" r:id="rId12"/>
    <p:sldId id="2147481118" r:id="rId13"/>
    <p:sldId id="2147481119" r:id="rId14"/>
    <p:sldId id="2147481117" r:id="rId15"/>
    <p:sldId id="2103812459" r:id="rId16"/>
    <p:sldId id="2147481167" r:id="rId17"/>
    <p:sldId id="2103812450" r:id="rId18"/>
    <p:sldId id="2147481124" r:id="rId19"/>
    <p:sldId id="2103812460" r:id="rId20"/>
    <p:sldId id="2147481125" r:id="rId21"/>
    <p:sldId id="2103812461" r:id="rId22"/>
    <p:sldId id="2103812467" r:id="rId23"/>
    <p:sldId id="2103812462" r:id="rId24"/>
    <p:sldId id="2147481123" r:id="rId25"/>
    <p:sldId id="2103812469" r:id="rId26"/>
    <p:sldId id="2147481168" r:id="rId27"/>
    <p:sldId id="210381246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Pages" id="{1BB0FD85-CF7F-46B1-90B6-647001E00970}">
          <p14:sldIdLst>
            <p14:sldId id="3865"/>
            <p14:sldId id="3904"/>
            <p14:sldId id="2147481114"/>
            <p14:sldId id="2147481115"/>
            <p14:sldId id="2147481122"/>
            <p14:sldId id="2147481121"/>
            <p14:sldId id="2147481116"/>
            <p14:sldId id="2147481118"/>
            <p14:sldId id="2147481119"/>
            <p14:sldId id="2147481117"/>
            <p14:sldId id="2103812459"/>
            <p14:sldId id="2147481167"/>
            <p14:sldId id="2103812450"/>
            <p14:sldId id="2147481124"/>
            <p14:sldId id="2103812460"/>
            <p14:sldId id="2147481125"/>
            <p14:sldId id="2103812461"/>
            <p14:sldId id="2103812467"/>
            <p14:sldId id="2103812462"/>
            <p14:sldId id="2147481123"/>
            <p14:sldId id="2103812469"/>
            <p14:sldId id="2147481168"/>
            <p14:sldId id="21038124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9A2FE1-0118-4D65-A244-66A0A9275848}" v="14" dt="2026-07-01T08:00:42.3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4" autoAdjust="0"/>
    <p:restoredTop sz="94616" autoAdjust="0"/>
  </p:normalViewPr>
  <p:slideViewPr>
    <p:cSldViewPr snapToGrid="0" showGuides="1">
      <p:cViewPr varScale="1">
        <p:scale>
          <a:sx n="149" d="100"/>
          <a:sy n="149" d="100"/>
        </p:scale>
        <p:origin x="612" y="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d'Esclercs" userId="66830f0a-49a5-4287-84d6-e007274ab129" providerId="ADAL" clId="{5995B47E-AC1E-4CA6-8280-F6FE487766D7}"/>
    <pc:docChg chg="undo custSel addSld delSld modSld addMainMaster delMainMaster modMainMaster modSection">
      <pc:chgData name="Claire d'Esclercs" userId="66830f0a-49a5-4287-84d6-e007274ab129" providerId="ADAL" clId="{5995B47E-AC1E-4CA6-8280-F6FE487766D7}" dt="2026-07-01T08:00:42.311" v="175" actId="20577"/>
      <pc:docMkLst>
        <pc:docMk/>
      </pc:docMkLst>
      <pc:sldChg chg="modSp mod">
        <pc:chgData name="Claire d'Esclercs" userId="66830f0a-49a5-4287-84d6-e007274ab129" providerId="ADAL" clId="{5995B47E-AC1E-4CA6-8280-F6FE487766D7}" dt="2026-06-30T16:40:47.059" v="13" actId="1076"/>
        <pc:sldMkLst>
          <pc:docMk/>
          <pc:sldMk cId="2356288404" sldId="3865"/>
        </pc:sldMkLst>
        <pc:spChg chg="mod">
          <ac:chgData name="Claire d'Esclercs" userId="66830f0a-49a5-4287-84d6-e007274ab129" providerId="ADAL" clId="{5995B47E-AC1E-4CA6-8280-F6FE487766D7}" dt="2026-06-30T16:40:35.086" v="10" actId="6549"/>
          <ac:spMkLst>
            <pc:docMk/>
            <pc:sldMk cId="2356288404" sldId="3865"/>
            <ac:spMk id="2" creationId="{258643B7-55A6-EB8A-2AA4-210ED5D045F5}"/>
          </ac:spMkLst>
        </pc:spChg>
        <pc:spChg chg="mod">
          <ac:chgData name="Claire d'Esclercs" userId="66830f0a-49a5-4287-84d6-e007274ab129" providerId="ADAL" clId="{5995B47E-AC1E-4CA6-8280-F6FE487766D7}" dt="2026-06-30T16:40:47.059" v="13" actId="1076"/>
          <ac:spMkLst>
            <pc:docMk/>
            <pc:sldMk cId="2356288404" sldId="3865"/>
            <ac:spMk id="19" creationId="{B0FB6969-DF5F-A50F-3138-BC4A3E7D4A74}"/>
          </ac:spMkLst>
        </pc:spChg>
      </pc:sldChg>
      <pc:sldChg chg="modSp mod">
        <pc:chgData name="Claire d'Esclercs" userId="66830f0a-49a5-4287-84d6-e007274ab129" providerId="ADAL" clId="{5995B47E-AC1E-4CA6-8280-F6FE487766D7}" dt="2026-07-01T07:56:41.368" v="158" actId="20577"/>
        <pc:sldMkLst>
          <pc:docMk/>
          <pc:sldMk cId="3920373255" sldId="2103812450"/>
        </pc:sldMkLst>
        <pc:spChg chg="mod">
          <ac:chgData name="Claire d'Esclercs" userId="66830f0a-49a5-4287-84d6-e007274ab129" providerId="ADAL" clId="{5995B47E-AC1E-4CA6-8280-F6FE487766D7}" dt="2026-07-01T07:56:41.368" v="158" actId="20577"/>
          <ac:spMkLst>
            <pc:docMk/>
            <pc:sldMk cId="3920373255" sldId="2103812450"/>
            <ac:spMk id="4" creationId="{A9FD66BF-EE6E-6B27-8C2C-FAA6B1C706EB}"/>
          </ac:spMkLst>
        </pc:spChg>
      </pc:sldChg>
      <pc:sldChg chg="modSp mod">
        <pc:chgData name="Claire d'Esclercs" userId="66830f0a-49a5-4287-84d6-e007274ab129" providerId="ADAL" clId="{5995B47E-AC1E-4CA6-8280-F6FE487766D7}" dt="2026-06-30T16:51:57.408" v="89" actId="1076"/>
        <pc:sldMkLst>
          <pc:docMk/>
          <pc:sldMk cId="1773924567" sldId="2103812467"/>
        </pc:sldMkLst>
        <pc:picChg chg="mod">
          <ac:chgData name="Claire d'Esclercs" userId="66830f0a-49a5-4287-84d6-e007274ab129" providerId="ADAL" clId="{5995B47E-AC1E-4CA6-8280-F6FE487766D7}" dt="2026-06-30T16:51:57.408" v="89" actId="1076"/>
          <ac:picMkLst>
            <pc:docMk/>
            <pc:sldMk cId="1773924567" sldId="2103812467"/>
            <ac:picMk id="3" creationId="{F8451BF3-9A86-A34B-C4D9-7E726B37E4EF}"/>
          </ac:picMkLst>
        </pc:picChg>
      </pc:sldChg>
      <pc:sldChg chg="modSp mod">
        <pc:chgData name="Claire d'Esclercs" userId="66830f0a-49a5-4287-84d6-e007274ab129" providerId="ADAL" clId="{5995B47E-AC1E-4CA6-8280-F6FE487766D7}" dt="2026-07-01T08:00:42.311" v="175" actId="20577"/>
        <pc:sldMkLst>
          <pc:docMk/>
          <pc:sldMk cId="1174345101" sldId="2103812468"/>
        </pc:sldMkLst>
        <pc:spChg chg="mod">
          <ac:chgData name="Claire d'Esclercs" userId="66830f0a-49a5-4287-84d6-e007274ab129" providerId="ADAL" clId="{5995B47E-AC1E-4CA6-8280-F6FE487766D7}" dt="2026-07-01T08:00:42.311" v="175" actId="20577"/>
          <ac:spMkLst>
            <pc:docMk/>
            <pc:sldMk cId="1174345101" sldId="2103812468"/>
            <ac:spMk id="9" creationId="{F0AB267A-BCD8-A6E9-DC32-A2D3A2F378C8}"/>
          </ac:spMkLst>
        </pc:spChg>
      </pc:sldChg>
      <pc:sldChg chg="addSp delSp modSp mod">
        <pc:chgData name="Claire d'Esclercs" userId="66830f0a-49a5-4287-84d6-e007274ab129" providerId="ADAL" clId="{5995B47E-AC1E-4CA6-8280-F6FE487766D7}" dt="2026-07-01T07:58:06.902" v="163" actId="179"/>
        <pc:sldMkLst>
          <pc:docMk/>
          <pc:sldMk cId="3077074813" sldId="2103812469"/>
        </pc:sldMkLst>
        <pc:spChg chg="mod">
          <ac:chgData name="Claire d'Esclercs" userId="66830f0a-49a5-4287-84d6-e007274ab129" providerId="ADAL" clId="{5995B47E-AC1E-4CA6-8280-F6FE487766D7}" dt="2026-07-01T07:58:06.902" v="163" actId="179"/>
          <ac:spMkLst>
            <pc:docMk/>
            <pc:sldMk cId="3077074813" sldId="2103812469"/>
            <ac:spMk id="4" creationId="{24A47BBE-37B9-6579-2CD1-1E0B692A0FBC}"/>
          </ac:spMkLst>
        </pc:spChg>
        <pc:picChg chg="add mod">
          <ac:chgData name="Claire d'Esclercs" userId="66830f0a-49a5-4287-84d6-e007274ab129" providerId="ADAL" clId="{5995B47E-AC1E-4CA6-8280-F6FE487766D7}" dt="2026-07-01T07:57:19.744" v="161" actId="1076"/>
          <ac:picMkLst>
            <pc:docMk/>
            <pc:sldMk cId="3077074813" sldId="2103812469"/>
            <ac:picMk id="5" creationId="{5503AAC1-3F27-C4E8-4FE5-1D692CBB59FF}"/>
          </ac:picMkLst>
        </pc:picChg>
        <pc:picChg chg="del">
          <ac:chgData name="Claire d'Esclercs" userId="66830f0a-49a5-4287-84d6-e007274ab129" providerId="ADAL" clId="{5995B47E-AC1E-4CA6-8280-F6FE487766D7}" dt="2026-07-01T07:57:15.567" v="159" actId="478"/>
          <ac:picMkLst>
            <pc:docMk/>
            <pc:sldMk cId="3077074813" sldId="2103812469"/>
            <ac:picMk id="8" creationId="{217B3491-FD06-FD3B-CECF-B2F2FD4B645B}"/>
          </ac:picMkLst>
        </pc:picChg>
      </pc:sldChg>
      <pc:sldChg chg="del">
        <pc:chgData name="Claire d'Esclercs" userId="66830f0a-49a5-4287-84d6-e007274ab129" providerId="ADAL" clId="{5995B47E-AC1E-4CA6-8280-F6FE487766D7}" dt="2026-07-01T08:00:37.481" v="174" actId="47"/>
        <pc:sldMkLst>
          <pc:docMk/>
          <pc:sldMk cId="1618325657" sldId="2147481112"/>
        </pc:sldMkLst>
      </pc:sldChg>
      <pc:sldChg chg="modSp mod modNotesTx">
        <pc:chgData name="Claire d'Esclercs" userId="66830f0a-49a5-4287-84d6-e007274ab129" providerId="ADAL" clId="{5995B47E-AC1E-4CA6-8280-F6FE487766D7}" dt="2026-06-30T16:41:07.207" v="17" actId="1076"/>
        <pc:sldMkLst>
          <pc:docMk/>
          <pc:sldMk cId="418756453" sldId="2147481114"/>
        </pc:sldMkLst>
        <pc:spChg chg="mod">
          <ac:chgData name="Claire d'Esclercs" userId="66830f0a-49a5-4287-84d6-e007274ab129" providerId="ADAL" clId="{5995B47E-AC1E-4CA6-8280-F6FE487766D7}" dt="2026-06-30T16:40:58.916" v="14" actId="1076"/>
          <ac:spMkLst>
            <pc:docMk/>
            <pc:sldMk cId="418756453" sldId="2147481114"/>
            <ac:spMk id="3" creationId="{1BB57009-64DB-DFDF-9393-04FCDFC28088}"/>
          </ac:spMkLst>
        </pc:spChg>
        <pc:picChg chg="mod">
          <ac:chgData name="Claire d'Esclercs" userId="66830f0a-49a5-4287-84d6-e007274ab129" providerId="ADAL" clId="{5995B47E-AC1E-4CA6-8280-F6FE487766D7}" dt="2026-06-30T16:41:07.207" v="17" actId="1076"/>
          <ac:picMkLst>
            <pc:docMk/>
            <pc:sldMk cId="418756453" sldId="2147481114"/>
            <ac:picMk id="7" creationId="{2F21BCCA-FB2A-8292-B39C-6632C53989FA}"/>
          </ac:picMkLst>
        </pc:picChg>
        <pc:picChg chg="mod">
          <ac:chgData name="Claire d'Esclercs" userId="66830f0a-49a5-4287-84d6-e007274ab129" providerId="ADAL" clId="{5995B47E-AC1E-4CA6-8280-F6FE487766D7}" dt="2026-06-30T16:41:01.477" v="15" actId="1076"/>
          <ac:picMkLst>
            <pc:docMk/>
            <pc:sldMk cId="418756453" sldId="2147481114"/>
            <ac:picMk id="9" creationId="{591D20AC-9FC5-9600-E8B4-48C5116C8E8C}"/>
          </ac:picMkLst>
        </pc:picChg>
        <pc:picChg chg="mod">
          <ac:chgData name="Claire d'Esclercs" userId="66830f0a-49a5-4287-84d6-e007274ab129" providerId="ADAL" clId="{5995B47E-AC1E-4CA6-8280-F6FE487766D7}" dt="2026-06-30T16:41:04.021" v="16" actId="1076"/>
          <ac:picMkLst>
            <pc:docMk/>
            <pc:sldMk cId="418756453" sldId="2147481114"/>
            <ac:picMk id="12" creationId="{317FB4D4-2171-2E81-3F3D-86C15289555F}"/>
          </ac:picMkLst>
        </pc:picChg>
      </pc:sldChg>
      <pc:sldChg chg="modSp mod">
        <pc:chgData name="Claire d'Esclercs" userId="66830f0a-49a5-4287-84d6-e007274ab129" providerId="ADAL" clId="{5995B47E-AC1E-4CA6-8280-F6FE487766D7}" dt="2026-06-30T16:42:29.898" v="23" actId="207"/>
        <pc:sldMkLst>
          <pc:docMk/>
          <pc:sldMk cId="33972995" sldId="2147481115"/>
        </pc:sldMkLst>
        <pc:graphicFrameChg chg="mod modGraphic">
          <ac:chgData name="Claire d'Esclercs" userId="66830f0a-49a5-4287-84d6-e007274ab129" providerId="ADAL" clId="{5995B47E-AC1E-4CA6-8280-F6FE487766D7}" dt="2026-06-30T16:42:29.898" v="23" actId="207"/>
          <ac:graphicFrameMkLst>
            <pc:docMk/>
            <pc:sldMk cId="33972995" sldId="2147481115"/>
            <ac:graphicFrameMk id="17" creationId="{0716D297-6B0F-1414-34E2-AB2340E06946}"/>
          </ac:graphicFrameMkLst>
        </pc:graphicFrameChg>
      </pc:sldChg>
      <pc:sldChg chg="addSp delSp modSp mod chgLayout">
        <pc:chgData name="Claire d'Esclercs" userId="66830f0a-49a5-4287-84d6-e007274ab129" providerId="ADAL" clId="{5995B47E-AC1E-4CA6-8280-F6FE487766D7}" dt="2026-06-30T16:47:14.656" v="60" actId="1076"/>
        <pc:sldMkLst>
          <pc:docMk/>
          <pc:sldMk cId="396506686" sldId="2147481116"/>
        </pc:sldMkLst>
        <pc:spChg chg="mod ord">
          <ac:chgData name="Claire d'Esclercs" userId="66830f0a-49a5-4287-84d6-e007274ab129" providerId="ADAL" clId="{5995B47E-AC1E-4CA6-8280-F6FE487766D7}" dt="2026-06-30T16:45:17.328" v="46" actId="6264"/>
          <ac:spMkLst>
            <pc:docMk/>
            <pc:sldMk cId="396506686" sldId="2147481116"/>
            <ac:spMk id="2" creationId="{7D560FE6-8F4E-7229-D0F7-BB3850FB87A3}"/>
          </ac:spMkLst>
        </pc:spChg>
        <pc:spChg chg="mod ord">
          <ac:chgData name="Claire d'Esclercs" userId="66830f0a-49a5-4287-84d6-e007274ab129" providerId="ADAL" clId="{5995B47E-AC1E-4CA6-8280-F6FE487766D7}" dt="2026-06-30T16:46:35.130" v="56" actId="404"/>
          <ac:spMkLst>
            <pc:docMk/>
            <pc:sldMk cId="396506686" sldId="2147481116"/>
            <ac:spMk id="3" creationId="{AFC1F3A4-FDA3-1859-11A7-B89CE1E2B174}"/>
          </ac:spMkLst>
        </pc:spChg>
        <pc:spChg chg="mod ord">
          <ac:chgData name="Claire d'Esclercs" userId="66830f0a-49a5-4287-84d6-e007274ab129" providerId="ADAL" clId="{5995B47E-AC1E-4CA6-8280-F6FE487766D7}" dt="2026-06-30T16:45:17.328" v="46" actId="6264"/>
          <ac:spMkLst>
            <pc:docMk/>
            <pc:sldMk cId="396506686" sldId="2147481116"/>
            <ac:spMk id="5" creationId="{6860F9F7-6E45-D50F-8219-CCB62FACEAF2}"/>
          </ac:spMkLst>
        </pc:spChg>
        <pc:spChg chg="add del mod">
          <ac:chgData name="Claire d'Esclercs" userId="66830f0a-49a5-4287-84d6-e007274ab129" providerId="ADAL" clId="{5995B47E-AC1E-4CA6-8280-F6FE487766D7}" dt="2026-06-30T16:43:43.359" v="27" actId="6264"/>
          <ac:spMkLst>
            <pc:docMk/>
            <pc:sldMk cId="396506686" sldId="2147481116"/>
            <ac:spMk id="6" creationId="{FA75BB3F-378A-A87A-BE9B-C30904D98F66}"/>
          </ac:spMkLst>
        </pc:spChg>
        <pc:spChg chg="add del mod">
          <ac:chgData name="Claire d'Esclercs" userId="66830f0a-49a5-4287-84d6-e007274ab129" providerId="ADAL" clId="{5995B47E-AC1E-4CA6-8280-F6FE487766D7}" dt="2026-06-30T16:43:43.359" v="27" actId="6264"/>
          <ac:spMkLst>
            <pc:docMk/>
            <pc:sldMk cId="396506686" sldId="2147481116"/>
            <ac:spMk id="7" creationId="{93B5D94C-CC3D-9B44-8D3B-C5D1C9CA52B5}"/>
          </ac:spMkLst>
        </pc:spChg>
        <pc:spChg chg="add del mod">
          <ac:chgData name="Claire d'Esclercs" userId="66830f0a-49a5-4287-84d6-e007274ab129" providerId="ADAL" clId="{5995B47E-AC1E-4CA6-8280-F6FE487766D7}" dt="2026-06-30T16:43:43.359" v="27" actId="6264"/>
          <ac:spMkLst>
            <pc:docMk/>
            <pc:sldMk cId="396506686" sldId="2147481116"/>
            <ac:spMk id="8" creationId="{B0C5F1B4-50B7-6412-CF1C-2C7263DE5BA5}"/>
          </ac:spMkLst>
        </pc:spChg>
        <pc:spChg chg="add del mod">
          <ac:chgData name="Claire d'Esclercs" userId="66830f0a-49a5-4287-84d6-e007274ab129" providerId="ADAL" clId="{5995B47E-AC1E-4CA6-8280-F6FE487766D7}" dt="2026-06-30T16:45:17.328" v="46" actId="6264"/>
          <ac:spMkLst>
            <pc:docMk/>
            <pc:sldMk cId="396506686" sldId="2147481116"/>
            <ac:spMk id="10" creationId="{E30DA5B2-82CA-E3FD-6A5D-0F559A710C5D}"/>
          </ac:spMkLst>
        </pc:spChg>
        <pc:spChg chg="add del mod">
          <ac:chgData name="Claire d'Esclercs" userId="66830f0a-49a5-4287-84d6-e007274ab129" providerId="ADAL" clId="{5995B47E-AC1E-4CA6-8280-F6FE487766D7}" dt="2026-06-30T16:45:17.328" v="46" actId="6264"/>
          <ac:spMkLst>
            <pc:docMk/>
            <pc:sldMk cId="396506686" sldId="2147481116"/>
            <ac:spMk id="11" creationId="{7E2D7549-9ABB-6769-FC8A-E03A82FE87B8}"/>
          </ac:spMkLst>
        </pc:spChg>
        <pc:spChg chg="add del mod">
          <ac:chgData name="Claire d'Esclercs" userId="66830f0a-49a5-4287-84d6-e007274ab129" providerId="ADAL" clId="{5995B47E-AC1E-4CA6-8280-F6FE487766D7}" dt="2026-06-30T16:45:17.328" v="46" actId="6264"/>
          <ac:spMkLst>
            <pc:docMk/>
            <pc:sldMk cId="396506686" sldId="2147481116"/>
            <ac:spMk id="12" creationId="{BBCB822D-47F7-7322-1C5E-CD5994A3C62A}"/>
          </ac:spMkLst>
        </pc:spChg>
        <pc:picChg chg="mod">
          <ac:chgData name="Claire d'Esclercs" userId="66830f0a-49a5-4287-84d6-e007274ab129" providerId="ADAL" clId="{5995B47E-AC1E-4CA6-8280-F6FE487766D7}" dt="2026-06-30T16:47:14.656" v="60" actId="1076"/>
          <ac:picMkLst>
            <pc:docMk/>
            <pc:sldMk cId="396506686" sldId="2147481116"/>
            <ac:picMk id="9" creationId="{485E926C-3EC0-CC29-FAD1-74095186B454}"/>
          </ac:picMkLst>
        </pc:picChg>
        <pc:picChg chg="mod">
          <ac:chgData name="Claire d'Esclercs" userId="66830f0a-49a5-4287-84d6-e007274ab129" providerId="ADAL" clId="{5995B47E-AC1E-4CA6-8280-F6FE487766D7}" dt="2026-06-30T16:46:56.830" v="58" actId="1076"/>
          <ac:picMkLst>
            <pc:docMk/>
            <pc:sldMk cId="396506686" sldId="2147481116"/>
            <ac:picMk id="1026" creationId="{07AF6152-1CF8-580B-59B7-B6D3806EFE8B}"/>
          </ac:picMkLst>
        </pc:picChg>
        <pc:picChg chg="mod">
          <ac:chgData name="Claire d'Esclercs" userId="66830f0a-49a5-4287-84d6-e007274ab129" providerId="ADAL" clId="{5995B47E-AC1E-4CA6-8280-F6FE487766D7}" dt="2026-06-30T16:47:08.566" v="59" actId="1076"/>
          <ac:picMkLst>
            <pc:docMk/>
            <pc:sldMk cId="396506686" sldId="2147481116"/>
            <ac:picMk id="2050" creationId="{4DFFB5FE-80D4-B8DC-B291-6A7C699D7D11}"/>
          </ac:picMkLst>
        </pc:picChg>
      </pc:sldChg>
      <pc:sldChg chg="modSp mod">
        <pc:chgData name="Claire d'Esclercs" userId="66830f0a-49a5-4287-84d6-e007274ab129" providerId="ADAL" clId="{5995B47E-AC1E-4CA6-8280-F6FE487766D7}" dt="2026-06-30T16:50:54.249" v="82" actId="207"/>
        <pc:sldMkLst>
          <pc:docMk/>
          <pc:sldMk cId="3530790495" sldId="2147481117"/>
        </pc:sldMkLst>
        <pc:spChg chg="mod">
          <ac:chgData name="Claire d'Esclercs" userId="66830f0a-49a5-4287-84d6-e007274ab129" providerId="ADAL" clId="{5995B47E-AC1E-4CA6-8280-F6FE487766D7}" dt="2026-06-30T16:49:44.145" v="68" actId="207"/>
          <ac:spMkLst>
            <pc:docMk/>
            <pc:sldMk cId="3530790495" sldId="2147481117"/>
            <ac:spMk id="3" creationId="{0D17BCF3-5112-515F-EE54-309EB7FA9AC8}"/>
          </ac:spMkLst>
        </pc:spChg>
        <pc:spChg chg="mod">
          <ac:chgData name="Claire d'Esclercs" userId="66830f0a-49a5-4287-84d6-e007274ab129" providerId="ADAL" clId="{5995B47E-AC1E-4CA6-8280-F6FE487766D7}" dt="2026-06-30T16:50:54.249" v="82" actId="207"/>
          <ac:spMkLst>
            <pc:docMk/>
            <pc:sldMk cId="3530790495" sldId="2147481117"/>
            <ac:spMk id="22" creationId="{720FE897-9C85-31C6-62D7-0B71B608EAFD}"/>
          </ac:spMkLst>
        </pc:spChg>
      </pc:sldChg>
      <pc:sldChg chg="modSp mod">
        <pc:chgData name="Claire d'Esclercs" userId="66830f0a-49a5-4287-84d6-e007274ab129" providerId="ADAL" clId="{5995B47E-AC1E-4CA6-8280-F6FE487766D7}" dt="2026-06-30T16:52:07.464" v="91" actId="1076"/>
        <pc:sldMkLst>
          <pc:docMk/>
          <pc:sldMk cId="2782370425" sldId="2147481123"/>
        </pc:sldMkLst>
        <pc:picChg chg="mod">
          <ac:chgData name="Claire d'Esclercs" userId="66830f0a-49a5-4287-84d6-e007274ab129" providerId="ADAL" clId="{5995B47E-AC1E-4CA6-8280-F6FE487766D7}" dt="2026-06-30T16:52:07.464" v="91" actId="1076"/>
          <ac:picMkLst>
            <pc:docMk/>
            <pc:sldMk cId="2782370425" sldId="2147481123"/>
            <ac:picMk id="60" creationId="{A61F3DF4-1B87-84B1-8C6B-81739D7AE2A8}"/>
          </ac:picMkLst>
        </pc:picChg>
      </pc:sldChg>
      <pc:sldChg chg="modSp mod">
        <pc:chgData name="Claire d'Esclercs" userId="66830f0a-49a5-4287-84d6-e007274ab129" providerId="ADAL" clId="{5995B47E-AC1E-4CA6-8280-F6FE487766D7}" dt="2026-06-30T16:51:45.623" v="87" actId="1076"/>
        <pc:sldMkLst>
          <pc:docMk/>
          <pc:sldMk cId="4291683391" sldId="2147481125"/>
        </pc:sldMkLst>
        <pc:picChg chg="mod">
          <ac:chgData name="Claire d'Esclercs" userId="66830f0a-49a5-4287-84d6-e007274ab129" providerId="ADAL" clId="{5995B47E-AC1E-4CA6-8280-F6FE487766D7}" dt="2026-06-30T16:51:45.623" v="87" actId="1076"/>
          <ac:picMkLst>
            <pc:docMk/>
            <pc:sldMk cId="4291683391" sldId="2147481125"/>
            <ac:picMk id="27" creationId="{C8265E98-8124-20F9-8FB1-F2B5E4C5353B}"/>
          </ac:picMkLst>
        </pc:picChg>
      </pc:sldChg>
      <pc:sldChg chg="modSp del mod">
        <pc:chgData name="Claire d'Esclercs" userId="66830f0a-49a5-4287-84d6-e007274ab129" providerId="ADAL" clId="{5995B47E-AC1E-4CA6-8280-F6FE487766D7}" dt="2026-07-01T07:56:18.572" v="157" actId="47"/>
        <pc:sldMkLst>
          <pc:docMk/>
          <pc:sldMk cId="3102469046" sldId="2147481126"/>
        </pc:sldMkLst>
        <pc:spChg chg="mod">
          <ac:chgData name="Claire d'Esclercs" userId="66830f0a-49a5-4287-84d6-e007274ab129" providerId="ADAL" clId="{5995B47E-AC1E-4CA6-8280-F6FE487766D7}" dt="2026-07-01T07:54:50.427" v="137" actId="1076"/>
          <ac:spMkLst>
            <pc:docMk/>
            <pc:sldMk cId="3102469046" sldId="2147481126"/>
            <ac:spMk id="2" creationId="{F123279F-A628-30E0-002B-33BC601D69A3}"/>
          </ac:spMkLst>
        </pc:spChg>
        <pc:picChg chg="mod">
          <ac:chgData name="Claire d'Esclercs" userId="66830f0a-49a5-4287-84d6-e007274ab129" providerId="ADAL" clId="{5995B47E-AC1E-4CA6-8280-F6FE487766D7}" dt="2026-06-30T16:51:25.120" v="84" actId="1076"/>
          <ac:picMkLst>
            <pc:docMk/>
            <pc:sldMk cId="3102469046" sldId="2147481126"/>
            <ac:picMk id="25" creationId="{EE99CFF9-5598-8A16-0988-A1DF3C562DE0}"/>
          </ac:picMkLst>
        </pc:picChg>
        <pc:picChg chg="mod">
          <ac:chgData name="Claire d'Esclercs" userId="66830f0a-49a5-4287-84d6-e007274ab129" providerId="ADAL" clId="{5995B47E-AC1E-4CA6-8280-F6FE487766D7}" dt="2026-06-30T16:51:29.447" v="85" actId="1076"/>
          <ac:picMkLst>
            <pc:docMk/>
            <pc:sldMk cId="3102469046" sldId="2147481126"/>
            <ac:picMk id="1032" creationId="{1465D462-7904-FBA5-B4FA-08CF30F7BE69}"/>
          </ac:picMkLst>
        </pc:picChg>
      </pc:sldChg>
      <pc:sldChg chg="addSp delSp modSp add mod modClrScheme chgLayout">
        <pc:chgData name="Claire d'Esclercs" userId="66830f0a-49a5-4287-84d6-e007274ab129" providerId="ADAL" clId="{5995B47E-AC1E-4CA6-8280-F6FE487766D7}" dt="2026-07-01T07:55:57.090" v="156" actId="404"/>
        <pc:sldMkLst>
          <pc:docMk/>
          <pc:sldMk cId="736442435" sldId="2147481167"/>
        </pc:sldMkLst>
        <pc:spChg chg="add mod ord">
          <ac:chgData name="Claire d'Esclercs" userId="66830f0a-49a5-4287-84d6-e007274ab129" providerId="ADAL" clId="{5995B47E-AC1E-4CA6-8280-F6FE487766D7}" dt="2026-07-01T07:54:55.895" v="138"/>
          <ac:spMkLst>
            <pc:docMk/>
            <pc:sldMk cId="736442435" sldId="2147481167"/>
            <ac:spMk id="2" creationId="{98D6BF9C-212F-FE05-4E44-8EA72D7ECA7D}"/>
          </ac:spMkLst>
        </pc:spChg>
        <pc:spChg chg="mod ord">
          <ac:chgData name="Claire d'Esclercs" userId="66830f0a-49a5-4287-84d6-e007274ab129" providerId="ADAL" clId="{5995B47E-AC1E-4CA6-8280-F6FE487766D7}" dt="2026-07-01T07:54:33.458" v="133" actId="700"/>
          <ac:spMkLst>
            <pc:docMk/>
            <pc:sldMk cId="736442435" sldId="2147481167"/>
            <ac:spMk id="5" creationId="{26DAE9A3-FF4B-89EA-F9F2-1DA10FAE1696}"/>
          </ac:spMkLst>
        </pc:spChg>
        <pc:spChg chg="add del mod ord">
          <ac:chgData name="Claire d'Esclercs" userId="66830f0a-49a5-4287-84d6-e007274ab129" providerId="ADAL" clId="{5995B47E-AC1E-4CA6-8280-F6FE487766D7}" dt="2026-07-01T07:55:16.956" v="142" actId="478"/>
          <ac:spMkLst>
            <pc:docMk/>
            <pc:sldMk cId="736442435" sldId="2147481167"/>
            <ac:spMk id="8" creationId="{98A9C1F4-1C28-C923-EF8F-D9B0EC270494}"/>
          </ac:spMkLst>
        </pc:spChg>
        <pc:spChg chg="add del mod ord">
          <ac:chgData name="Claire d'Esclercs" userId="66830f0a-49a5-4287-84d6-e007274ab129" providerId="ADAL" clId="{5995B47E-AC1E-4CA6-8280-F6FE487766D7}" dt="2026-07-01T07:55:20.755" v="143" actId="478"/>
          <ac:spMkLst>
            <pc:docMk/>
            <pc:sldMk cId="736442435" sldId="2147481167"/>
            <ac:spMk id="12" creationId="{5ADE29C6-77DB-C365-331D-B7FF873AD97E}"/>
          </ac:spMkLst>
        </pc:spChg>
        <pc:spChg chg="mod">
          <ac:chgData name="Claire d'Esclercs" userId="66830f0a-49a5-4287-84d6-e007274ab129" providerId="ADAL" clId="{5995B47E-AC1E-4CA6-8280-F6FE487766D7}" dt="2026-07-01T07:55:57.090" v="156" actId="404"/>
          <ac:spMkLst>
            <pc:docMk/>
            <pc:sldMk cId="736442435" sldId="2147481167"/>
            <ac:spMk id="15" creationId="{1D0883EB-E367-5D33-35A6-E65C30DC5400}"/>
          </ac:spMkLst>
        </pc:spChg>
        <pc:spChg chg="del mod">
          <ac:chgData name="Claire d'Esclercs" userId="66830f0a-49a5-4287-84d6-e007274ab129" providerId="ADAL" clId="{5995B47E-AC1E-4CA6-8280-F6FE487766D7}" dt="2026-07-01T07:54:20.555" v="131" actId="478"/>
          <ac:spMkLst>
            <pc:docMk/>
            <pc:sldMk cId="736442435" sldId="2147481167"/>
            <ac:spMk id="39" creationId="{736EC57F-070E-70AD-1607-A882C15738B8}"/>
          </ac:spMkLst>
        </pc:spChg>
        <pc:picChg chg="mod">
          <ac:chgData name="Claire d'Esclercs" userId="66830f0a-49a5-4287-84d6-e007274ab129" providerId="ADAL" clId="{5995B47E-AC1E-4CA6-8280-F6FE487766D7}" dt="2026-07-01T07:55:03.869" v="140" actId="1076"/>
          <ac:picMkLst>
            <pc:docMk/>
            <pc:sldMk cId="736442435" sldId="2147481167"/>
            <ac:picMk id="22" creationId="{C45C12C8-6EE8-D0CB-BD54-E2C40255512E}"/>
          </ac:picMkLst>
        </pc:picChg>
        <pc:picChg chg="mod">
          <ac:chgData name="Claire d'Esclercs" userId="66830f0a-49a5-4287-84d6-e007274ab129" providerId="ADAL" clId="{5995B47E-AC1E-4CA6-8280-F6FE487766D7}" dt="2026-07-01T07:55:00.187" v="139" actId="1076"/>
          <ac:picMkLst>
            <pc:docMk/>
            <pc:sldMk cId="736442435" sldId="2147481167"/>
            <ac:picMk id="48" creationId="{B078D1AD-B87A-0113-91A1-A40489F03A2C}"/>
          </ac:picMkLst>
        </pc:picChg>
      </pc:sldChg>
      <pc:sldChg chg="modSp add mod setBg modClrScheme chgLayout">
        <pc:chgData name="Claire d'Esclercs" userId="66830f0a-49a5-4287-84d6-e007274ab129" providerId="ADAL" clId="{5995B47E-AC1E-4CA6-8280-F6FE487766D7}" dt="2026-07-01T08:00:34.738" v="173" actId="700"/>
        <pc:sldMkLst>
          <pc:docMk/>
          <pc:sldMk cId="1240384199" sldId="2147481168"/>
        </pc:sldMkLst>
        <pc:spChg chg="mod ord">
          <ac:chgData name="Claire d'Esclercs" userId="66830f0a-49a5-4287-84d6-e007274ab129" providerId="ADAL" clId="{5995B47E-AC1E-4CA6-8280-F6FE487766D7}" dt="2026-07-01T08:00:34.738" v="173" actId="700"/>
          <ac:spMkLst>
            <pc:docMk/>
            <pc:sldMk cId="1240384199" sldId="2147481168"/>
            <ac:spMk id="2" creationId="{D639547C-93CE-37A9-0C8C-BE41AEB81626}"/>
          </ac:spMkLst>
        </pc:spChg>
        <pc:spChg chg="mod ord">
          <ac:chgData name="Claire d'Esclercs" userId="66830f0a-49a5-4287-84d6-e007274ab129" providerId="ADAL" clId="{5995B47E-AC1E-4CA6-8280-F6FE487766D7}" dt="2026-07-01T08:00:34.738" v="173" actId="700"/>
          <ac:spMkLst>
            <pc:docMk/>
            <pc:sldMk cId="1240384199" sldId="2147481168"/>
            <ac:spMk id="3" creationId="{B10EB161-9961-2742-FFB9-C4A8C4A92127}"/>
          </ac:spMkLst>
        </pc:spChg>
        <pc:spChg chg="mod ord">
          <ac:chgData name="Claire d'Esclercs" userId="66830f0a-49a5-4287-84d6-e007274ab129" providerId="ADAL" clId="{5995B47E-AC1E-4CA6-8280-F6FE487766D7}" dt="2026-07-01T08:00:34.738" v="173" actId="700"/>
          <ac:spMkLst>
            <pc:docMk/>
            <pc:sldMk cId="1240384199" sldId="2147481168"/>
            <ac:spMk id="4" creationId="{5C6C9F76-25CF-C5EF-0AA4-AC48D00EA07C}"/>
          </ac:spMkLst>
        </pc:spChg>
      </pc:sldChg>
      <pc:sldMasterChg chg="setBg modSldLayout">
        <pc:chgData name="Claire d'Esclercs" userId="66830f0a-49a5-4287-84d6-e007274ab129" providerId="ADAL" clId="{5995B47E-AC1E-4CA6-8280-F6FE487766D7}" dt="2026-07-01T08:00:10.995" v="171"/>
        <pc:sldMasterMkLst>
          <pc:docMk/>
          <pc:sldMasterMk cId="1006359927" sldId="2147483648"/>
        </pc:sldMasterMkLst>
        <pc:sldLayoutChg chg="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006359927" sldId="2147483648"/>
            <pc:sldLayoutMk cId="287203410" sldId="2147483690"/>
          </pc:sldLayoutMkLst>
        </pc:sldLayoutChg>
        <pc:sldLayoutChg chg="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006359927" sldId="2147483648"/>
            <pc:sldLayoutMk cId="2716282293" sldId="2147483691"/>
          </pc:sldLayoutMkLst>
        </pc:sldLayoutChg>
        <pc:sldLayoutChg chg="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006359927" sldId="2147483648"/>
            <pc:sldLayoutMk cId="1755508729" sldId="2147483697"/>
          </pc:sldLayoutMkLst>
        </pc:sldLayoutChg>
        <pc:sldLayoutChg chg="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006359927" sldId="2147483648"/>
            <pc:sldLayoutMk cId="3995215362" sldId="2147483698"/>
          </pc:sldLayoutMkLst>
        </pc:sldLayoutChg>
        <pc:sldLayoutChg chg="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006359927" sldId="2147483648"/>
            <pc:sldLayoutMk cId="2905811674" sldId="2147483700"/>
          </pc:sldLayoutMkLst>
        </pc:sldLayoutChg>
        <pc:sldLayoutChg chg="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006359927" sldId="2147483648"/>
            <pc:sldLayoutMk cId="122817634" sldId="2147483701"/>
          </pc:sldLayoutMkLst>
        </pc:sldLayoutChg>
        <pc:sldLayoutChg chg="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006359927" sldId="2147483648"/>
            <pc:sldLayoutMk cId="2822813852" sldId="2147483702"/>
          </pc:sldLayoutMkLst>
        </pc:sldLayoutChg>
        <pc:sldLayoutChg chg="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006359927" sldId="2147483648"/>
            <pc:sldLayoutMk cId="688780129" sldId="2147483703"/>
          </pc:sldLayoutMkLst>
        </pc:sldLayoutChg>
        <pc:sldLayoutChg chg="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006359927" sldId="2147483648"/>
            <pc:sldLayoutMk cId="2673732799" sldId="2147483704"/>
          </pc:sldLayoutMkLst>
        </pc:sldLayoutChg>
        <pc:sldLayoutChg chg="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006359927" sldId="2147483648"/>
            <pc:sldLayoutMk cId="3306265949" sldId="2147483705"/>
          </pc:sldLayoutMkLst>
        </pc:sldLayoutChg>
        <pc:sldLayoutChg chg="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006359927" sldId="2147483648"/>
            <pc:sldLayoutMk cId="3348433973" sldId="2147483706"/>
          </pc:sldLayoutMkLst>
        </pc:sldLayoutChg>
      </pc:sldMasterChg>
      <pc:sldMasterChg chg="add del setBg addSldLayout delSldLayout modSldLayout">
        <pc:chgData name="Claire d'Esclercs" userId="66830f0a-49a5-4287-84d6-e007274ab129" providerId="ADAL" clId="{5995B47E-AC1E-4CA6-8280-F6FE487766D7}" dt="2026-07-01T08:00:10.995" v="171"/>
        <pc:sldMasterMkLst>
          <pc:docMk/>
          <pc:sldMasterMk cId="1105208410" sldId="2147483707"/>
        </pc:sldMasterMkLst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785882365" sldId="2147483708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848505566" sldId="2147483709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4286753584" sldId="2147483710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2177764401" sldId="2147483711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1107844944" sldId="2147483712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497508028" sldId="2147483713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691248806" sldId="2147483714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1012591795" sldId="2147483715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2669557502" sldId="2147483716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4042566136" sldId="2147483717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2905477074" sldId="2147483718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3657797093" sldId="2147483719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2416221541" sldId="2147483720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181179112" sldId="2147483721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2972371264" sldId="2147483722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214508575" sldId="2147483723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654413721" sldId="2147483724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1098243500" sldId="2147483725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623700398" sldId="2147483726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2547148994" sldId="2147483727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232085123" sldId="2147483728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3872525343" sldId="2147483729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2719262808" sldId="2147483730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952131155" sldId="2147483731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2098904829" sldId="2147483732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707875460" sldId="2147483733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2722077102" sldId="2147483734"/>
          </pc:sldLayoutMkLst>
        </pc:sldLayoutChg>
        <pc:sldLayoutChg chg="add del setBg">
          <pc:chgData name="Claire d'Esclercs" userId="66830f0a-49a5-4287-84d6-e007274ab129" providerId="ADAL" clId="{5995B47E-AC1E-4CA6-8280-F6FE487766D7}" dt="2026-07-01T08:00:10.995" v="171"/>
          <pc:sldLayoutMkLst>
            <pc:docMk/>
            <pc:sldMasterMk cId="1105208410" sldId="2147483707"/>
            <pc:sldLayoutMk cId="1052284546" sldId="2147483735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3DB34D-CD71-466A-878B-25F7C5E10BA6}" type="doc">
      <dgm:prSet loTypeId="urn:microsoft.com/office/officeart/2018/2/layout/IconVerticalSolidList" loCatId="icon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7AF1C2-2A0F-4784-8182-41061A4D7E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2"/>
              </a:solidFill>
            </a:rPr>
            <a:t>A TOOLBOX for quick prototyping, experimentation and new use-case validation allowing ETSI groups working on future network technologies to accelerate standardisation cycles and optimize their quality.</a:t>
          </a:r>
        </a:p>
      </dgm:t>
    </dgm:pt>
    <dgm:pt modelId="{4BAF28B8-75A4-4CB0-9E23-AC3FDFE03AC8}" type="parTrans" cxnId="{08B17DF8-EFBD-484B-AD25-5737552F9DAB}">
      <dgm:prSet/>
      <dgm:spPr/>
      <dgm:t>
        <a:bodyPr/>
        <a:lstStyle/>
        <a:p>
          <a:endParaRPr lang="en-US"/>
        </a:p>
      </dgm:t>
    </dgm:pt>
    <dgm:pt modelId="{488ECC34-FCF7-46E7-A76D-9F868886E571}" type="sibTrans" cxnId="{08B17DF8-EFBD-484B-AD25-5737552F9DAB}">
      <dgm:prSet/>
      <dgm:spPr/>
      <dgm:t>
        <a:bodyPr/>
        <a:lstStyle/>
        <a:p>
          <a:endParaRPr lang="en-US"/>
        </a:p>
      </dgm:t>
    </dgm:pt>
    <dgm:pt modelId="{FAB36CFD-1374-495E-91DA-18A4324B5B0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2"/>
              </a:solidFill>
            </a:rPr>
            <a:t>A BRIDGE between </a:t>
          </a:r>
          <a:r>
            <a:rPr lang="en-US" dirty="0" err="1">
              <a:solidFill>
                <a:schemeClr val="tx2"/>
              </a:solidFill>
            </a:rPr>
            <a:t>Standardisation</a:t>
          </a:r>
          <a:r>
            <a:rPr lang="en-US" dirty="0">
              <a:solidFill>
                <a:schemeClr val="tx2"/>
              </a:solidFill>
            </a:rPr>
            <a:t> and Research, as the code is adopted by research projects and new contributions received.</a:t>
          </a:r>
        </a:p>
      </dgm:t>
    </dgm:pt>
    <dgm:pt modelId="{7FEDA2DC-24BD-40D9-8951-4CA75886CF07}" type="parTrans" cxnId="{50C16247-4DF7-425F-87E4-0942D0B0395F}">
      <dgm:prSet/>
      <dgm:spPr/>
      <dgm:t>
        <a:bodyPr/>
        <a:lstStyle/>
        <a:p>
          <a:endParaRPr lang="en-US"/>
        </a:p>
      </dgm:t>
    </dgm:pt>
    <dgm:pt modelId="{F5FCB44C-2C33-4AA7-87A4-73F3C702612B}" type="sibTrans" cxnId="{50C16247-4DF7-425F-87E4-0942D0B0395F}">
      <dgm:prSet/>
      <dgm:spPr/>
      <dgm:t>
        <a:bodyPr/>
        <a:lstStyle/>
        <a:p>
          <a:endParaRPr lang="en-US"/>
        </a:p>
      </dgm:t>
    </dgm:pt>
    <dgm:pt modelId="{752394C5-437F-45CB-8C65-A8425C7717F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2"/>
              </a:solidFill>
            </a:rPr>
            <a:t>A VEHICLE to promote and facilitate adoption of ETSI standards among software development communities and open source projects.</a:t>
          </a:r>
        </a:p>
      </dgm:t>
    </dgm:pt>
    <dgm:pt modelId="{CB1BFAA6-F105-4E3C-9DC7-F883C7C2C078}" type="parTrans" cxnId="{F2C7A7A9-26EE-4E0A-B9A3-116CB7BF95DA}">
      <dgm:prSet/>
      <dgm:spPr/>
      <dgm:t>
        <a:bodyPr/>
        <a:lstStyle/>
        <a:p>
          <a:endParaRPr lang="en-US"/>
        </a:p>
      </dgm:t>
    </dgm:pt>
    <dgm:pt modelId="{3DABE7FE-D7A4-4E1B-9A28-59524BC4CDAB}" type="sibTrans" cxnId="{F2C7A7A9-26EE-4E0A-B9A3-116CB7BF95DA}">
      <dgm:prSet/>
      <dgm:spPr/>
      <dgm:t>
        <a:bodyPr/>
        <a:lstStyle/>
        <a:p>
          <a:endParaRPr lang="en-US"/>
        </a:p>
      </dgm:t>
    </dgm:pt>
    <dgm:pt modelId="{40322F86-F733-4364-9CA0-75D52B7A4085}" type="pres">
      <dgm:prSet presAssocID="{4B3DB34D-CD71-466A-878B-25F7C5E10BA6}" presName="root" presStyleCnt="0">
        <dgm:presLayoutVars>
          <dgm:dir/>
          <dgm:resizeHandles val="exact"/>
        </dgm:presLayoutVars>
      </dgm:prSet>
      <dgm:spPr/>
    </dgm:pt>
    <dgm:pt modelId="{757E0EF2-9F67-4DD5-BA9C-A14F41007A6A}" type="pres">
      <dgm:prSet presAssocID="{517AF1C2-2A0F-4784-8182-41061A4D7E5A}" presName="compNode" presStyleCnt="0"/>
      <dgm:spPr/>
    </dgm:pt>
    <dgm:pt modelId="{8B3E1A34-6F8D-4943-909D-21AD3277D23B}" type="pres">
      <dgm:prSet presAssocID="{517AF1C2-2A0F-4784-8182-41061A4D7E5A}" presName="bgRect" presStyleLbl="bgShp" presStyleIdx="0" presStyleCnt="3"/>
      <dgm:spPr/>
    </dgm:pt>
    <dgm:pt modelId="{8ECD4B8F-6793-40DF-88CD-56CD7477B6CF}" type="pres">
      <dgm:prSet presAssocID="{517AF1C2-2A0F-4784-8182-41061A4D7E5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ines"/>
        </a:ext>
      </dgm:extLst>
    </dgm:pt>
    <dgm:pt modelId="{3D8C067F-11FB-4273-A3FD-5004A4D8D7D8}" type="pres">
      <dgm:prSet presAssocID="{517AF1C2-2A0F-4784-8182-41061A4D7E5A}" presName="spaceRect" presStyleCnt="0"/>
      <dgm:spPr/>
    </dgm:pt>
    <dgm:pt modelId="{8C2B25E8-A099-499C-9229-E19E6EA673E3}" type="pres">
      <dgm:prSet presAssocID="{517AF1C2-2A0F-4784-8182-41061A4D7E5A}" presName="parTx" presStyleLbl="revTx" presStyleIdx="0" presStyleCnt="3">
        <dgm:presLayoutVars>
          <dgm:chMax val="0"/>
          <dgm:chPref val="0"/>
        </dgm:presLayoutVars>
      </dgm:prSet>
      <dgm:spPr/>
    </dgm:pt>
    <dgm:pt modelId="{0B17D4FA-63AB-4970-9F04-6DD1277027C4}" type="pres">
      <dgm:prSet presAssocID="{488ECC34-FCF7-46E7-A76D-9F868886E571}" presName="sibTrans" presStyleCnt="0"/>
      <dgm:spPr/>
    </dgm:pt>
    <dgm:pt modelId="{B1E7627D-3601-49AA-9CA9-752CD344AE44}" type="pres">
      <dgm:prSet presAssocID="{FAB36CFD-1374-495E-91DA-18A4324B5B09}" presName="compNode" presStyleCnt="0"/>
      <dgm:spPr/>
    </dgm:pt>
    <dgm:pt modelId="{3C144A3F-4F60-4700-9178-68609EA3F82F}" type="pres">
      <dgm:prSet presAssocID="{FAB36CFD-1374-495E-91DA-18A4324B5B09}" presName="bgRect" presStyleLbl="bgShp" presStyleIdx="1" presStyleCnt="3"/>
      <dgm:spPr/>
    </dgm:pt>
    <dgm:pt modelId="{7B2A209D-8B83-4DC4-81F3-41C6EBD18570}" type="pres">
      <dgm:prSet presAssocID="{FAB36CFD-1374-495E-91DA-18A4324B5B0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dge scene with solid fill"/>
        </a:ext>
      </dgm:extLst>
    </dgm:pt>
    <dgm:pt modelId="{25A877CE-75D6-4B1D-AD54-6FD17FC7C05E}" type="pres">
      <dgm:prSet presAssocID="{FAB36CFD-1374-495E-91DA-18A4324B5B09}" presName="spaceRect" presStyleCnt="0"/>
      <dgm:spPr/>
    </dgm:pt>
    <dgm:pt modelId="{D4AE4ABB-F316-4C4B-AF4F-C37180DD8912}" type="pres">
      <dgm:prSet presAssocID="{FAB36CFD-1374-495E-91DA-18A4324B5B09}" presName="parTx" presStyleLbl="revTx" presStyleIdx="1" presStyleCnt="3">
        <dgm:presLayoutVars>
          <dgm:chMax val="0"/>
          <dgm:chPref val="0"/>
        </dgm:presLayoutVars>
      </dgm:prSet>
      <dgm:spPr/>
    </dgm:pt>
    <dgm:pt modelId="{47433CE1-4EA4-4BBF-BDF5-74BA78697071}" type="pres">
      <dgm:prSet presAssocID="{F5FCB44C-2C33-4AA7-87A4-73F3C702612B}" presName="sibTrans" presStyleCnt="0"/>
      <dgm:spPr/>
    </dgm:pt>
    <dgm:pt modelId="{17EE1B6C-A9A9-4940-8ED5-16F9596D2923}" type="pres">
      <dgm:prSet presAssocID="{752394C5-437F-45CB-8C65-A8425C7717F0}" presName="compNode" presStyleCnt="0"/>
      <dgm:spPr/>
    </dgm:pt>
    <dgm:pt modelId="{F1C0B615-0F96-4286-8EE0-6D55D6F51779}" type="pres">
      <dgm:prSet presAssocID="{752394C5-437F-45CB-8C65-A8425C7717F0}" presName="bgRect" presStyleLbl="bgShp" presStyleIdx="2" presStyleCnt="3"/>
      <dgm:spPr/>
    </dgm:pt>
    <dgm:pt modelId="{3912531C-1E00-4566-A141-E6C665FA75E1}" type="pres">
      <dgm:prSet presAssocID="{752394C5-437F-45CB-8C65-A8425C7717F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an with solid fill"/>
        </a:ext>
      </dgm:extLst>
    </dgm:pt>
    <dgm:pt modelId="{72C83B82-261E-4018-A500-54683CA9BEAB}" type="pres">
      <dgm:prSet presAssocID="{752394C5-437F-45CB-8C65-A8425C7717F0}" presName="spaceRect" presStyleCnt="0"/>
      <dgm:spPr/>
    </dgm:pt>
    <dgm:pt modelId="{16FB86E1-95A7-4197-B7B4-1D7BAF74B520}" type="pres">
      <dgm:prSet presAssocID="{752394C5-437F-45CB-8C65-A8425C7717F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46A2128-9512-46DF-BF12-FD7A7A25AFD7}" type="presOf" srcId="{4B3DB34D-CD71-466A-878B-25F7C5E10BA6}" destId="{40322F86-F733-4364-9CA0-75D52B7A4085}" srcOrd="0" destOrd="0" presId="urn:microsoft.com/office/officeart/2018/2/layout/IconVerticalSolidList"/>
    <dgm:cxn modelId="{50C16247-4DF7-425F-87E4-0942D0B0395F}" srcId="{4B3DB34D-CD71-466A-878B-25F7C5E10BA6}" destId="{FAB36CFD-1374-495E-91DA-18A4324B5B09}" srcOrd="1" destOrd="0" parTransId="{7FEDA2DC-24BD-40D9-8951-4CA75886CF07}" sibTransId="{F5FCB44C-2C33-4AA7-87A4-73F3C702612B}"/>
    <dgm:cxn modelId="{57FCCC50-4828-4FC2-B460-F56FE7138FD0}" type="presOf" srcId="{FAB36CFD-1374-495E-91DA-18A4324B5B09}" destId="{D4AE4ABB-F316-4C4B-AF4F-C37180DD8912}" srcOrd="0" destOrd="0" presId="urn:microsoft.com/office/officeart/2018/2/layout/IconVerticalSolidList"/>
    <dgm:cxn modelId="{FA1FD572-9ACA-4EC2-BC2C-62D5E2766537}" type="presOf" srcId="{752394C5-437F-45CB-8C65-A8425C7717F0}" destId="{16FB86E1-95A7-4197-B7B4-1D7BAF74B520}" srcOrd="0" destOrd="0" presId="urn:microsoft.com/office/officeart/2018/2/layout/IconVerticalSolidList"/>
    <dgm:cxn modelId="{F3C8D280-3BF7-4B37-91DE-236E31BC7220}" type="presOf" srcId="{517AF1C2-2A0F-4784-8182-41061A4D7E5A}" destId="{8C2B25E8-A099-499C-9229-E19E6EA673E3}" srcOrd="0" destOrd="0" presId="urn:microsoft.com/office/officeart/2018/2/layout/IconVerticalSolidList"/>
    <dgm:cxn modelId="{F2C7A7A9-26EE-4E0A-B9A3-116CB7BF95DA}" srcId="{4B3DB34D-CD71-466A-878B-25F7C5E10BA6}" destId="{752394C5-437F-45CB-8C65-A8425C7717F0}" srcOrd="2" destOrd="0" parTransId="{CB1BFAA6-F105-4E3C-9DC7-F883C7C2C078}" sibTransId="{3DABE7FE-D7A4-4E1B-9A28-59524BC4CDAB}"/>
    <dgm:cxn modelId="{08B17DF8-EFBD-484B-AD25-5737552F9DAB}" srcId="{4B3DB34D-CD71-466A-878B-25F7C5E10BA6}" destId="{517AF1C2-2A0F-4784-8182-41061A4D7E5A}" srcOrd="0" destOrd="0" parTransId="{4BAF28B8-75A4-4CB0-9E23-AC3FDFE03AC8}" sibTransId="{488ECC34-FCF7-46E7-A76D-9F868886E571}"/>
    <dgm:cxn modelId="{BDFE4111-45F8-409B-AB55-C38F89BE2333}" type="presParOf" srcId="{40322F86-F733-4364-9CA0-75D52B7A4085}" destId="{757E0EF2-9F67-4DD5-BA9C-A14F41007A6A}" srcOrd="0" destOrd="0" presId="urn:microsoft.com/office/officeart/2018/2/layout/IconVerticalSolidList"/>
    <dgm:cxn modelId="{19F04CC4-326D-404F-89D1-221A0218734D}" type="presParOf" srcId="{757E0EF2-9F67-4DD5-BA9C-A14F41007A6A}" destId="{8B3E1A34-6F8D-4943-909D-21AD3277D23B}" srcOrd="0" destOrd="0" presId="urn:microsoft.com/office/officeart/2018/2/layout/IconVerticalSolidList"/>
    <dgm:cxn modelId="{FE068FA7-4E26-48DB-A7AD-CD7C950255FB}" type="presParOf" srcId="{757E0EF2-9F67-4DD5-BA9C-A14F41007A6A}" destId="{8ECD4B8F-6793-40DF-88CD-56CD7477B6CF}" srcOrd="1" destOrd="0" presId="urn:microsoft.com/office/officeart/2018/2/layout/IconVerticalSolidList"/>
    <dgm:cxn modelId="{9B9867D7-59BD-45AC-85C9-90CDE1C3E6F1}" type="presParOf" srcId="{757E0EF2-9F67-4DD5-BA9C-A14F41007A6A}" destId="{3D8C067F-11FB-4273-A3FD-5004A4D8D7D8}" srcOrd="2" destOrd="0" presId="urn:microsoft.com/office/officeart/2018/2/layout/IconVerticalSolidList"/>
    <dgm:cxn modelId="{50FA5306-445B-4DE7-9307-29036675FDC7}" type="presParOf" srcId="{757E0EF2-9F67-4DD5-BA9C-A14F41007A6A}" destId="{8C2B25E8-A099-499C-9229-E19E6EA673E3}" srcOrd="3" destOrd="0" presId="urn:microsoft.com/office/officeart/2018/2/layout/IconVerticalSolidList"/>
    <dgm:cxn modelId="{95D9FBC7-B14F-4863-B0DF-206CF4142A28}" type="presParOf" srcId="{40322F86-F733-4364-9CA0-75D52B7A4085}" destId="{0B17D4FA-63AB-4970-9F04-6DD1277027C4}" srcOrd="1" destOrd="0" presId="urn:microsoft.com/office/officeart/2018/2/layout/IconVerticalSolidList"/>
    <dgm:cxn modelId="{B2472515-F4E0-408A-BB2B-3A7FB417008E}" type="presParOf" srcId="{40322F86-F733-4364-9CA0-75D52B7A4085}" destId="{B1E7627D-3601-49AA-9CA9-752CD344AE44}" srcOrd="2" destOrd="0" presId="urn:microsoft.com/office/officeart/2018/2/layout/IconVerticalSolidList"/>
    <dgm:cxn modelId="{3E4559E3-45D3-4316-9E85-6088CCFC1740}" type="presParOf" srcId="{B1E7627D-3601-49AA-9CA9-752CD344AE44}" destId="{3C144A3F-4F60-4700-9178-68609EA3F82F}" srcOrd="0" destOrd="0" presId="urn:microsoft.com/office/officeart/2018/2/layout/IconVerticalSolidList"/>
    <dgm:cxn modelId="{F37887C6-550F-40A5-A925-AC5D05BFE538}" type="presParOf" srcId="{B1E7627D-3601-49AA-9CA9-752CD344AE44}" destId="{7B2A209D-8B83-4DC4-81F3-41C6EBD18570}" srcOrd="1" destOrd="0" presId="urn:microsoft.com/office/officeart/2018/2/layout/IconVerticalSolidList"/>
    <dgm:cxn modelId="{DD42F6A9-835C-433E-ABDD-D0106531A398}" type="presParOf" srcId="{B1E7627D-3601-49AA-9CA9-752CD344AE44}" destId="{25A877CE-75D6-4B1D-AD54-6FD17FC7C05E}" srcOrd="2" destOrd="0" presId="urn:microsoft.com/office/officeart/2018/2/layout/IconVerticalSolidList"/>
    <dgm:cxn modelId="{A0CD2593-6761-4403-81FD-70CDA221438B}" type="presParOf" srcId="{B1E7627D-3601-49AA-9CA9-752CD344AE44}" destId="{D4AE4ABB-F316-4C4B-AF4F-C37180DD8912}" srcOrd="3" destOrd="0" presId="urn:microsoft.com/office/officeart/2018/2/layout/IconVerticalSolidList"/>
    <dgm:cxn modelId="{147E5DA6-8E79-458E-8CCC-947EDE280181}" type="presParOf" srcId="{40322F86-F733-4364-9CA0-75D52B7A4085}" destId="{47433CE1-4EA4-4BBF-BDF5-74BA78697071}" srcOrd="3" destOrd="0" presId="urn:microsoft.com/office/officeart/2018/2/layout/IconVerticalSolidList"/>
    <dgm:cxn modelId="{351168A6-FCFF-489B-84EA-D093C293BF23}" type="presParOf" srcId="{40322F86-F733-4364-9CA0-75D52B7A4085}" destId="{17EE1B6C-A9A9-4940-8ED5-16F9596D2923}" srcOrd="4" destOrd="0" presId="urn:microsoft.com/office/officeart/2018/2/layout/IconVerticalSolidList"/>
    <dgm:cxn modelId="{D20E8D8E-FF32-4E36-9886-0E886CFD57F3}" type="presParOf" srcId="{17EE1B6C-A9A9-4940-8ED5-16F9596D2923}" destId="{F1C0B615-0F96-4286-8EE0-6D55D6F51779}" srcOrd="0" destOrd="0" presId="urn:microsoft.com/office/officeart/2018/2/layout/IconVerticalSolidList"/>
    <dgm:cxn modelId="{87AC0229-0B7E-47A6-87BF-5224F751F354}" type="presParOf" srcId="{17EE1B6C-A9A9-4940-8ED5-16F9596D2923}" destId="{3912531C-1E00-4566-A141-E6C665FA75E1}" srcOrd="1" destOrd="0" presId="urn:microsoft.com/office/officeart/2018/2/layout/IconVerticalSolidList"/>
    <dgm:cxn modelId="{DD844F89-3EE6-4143-99EF-B2285BDB3869}" type="presParOf" srcId="{17EE1B6C-A9A9-4940-8ED5-16F9596D2923}" destId="{72C83B82-261E-4018-A500-54683CA9BEAB}" srcOrd="2" destOrd="0" presId="urn:microsoft.com/office/officeart/2018/2/layout/IconVerticalSolidList"/>
    <dgm:cxn modelId="{45F8C06A-B9C1-4648-B793-2F75485182AB}" type="presParOf" srcId="{17EE1B6C-A9A9-4940-8ED5-16F9596D2923}" destId="{16FB86E1-95A7-4197-B7B4-1D7BAF74B52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E1A34-6F8D-4943-909D-21AD3277D23B}">
      <dsp:nvSpPr>
        <dsp:cNvPr id="0" name=""/>
        <dsp:cNvSpPr/>
      </dsp:nvSpPr>
      <dsp:spPr>
        <a:xfrm>
          <a:off x="0" y="571"/>
          <a:ext cx="11398250" cy="13368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ECD4B8F-6793-40DF-88CD-56CD7477B6CF}">
      <dsp:nvSpPr>
        <dsp:cNvPr id="0" name=""/>
        <dsp:cNvSpPr/>
      </dsp:nvSpPr>
      <dsp:spPr>
        <a:xfrm>
          <a:off x="404382" y="301351"/>
          <a:ext cx="735241" cy="7352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C2B25E8-A099-499C-9229-E19E6EA673E3}">
      <dsp:nvSpPr>
        <dsp:cNvPr id="0" name=""/>
        <dsp:cNvSpPr/>
      </dsp:nvSpPr>
      <dsp:spPr>
        <a:xfrm>
          <a:off x="1544006" y="571"/>
          <a:ext cx="9854243" cy="1336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478" tIns="141478" rIns="141478" bIns="14147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2"/>
              </a:solidFill>
            </a:rPr>
            <a:t>A TOOLBOX for quick prototyping, experimentation and new use-case validation allowing ETSI groups working on future network technologies to accelerate standardisation cycles and optimize their quality.</a:t>
          </a:r>
        </a:p>
      </dsp:txBody>
      <dsp:txXfrm>
        <a:off x="1544006" y="571"/>
        <a:ext cx="9854243" cy="1336802"/>
      </dsp:txXfrm>
    </dsp:sp>
    <dsp:sp modelId="{3C144A3F-4F60-4700-9178-68609EA3F82F}">
      <dsp:nvSpPr>
        <dsp:cNvPr id="0" name=""/>
        <dsp:cNvSpPr/>
      </dsp:nvSpPr>
      <dsp:spPr>
        <a:xfrm>
          <a:off x="0" y="1671573"/>
          <a:ext cx="11398250" cy="13368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B2A209D-8B83-4DC4-81F3-41C6EBD18570}">
      <dsp:nvSpPr>
        <dsp:cNvPr id="0" name=""/>
        <dsp:cNvSpPr/>
      </dsp:nvSpPr>
      <dsp:spPr>
        <a:xfrm>
          <a:off x="404382" y="1972354"/>
          <a:ext cx="735241" cy="7352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4AE4ABB-F316-4C4B-AF4F-C37180DD8912}">
      <dsp:nvSpPr>
        <dsp:cNvPr id="0" name=""/>
        <dsp:cNvSpPr/>
      </dsp:nvSpPr>
      <dsp:spPr>
        <a:xfrm>
          <a:off x="1544006" y="1671573"/>
          <a:ext cx="9854243" cy="1336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478" tIns="141478" rIns="141478" bIns="14147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2"/>
              </a:solidFill>
            </a:rPr>
            <a:t>A BRIDGE between </a:t>
          </a:r>
          <a:r>
            <a:rPr lang="en-US" sz="2200" kern="1200" dirty="0" err="1">
              <a:solidFill>
                <a:schemeClr val="tx2"/>
              </a:solidFill>
            </a:rPr>
            <a:t>Standardisation</a:t>
          </a:r>
          <a:r>
            <a:rPr lang="en-US" sz="2200" kern="1200" dirty="0">
              <a:solidFill>
                <a:schemeClr val="tx2"/>
              </a:solidFill>
            </a:rPr>
            <a:t> and Research, as the code is adopted by research projects and new contributions received.</a:t>
          </a:r>
        </a:p>
      </dsp:txBody>
      <dsp:txXfrm>
        <a:off x="1544006" y="1671573"/>
        <a:ext cx="9854243" cy="1336802"/>
      </dsp:txXfrm>
    </dsp:sp>
    <dsp:sp modelId="{F1C0B615-0F96-4286-8EE0-6D55D6F51779}">
      <dsp:nvSpPr>
        <dsp:cNvPr id="0" name=""/>
        <dsp:cNvSpPr/>
      </dsp:nvSpPr>
      <dsp:spPr>
        <a:xfrm>
          <a:off x="0" y="3342576"/>
          <a:ext cx="11398250" cy="13368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912531C-1E00-4566-A141-E6C665FA75E1}">
      <dsp:nvSpPr>
        <dsp:cNvPr id="0" name=""/>
        <dsp:cNvSpPr/>
      </dsp:nvSpPr>
      <dsp:spPr>
        <a:xfrm>
          <a:off x="404382" y="3643357"/>
          <a:ext cx="735241" cy="7352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6FB86E1-95A7-4197-B7B4-1D7BAF74B520}">
      <dsp:nvSpPr>
        <dsp:cNvPr id="0" name=""/>
        <dsp:cNvSpPr/>
      </dsp:nvSpPr>
      <dsp:spPr>
        <a:xfrm>
          <a:off x="1544006" y="3342576"/>
          <a:ext cx="9854243" cy="1336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478" tIns="141478" rIns="141478" bIns="14147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2"/>
              </a:solidFill>
            </a:rPr>
            <a:t>A VEHICLE to promote and facilitate adoption of ETSI standards among software development communities and open source projects.</a:t>
          </a:r>
        </a:p>
      </dsp:txBody>
      <dsp:txXfrm>
        <a:off x="1544006" y="3342576"/>
        <a:ext cx="9854243" cy="13368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8F38A-9D17-492D-9315-8AB046B33D89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61B5A-64FC-4082-879A-B8F9B344F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7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1FE7A-8EF3-4502-8788-3F64DADF0B6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16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8838F-0764-09B1-9497-C01847121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FCDBCB1-666F-B47F-BFD0-021FC5179A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13E50D4-B133-BEE0-C773-AD18D7270B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Silvia</a:t>
            </a:r>
          </a:p>
        </p:txBody>
      </p:sp>
    </p:spTree>
    <p:extLst>
      <p:ext uri="{BB962C8B-B14F-4D97-AF65-F5344CB8AC3E}">
        <p14:creationId xmlns:p14="http://schemas.microsoft.com/office/powerpoint/2010/main" val="3009212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1FE7A-8EF3-4502-8788-3F64DADF0B6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78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D1B86-00AC-23F1-C8D0-1051CC4D3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3BD871-8593-28DC-EDBA-A9C7EFEF1E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439634-7B79-0D6B-A2F3-4F85777FEC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26256-7FD0-709B-D6C4-1B22840ECC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1FE7A-8EF3-4502-8788-3F64DADF0B6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56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dirty="0"/>
              <a:t>Silvia</a:t>
            </a:r>
          </a:p>
          <a:p>
            <a:pPr lvl="0">
              <a:lnSpc>
                <a:spcPct val="120000"/>
              </a:lnSpc>
            </a:pPr>
            <a:r>
              <a:rPr lang="en-US" dirty="0">
                <a:latin typeface="+mj-lt"/>
              </a:rPr>
              <a:t>Tailored for collaborative software development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+mj-lt"/>
              </a:rPr>
              <a:t>Tools, processes, governance, meritocracy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+mj-lt"/>
              </a:rPr>
              <a:t>Free to develop their work programme, roadmap, scope</a:t>
            </a:r>
          </a:p>
          <a:p>
            <a:pPr lvl="0">
              <a:lnSpc>
                <a:spcPct val="120000"/>
              </a:lnSpc>
            </a:pPr>
            <a:r>
              <a:rPr lang="en-US" dirty="0">
                <a:latin typeface="+mj-lt"/>
              </a:rPr>
              <a:t>Choice of license, including open source</a:t>
            </a:r>
          </a:p>
          <a:p>
            <a:pPr lvl="0">
              <a:lnSpc>
                <a:spcPct val="120000"/>
              </a:lnSpc>
            </a:pPr>
            <a:r>
              <a:rPr lang="en-US" dirty="0">
                <a:latin typeface="+mj-lt"/>
              </a:rPr>
              <a:t>Open Communities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+mj-lt"/>
              </a:rPr>
              <a:t>Open to ETSI members, non member </a:t>
            </a:r>
            <a:r>
              <a:rPr lang="en-US" dirty="0" err="1">
                <a:latin typeface="+mj-lt"/>
              </a:rPr>
              <a:t>organisations</a:t>
            </a:r>
            <a:r>
              <a:rPr lang="en-US" dirty="0">
                <a:latin typeface="+mj-lt"/>
              </a:rPr>
              <a:t>, individual contributors, users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+mj-lt"/>
              </a:rPr>
              <a:t>Participation is free for ETSI members, SMEs, MEs, Universities, Public Research bodies, User/Trade Associations, and Individuals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+mj-lt"/>
              </a:rPr>
              <a:t>Creating a new SDG only requires the support of 4 ETSI members, and motivating “Why ETSI?”</a:t>
            </a:r>
          </a:p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956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61B5A-64FC-4082-879A-B8F9B344F7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92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FB851-6E32-16A4-DB62-E594EE4A0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FA22B5-F5B4-D58D-55EB-259038D2BD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903C96-162E-DA13-4671-0729B2781B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9FD24-4AA2-2462-CD24-D078DCFDD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1FE7A-8EF3-4502-8788-3F64DADF0B6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6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5784C-8C27-6EF5-63E8-C12F7E13F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7BE1EA-1D8C-00DA-59A9-2BB6FB1BD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269FEC-BC90-0C49-A172-15C6E04AA6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C2776-E51C-7B48-015B-BCADAAA8D4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1FE7A-8EF3-4502-8788-3F64DADF0B6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00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CD3A8-38D4-A620-2EB3-29126D13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31CA41-5294-F70C-0A4F-3DFABFB5C4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48E6E0-F3E7-5060-E60E-BE5EAC6FA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42089-0C67-28D5-6E06-466A77C7AC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1FE7A-8EF3-4502-8788-3F64DADF0B6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89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BF474-14B6-06A6-B8BD-B8B3DEE3D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800D11-F271-FC9A-150F-49811AB6F5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72D731-DF4C-6896-C25E-4B0C6C939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Create mutual awareness</a:t>
            </a:r>
          </a:p>
          <a:p>
            <a:r>
              <a:rPr lang="en-GB"/>
              <a:t>Leverage each other strengths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Support SDG demos and showcases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Hosted by ETSI, accessible by the different communities from wherever they 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Go further (and solve more complex problems) if we do it together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22BFC-EA57-E4DA-A790-326A24E8C4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1FE7A-8EF3-4502-8788-3F64DADF0B6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75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0BE4D-A400-E007-43BE-2EB380841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DED7EB3-3930-7983-0950-9B494F68D7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9510CB5-8D12-76EF-AA92-3F554E7B4D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Silvia</a:t>
            </a:r>
          </a:p>
        </p:txBody>
      </p:sp>
    </p:spTree>
    <p:extLst>
      <p:ext uri="{BB962C8B-B14F-4D97-AF65-F5344CB8AC3E}">
        <p14:creationId xmlns:p14="http://schemas.microsoft.com/office/powerpoint/2010/main" val="2683784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1FE7A-8EF3-4502-8788-3F64DADF0B6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65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7.png"/><Relationship Id="rId7" Type="http://schemas.openxmlformats.org/officeDocument/2006/relationships/hyperlink" Target="https://www.youtube.com/user/ETSIstandards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emf"/><Relationship Id="rId11" Type="http://schemas.openxmlformats.org/officeDocument/2006/relationships/image" Target="../media/image17.svg"/><Relationship Id="rId5" Type="http://schemas.openxmlformats.org/officeDocument/2006/relationships/hyperlink" Target="https://www.linkedin.com/company/etsi?trk=biz-companies-cym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8.svg"/><Relationship Id="rId9" Type="http://schemas.openxmlformats.org/officeDocument/2006/relationships/hyperlink" Target="https://x.com/ETSI_STANDARDS" TargetMode="Externa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8.png"/><Relationship Id="rId16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33.svg"/><Relationship Id="rId21" Type="http://schemas.openxmlformats.org/officeDocument/2006/relationships/image" Target="../media/image51.pn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24" Type="http://schemas.openxmlformats.org/officeDocument/2006/relationships/image" Target="../media/image54.png"/><Relationship Id="rId5" Type="http://schemas.openxmlformats.org/officeDocument/2006/relationships/image" Target="../media/image35.sv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emf"/><Relationship Id="rId7" Type="http://schemas.openxmlformats.org/officeDocument/2006/relationships/hyperlink" Target="https://x.com/ETSI_STANDARDS" TargetMode="External"/><Relationship Id="rId2" Type="http://schemas.openxmlformats.org/officeDocument/2006/relationships/hyperlink" Target="https://www.linkedin.com/company/etsi?trk=biz-companies-cym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5.emf"/><Relationship Id="rId4" Type="http://schemas.openxmlformats.org/officeDocument/2006/relationships/hyperlink" Target="https://www.youtube.com/user/ETSIstandards" TargetMode="External"/><Relationship Id="rId9" Type="http://schemas.openxmlformats.org/officeDocument/2006/relationships/image" Target="../media/image17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creativecommons.org/licenses/by/4.0/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B8243C-5F10-128B-B838-E2E4A8F0A83B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69000">
                <a:schemeClr val="tx2"/>
              </a:gs>
              <a:gs pos="0">
                <a:schemeClr val="tx1"/>
              </a:gs>
            </a:gsLst>
            <a:lin ang="10800000" scaled="1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sp>
        <p:nvSpPr>
          <p:cNvPr id="8" name="מציין מיקום תוכן 4">
            <a:extLst>
              <a:ext uri="{FF2B5EF4-FFF2-40B4-BE49-F238E27FC236}">
                <a16:creationId xmlns:a16="http://schemas.microsoft.com/office/drawing/2014/main" id="{4989D5A8-D097-8B53-178E-870FB952B40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1574" y="1600571"/>
            <a:ext cx="5112169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 marL="2286000" indent="0">
              <a:buNone/>
              <a:defRPr baseline="300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</a:p>
          <a:p>
            <a:pPr lvl="4"/>
            <a:endParaRPr lang="en-US" dirty="0"/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sp>
        <p:nvSpPr>
          <p:cNvPr id="9" name="מציין מיקום תוכן 4">
            <a:extLst>
              <a:ext uri="{FF2B5EF4-FFF2-40B4-BE49-F238E27FC236}">
                <a16:creationId xmlns:a16="http://schemas.microsoft.com/office/drawing/2014/main" id="{D7597E35-DBD6-1667-F280-E3EF677C200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89414" y="1600571"/>
            <a:ext cx="5112169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 marL="2286000" indent="0">
              <a:buNone/>
              <a:defRPr>
                <a:solidFill>
                  <a:schemeClr val="tx2"/>
                </a:solidFill>
              </a:defRPr>
            </a:lvl6pPr>
            <a:lvl7pPr marL="2743200" indent="0">
              <a:buNone/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</a:p>
          <a:p>
            <a:pPr lvl="4"/>
            <a:endParaRPr lang="en-US" dirty="0"/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sp>
        <p:nvSpPr>
          <p:cNvPr id="7" name="מציין מיקום של כותרת 1">
            <a:extLst>
              <a:ext uri="{FF2B5EF4-FFF2-40B4-BE49-F238E27FC236}">
                <a16:creationId xmlns:a16="http://schemas.microsoft.com/office/drawing/2014/main" id="{CFF0EB5F-1589-F765-3520-516118D14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E1610A3-B734-71DC-999D-DAFB32B93DA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A82770E-ADA2-11A6-27CB-C6D26E27995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black background with white text">
            <a:extLst>
              <a:ext uri="{FF2B5EF4-FFF2-40B4-BE49-F238E27FC236}">
                <a16:creationId xmlns:a16="http://schemas.microsoft.com/office/drawing/2014/main" id="{E5771F61-0155-B7DC-79CB-0F61ED0613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15" y="159668"/>
            <a:ext cx="2580730" cy="6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3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B8243C-5F10-128B-B838-E2E4A8F0A83B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53000">
                <a:srgbClr val="779F38"/>
              </a:gs>
              <a:gs pos="100000">
                <a:schemeClr val="accent1"/>
              </a:gs>
            </a:gsLst>
            <a:lin ang="0" scaled="1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sp>
        <p:nvSpPr>
          <p:cNvPr id="8" name="מציין מיקום תוכן 4">
            <a:extLst>
              <a:ext uri="{FF2B5EF4-FFF2-40B4-BE49-F238E27FC236}">
                <a16:creationId xmlns:a16="http://schemas.microsoft.com/office/drawing/2014/main" id="{88D8EF54-412E-450E-B366-B5660B1290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1574" y="1600571"/>
            <a:ext cx="5112169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 marL="2286000" indent="0">
              <a:buNone/>
              <a:defRPr baseline="300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9" name="מציין מיקום תוכן 4">
            <a:extLst>
              <a:ext uri="{FF2B5EF4-FFF2-40B4-BE49-F238E27FC236}">
                <a16:creationId xmlns:a16="http://schemas.microsoft.com/office/drawing/2014/main" id="{C1943729-B943-1AE6-0F23-2BC1E825702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89414" y="1600571"/>
            <a:ext cx="5112169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 marL="2286000" indent="0">
              <a:buNone/>
              <a:defRPr>
                <a:solidFill>
                  <a:schemeClr val="tx2"/>
                </a:solidFill>
              </a:defRPr>
            </a:lvl6pPr>
            <a:lvl7pPr marL="2743200" indent="0">
              <a:buNone/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7" name="מציין מיקום של כותרת 1">
            <a:extLst>
              <a:ext uri="{FF2B5EF4-FFF2-40B4-BE49-F238E27FC236}">
                <a16:creationId xmlns:a16="http://schemas.microsoft.com/office/drawing/2014/main" id="{F9714FBA-8813-9320-6551-72746734C4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759FF74-1635-42A2-180F-5CE87C9448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FE0259E-2F8A-F567-7F0B-9E5E0C3CFBE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black background with white text">
            <a:extLst>
              <a:ext uri="{FF2B5EF4-FFF2-40B4-BE49-F238E27FC236}">
                <a16:creationId xmlns:a16="http://schemas.microsoft.com/office/drawing/2014/main" id="{122873CC-0BAD-02B7-3D6A-F291ED2B23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15" y="159668"/>
            <a:ext cx="2580730" cy="6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32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433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ov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1">
            <a:extLst>
              <a:ext uri="{FF2B5EF4-FFF2-40B4-BE49-F238E27FC236}">
                <a16:creationId xmlns:a16="http://schemas.microsoft.com/office/drawing/2014/main" id="{4C994AB7-C4BA-43DD-999F-E5D05410BC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906399" y="0"/>
            <a:ext cx="10297027" cy="6858000"/>
          </a:xfrm>
          <a:custGeom>
            <a:avLst/>
            <a:gdLst>
              <a:gd name="connsiteX0" fmla="*/ 0 w 12191999"/>
              <a:gd name="connsiteY0" fmla="*/ 6856983 h 6858000"/>
              <a:gd name="connsiteX1" fmla="*/ 5332733 w 12191999"/>
              <a:gd name="connsiteY1" fmla="*/ 6858000 h 6858000"/>
              <a:gd name="connsiteX2" fmla="*/ 0 w 12191999"/>
              <a:gd name="connsiteY2" fmla="*/ 6858000 h 6858000"/>
              <a:gd name="connsiteX3" fmla="*/ 0 w 12191999"/>
              <a:gd name="connsiteY3" fmla="*/ 0 h 6858000"/>
              <a:gd name="connsiteX4" fmla="*/ 12191999 w 12191999"/>
              <a:gd name="connsiteY4" fmla="*/ 0 h 6858000"/>
              <a:gd name="connsiteX5" fmla="*/ 12191999 w 12191999"/>
              <a:gd name="connsiteY5" fmla="*/ 6858000 h 6858000"/>
              <a:gd name="connsiteX6" fmla="*/ 5332733 w 12191999"/>
              <a:gd name="connsiteY6" fmla="*/ 6858000 h 6858000"/>
              <a:gd name="connsiteX7" fmla="*/ 5337907 w 12191999"/>
              <a:gd name="connsiteY7" fmla="*/ 6828560 h 6858000"/>
              <a:gd name="connsiteX8" fmla="*/ 5408967 w 12191999"/>
              <a:gd name="connsiteY8" fmla="*/ 5874247 h 6858000"/>
              <a:gd name="connsiteX9" fmla="*/ 1642316 w 12191999"/>
              <a:gd name="connsiteY9" fmla="*/ 100284 h 6858000"/>
              <a:gd name="connsiteX10" fmla="*/ 1392003 w 12191999"/>
              <a:gd name="connsiteY10" fmla="*/ 1 h 6858000"/>
              <a:gd name="connsiteX11" fmla="*/ 0 w 12191999"/>
              <a:gd name="connsiteY11" fmla="*/ 1 h 6858000"/>
              <a:gd name="connsiteX0" fmla="*/ 0 w 12191999"/>
              <a:gd name="connsiteY0" fmla="*/ 6856983 h 6858000"/>
              <a:gd name="connsiteX1" fmla="*/ 5332733 w 12191999"/>
              <a:gd name="connsiteY1" fmla="*/ 6858000 h 6858000"/>
              <a:gd name="connsiteX2" fmla="*/ 0 w 12191999"/>
              <a:gd name="connsiteY2" fmla="*/ 6858000 h 6858000"/>
              <a:gd name="connsiteX3" fmla="*/ 0 w 12191999"/>
              <a:gd name="connsiteY3" fmla="*/ 6856983 h 6858000"/>
              <a:gd name="connsiteX4" fmla="*/ 0 w 12191999"/>
              <a:gd name="connsiteY4" fmla="*/ 0 h 6858000"/>
              <a:gd name="connsiteX5" fmla="*/ 10248899 w 12191999"/>
              <a:gd name="connsiteY5" fmla="*/ 0 h 6858000"/>
              <a:gd name="connsiteX6" fmla="*/ 12191999 w 12191999"/>
              <a:gd name="connsiteY6" fmla="*/ 6858000 h 6858000"/>
              <a:gd name="connsiteX7" fmla="*/ 5332733 w 12191999"/>
              <a:gd name="connsiteY7" fmla="*/ 6858000 h 6858000"/>
              <a:gd name="connsiteX8" fmla="*/ 5337907 w 12191999"/>
              <a:gd name="connsiteY8" fmla="*/ 6828560 h 6858000"/>
              <a:gd name="connsiteX9" fmla="*/ 5408967 w 12191999"/>
              <a:gd name="connsiteY9" fmla="*/ 5874247 h 6858000"/>
              <a:gd name="connsiteX10" fmla="*/ 1642316 w 12191999"/>
              <a:gd name="connsiteY10" fmla="*/ 100284 h 6858000"/>
              <a:gd name="connsiteX11" fmla="*/ 1392003 w 12191999"/>
              <a:gd name="connsiteY11" fmla="*/ 1 h 6858000"/>
              <a:gd name="connsiteX12" fmla="*/ 0 w 12191999"/>
              <a:gd name="connsiteY12" fmla="*/ 1 h 6858000"/>
              <a:gd name="connsiteX13" fmla="*/ 0 w 12191999"/>
              <a:gd name="connsiteY13" fmla="*/ 0 h 6858000"/>
              <a:gd name="connsiteX0" fmla="*/ 0 w 10248899"/>
              <a:gd name="connsiteY0" fmla="*/ 6856983 h 6858000"/>
              <a:gd name="connsiteX1" fmla="*/ 5332733 w 10248899"/>
              <a:gd name="connsiteY1" fmla="*/ 6858000 h 6858000"/>
              <a:gd name="connsiteX2" fmla="*/ 0 w 10248899"/>
              <a:gd name="connsiteY2" fmla="*/ 6858000 h 6858000"/>
              <a:gd name="connsiteX3" fmla="*/ 0 w 10248899"/>
              <a:gd name="connsiteY3" fmla="*/ 6856983 h 6858000"/>
              <a:gd name="connsiteX4" fmla="*/ 0 w 10248899"/>
              <a:gd name="connsiteY4" fmla="*/ 0 h 6858000"/>
              <a:gd name="connsiteX5" fmla="*/ 10248899 w 10248899"/>
              <a:gd name="connsiteY5" fmla="*/ 0 h 6858000"/>
              <a:gd name="connsiteX6" fmla="*/ 10229849 w 10248899"/>
              <a:gd name="connsiteY6" fmla="*/ 6858000 h 6858000"/>
              <a:gd name="connsiteX7" fmla="*/ 5332733 w 10248899"/>
              <a:gd name="connsiteY7" fmla="*/ 6858000 h 6858000"/>
              <a:gd name="connsiteX8" fmla="*/ 5337907 w 10248899"/>
              <a:gd name="connsiteY8" fmla="*/ 6828560 h 6858000"/>
              <a:gd name="connsiteX9" fmla="*/ 5408967 w 10248899"/>
              <a:gd name="connsiteY9" fmla="*/ 5874247 h 6858000"/>
              <a:gd name="connsiteX10" fmla="*/ 1642316 w 10248899"/>
              <a:gd name="connsiteY10" fmla="*/ 100284 h 6858000"/>
              <a:gd name="connsiteX11" fmla="*/ 1392003 w 10248899"/>
              <a:gd name="connsiteY11" fmla="*/ 1 h 6858000"/>
              <a:gd name="connsiteX12" fmla="*/ 0 w 10248899"/>
              <a:gd name="connsiteY12" fmla="*/ 1 h 6858000"/>
              <a:gd name="connsiteX13" fmla="*/ 0 w 10248899"/>
              <a:gd name="connsiteY1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248899" h="6858000">
                <a:moveTo>
                  <a:pt x="0" y="6856983"/>
                </a:moveTo>
                <a:lnTo>
                  <a:pt x="5332733" y="6858000"/>
                </a:lnTo>
                <a:lnTo>
                  <a:pt x="0" y="6858000"/>
                </a:lnTo>
                <a:lnTo>
                  <a:pt x="0" y="6856983"/>
                </a:lnTo>
                <a:close/>
                <a:moveTo>
                  <a:pt x="0" y="0"/>
                </a:moveTo>
                <a:lnTo>
                  <a:pt x="10248899" y="0"/>
                </a:lnTo>
                <a:lnTo>
                  <a:pt x="10229849" y="6858000"/>
                </a:lnTo>
                <a:lnTo>
                  <a:pt x="5332733" y="6858000"/>
                </a:lnTo>
                <a:lnTo>
                  <a:pt x="5337907" y="6828560"/>
                </a:lnTo>
                <a:cubicBezTo>
                  <a:pt x="5384700" y="6517396"/>
                  <a:pt x="5408967" y="6198701"/>
                  <a:pt x="5408967" y="5874247"/>
                </a:cubicBezTo>
                <a:cubicBezTo>
                  <a:pt x="5408967" y="3278616"/>
                  <a:pt x="3855820" y="1051577"/>
                  <a:pt x="1642316" y="100284"/>
                </a:cubicBezTo>
                <a:lnTo>
                  <a:pt x="1392003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28" name="Forme libre : forme 8">
            <a:extLst>
              <a:ext uri="{FF2B5EF4-FFF2-40B4-BE49-F238E27FC236}">
                <a16:creationId xmlns:a16="http://schemas.microsoft.com/office/drawing/2014/main" id="{1C2FE006-0A93-EACD-8FBC-CDC9C4A1E69B}"/>
              </a:ext>
            </a:extLst>
          </p:cNvPr>
          <p:cNvSpPr/>
          <p:nvPr userDrawn="1"/>
        </p:nvSpPr>
        <p:spPr>
          <a:xfrm>
            <a:off x="0" y="0"/>
            <a:ext cx="7344384" cy="6858000"/>
          </a:xfrm>
          <a:custGeom>
            <a:avLst/>
            <a:gdLst>
              <a:gd name="connsiteX0" fmla="*/ 0 w 8262314"/>
              <a:gd name="connsiteY0" fmla="*/ 0 h 6907306"/>
              <a:gd name="connsiteX1" fmla="*/ 3818058 w 8262314"/>
              <a:gd name="connsiteY1" fmla="*/ 0 h 6907306"/>
              <a:gd name="connsiteX2" fmla="*/ 4094997 w 8262314"/>
              <a:gd name="connsiteY2" fmla="*/ 101004 h 6907306"/>
              <a:gd name="connsiteX3" fmla="*/ 8262314 w 8262314"/>
              <a:gd name="connsiteY3" fmla="*/ 5916480 h 6907306"/>
              <a:gd name="connsiteX4" fmla="*/ 8183695 w 8262314"/>
              <a:gd name="connsiteY4" fmla="*/ 6877654 h 6907306"/>
              <a:gd name="connsiteX5" fmla="*/ 8177971 w 8262314"/>
              <a:gd name="connsiteY5" fmla="*/ 6907306 h 6907306"/>
              <a:gd name="connsiteX6" fmla="*/ 0 w 8262314"/>
              <a:gd name="connsiteY6" fmla="*/ 6907306 h 690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62314" h="6907306">
                <a:moveTo>
                  <a:pt x="0" y="0"/>
                </a:moveTo>
                <a:lnTo>
                  <a:pt x="3818058" y="0"/>
                </a:lnTo>
                <a:lnTo>
                  <a:pt x="4094997" y="101004"/>
                </a:lnTo>
                <a:cubicBezTo>
                  <a:pt x="6543955" y="1059136"/>
                  <a:pt x="8262314" y="3302187"/>
                  <a:pt x="8262314" y="5916480"/>
                </a:cubicBezTo>
                <a:cubicBezTo>
                  <a:pt x="8262314" y="6243267"/>
                  <a:pt x="8235465" y="6564253"/>
                  <a:pt x="8183695" y="6877654"/>
                </a:cubicBezTo>
                <a:lnTo>
                  <a:pt x="8177971" y="6907306"/>
                </a:lnTo>
                <a:lnTo>
                  <a:pt x="0" y="6907306"/>
                </a:lnTo>
                <a:close/>
              </a:path>
            </a:pathLst>
          </a:custGeom>
          <a:gradFill>
            <a:gsLst>
              <a:gs pos="97000">
                <a:srgbClr val="A7BBE2">
                  <a:alpha val="80000"/>
                </a:srgbClr>
              </a:gs>
              <a:gs pos="0">
                <a:srgbClr val="FFFFFF"/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E15A4852-F2FD-8FB8-BFF7-19380777086F}"/>
              </a:ext>
            </a:extLst>
          </p:cNvPr>
          <p:cNvSpPr/>
          <p:nvPr userDrawn="1"/>
        </p:nvSpPr>
        <p:spPr>
          <a:xfrm rot="2138221">
            <a:off x="-4656553" y="-339803"/>
            <a:ext cx="12800829" cy="10295969"/>
          </a:xfrm>
          <a:prstGeom prst="arc">
            <a:avLst>
              <a:gd name="adj1" fmla="val 15396635"/>
              <a:gd name="adj2" fmla="val 20605661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8AD1630D-4374-ED08-D4A0-041D35AC267D}"/>
              </a:ext>
            </a:extLst>
          </p:cNvPr>
          <p:cNvSpPr/>
          <p:nvPr userDrawn="1"/>
        </p:nvSpPr>
        <p:spPr>
          <a:xfrm rot="2138221">
            <a:off x="-5221181" y="-451993"/>
            <a:ext cx="13682666" cy="11914431"/>
          </a:xfrm>
          <a:prstGeom prst="arc">
            <a:avLst>
              <a:gd name="adj1" fmla="val 15444546"/>
              <a:gd name="adj2" fmla="val 20185638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C2626987-7EA2-9E80-21BE-8EC982FA78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2601" y="6185204"/>
            <a:ext cx="2978273" cy="369332"/>
          </a:xfr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noProof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DD/MM/YYYY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6C80DA4A-BB1E-8E49-B9B9-6B1C84791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600" y="5198391"/>
            <a:ext cx="3688137" cy="7692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rgbClr val="024C8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3F9019B-FF86-2A9A-EDE9-F83BC24174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2" y="3106835"/>
            <a:ext cx="5437187" cy="1523673"/>
          </a:xfrm>
        </p:spPr>
        <p:txBody>
          <a:bodyPr/>
          <a:lstStyle>
            <a:lvl1pPr>
              <a:defRPr sz="4000" b="1" baseline="0">
                <a:solidFill>
                  <a:srgbClr val="024C84"/>
                </a:solidFill>
              </a:defRPr>
            </a:lvl1pPr>
          </a:lstStyle>
          <a:p>
            <a:r>
              <a:rPr lang="en-GB" noProof="0"/>
              <a:t>Presentation title</a:t>
            </a:r>
            <a:br>
              <a:rPr lang="en-GB" noProof="0"/>
            </a:br>
            <a:r>
              <a:rPr lang="en-GB" noProof="0"/>
              <a:t>1 or 2 lines</a:t>
            </a:r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A3EEB67D-FDF6-D67C-6B10-B0206618C4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712" y="709891"/>
            <a:ext cx="1611176" cy="6593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392C65-BE5A-D541-F449-68551637A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4510" y="6580319"/>
            <a:ext cx="168155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900" b="0" i="0" baseline="0" noProof="0">
                <a:solidFill>
                  <a:schemeClr val="bg1"/>
                </a:solidFill>
                <a:latin typeface="Arial" panose="020B0604020202020204" pitchFamily="34" charset="0"/>
                <a:cs typeface="Poppins" pitchFamily="2" charset="77"/>
              </a:rPr>
              <a:t>© ETSI 2026.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85882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ight Slid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3287A1-4322-CBF8-6D6B-3D5160D4B1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7000">
                <a:srgbClr val="CCD6F4"/>
              </a:gs>
              <a:gs pos="13000">
                <a:schemeClr val="bg1"/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 : forme 35">
            <a:extLst>
              <a:ext uri="{FF2B5EF4-FFF2-40B4-BE49-F238E27FC236}">
                <a16:creationId xmlns:a16="http://schemas.microsoft.com/office/drawing/2014/main" id="{DD12489E-7C6A-536B-392B-02A2BE4042CF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6151548 w 12247548"/>
              <a:gd name="connsiteY0" fmla="*/ 0 h 3516600"/>
              <a:gd name="connsiteX1" fmla="*/ 12130438 w 12247548"/>
              <a:gd name="connsiteY1" fmla="*/ 940605 h 3516600"/>
              <a:gd name="connsiteX2" fmla="*/ 12247548 w 12247548"/>
              <a:gd name="connsiteY2" fmla="*/ 988659 h 3516600"/>
              <a:gd name="connsiteX3" fmla="*/ 12247548 w 12247548"/>
              <a:gd name="connsiteY3" fmla="*/ 3516600 h 3516600"/>
              <a:gd name="connsiteX4" fmla="*/ 0 w 12247548"/>
              <a:gd name="connsiteY4" fmla="*/ 3516600 h 3516600"/>
              <a:gd name="connsiteX5" fmla="*/ 0 w 12247548"/>
              <a:gd name="connsiteY5" fmla="*/ 1011453 h 3516600"/>
              <a:gd name="connsiteX6" fmla="*/ 172659 w 12247548"/>
              <a:gd name="connsiteY6" fmla="*/ 940605 h 3516600"/>
              <a:gd name="connsiteX7" fmla="*/ 6151548 w 12247548"/>
              <a:gd name="connsiteY7" fmla="*/ 0 h 35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7548" h="3516600">
                <a:moveTo>
                  <a:pt x="6151548" y="0"/>
                </a:moveTo>
                <a:cubicBezTo>
                  <a:pt x="8521409" y="0"/>
                  <a:pt x="10652893" y="362771"/>
                  <a:pt x="12130438" y="940605"/>
                </a:cubicBezTo>
                <a:lnTo>
                  <a:pt x="12247548" y="988659"/>
                </a:lnTo>
                <a:lnTo>
                  <a:pt x="12247548" y="3516600"/>
                </a:lnTo>
                <a:lnTo>
                  <a:pt x="0" y="3516600"/>
                </a:lnTo>
                <a:lnTo>
                  <a:pt x="0" y="1011453"/>
                </a:lnTo>
                <a:lnTo>
                  <a:pt x="172659" y="940605"/>
                </a:lnTo>
                <a:cubicBezTo>
                  <a:pt x="1650204" y="362771"/>
                  <a:pt x="3781688" y="0"/>
                  <a:pt x="6151548" y="0"/>
                </a:cubicBezTo>
                <a:close/>
              </a:path>
            </a:pathLst>
          </a:custGeom>
          <a:gradFill>
            <a:gsLst>
              <a:gs pos="100000">
                <a:schemeClr val="tx2">
                  <a:alpha val="40000"/>
                </a:schemeClr>
              </a:gs>
              <a:gs pos="21000">
                <a:schemeClr val="accent2">
                  <a:alpha val="18000"/>
                </a:scheme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28" name="Text Placeholder 139">
            <a:extLst>
              <a:ext uri="{FF2B5EF4-FFF2-40B4-BE49-F238E27FC236}">
                <a16:creationId xmlns:a16="http://schemas.microsoft.com/office/drawing/2014/main" id="{47E361A2-FE6B-5AA9-5EA0-313F18B1B7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5121" y="1469267"/>
            <a:ext cx="8067433" cy="230872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024C84"/>
                </a:solidFill>
              </a:defRPr>
            </a:lvl1pPr>
            <a:lvl2pPr>
              <a:buClr>
                <a:srgbClr val="024C84"/>
              </a:buClr>
              <a:defRPr>
                <a:solidFill>
                  <a:srgbClr val="024C84"/>
                </a:solidFill>
              </a:defRPr>
            </a:lvl2pPr>
            <a:lvl3pPr>
              <a:buClr>
                <a:srgbClr val="024C84"/>
              </a:buClr>
              <a:defRPr>
                <a:solidFill>
                  <a:srgbClr val="024C84"/>
                </a:solidFill>
              </a:defRPr>
            </a:lvl3pPr>
            <a:lvl4pPr>
              <a:buClr>
                <a:srgbClr val="024C84"/>
              </a:buClr>
              <a:defRPr>
                <a:solidFill>
                  <a:srgbClr val="024C84"/>
                </a:solidFill>
              </a:defRPr>
            </a:lvl4pPr>
            <a:lvl5pPr>
              <a:buClr>
                <a:srgbClr val="024C84"/>
              </a:buClr>
              <a:defRPr>
                <a:solidFill>
                  <a:srgbClr val="024C84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Oval 6">
            <a:extLst>
              <a:ext uri="{FF2B5EF4-FFF2-40B4-BE49-F238E27FC236}">
                <a16:creationId xmlns:a16="http://schemas.microsoft.com/office/drawing/2014/main" id="{D70CD56F-EFA3-CECA-54C6-825C660BF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01316" y="6369661"/>
            <a:ext cx="380996" cy="3809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49A8C4B-1A41-6439-C6A9-599761CE6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168" y="6369661"/>
            <a:ext cx="604349" cy="3809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6DF47B-3BED-4C75-ACAB-4344E1B376F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DA21D-0757-1694-C684-436888DA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4510" y="6580319"/>
            <a:ext cx="168155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900" b="0" i="0" baseline="0" noProof="0">
                <a:solidFill>
                  <a:schemeClr val="bg1"/>
                </a:solidFill>
                <a:latin typeface="Arial" panose="020B0604020202020204" pitchFamily="34" charset="0"/>
                <a:cs typeface="Poppins" pitchFamily="2" charset="77"/>
              </a:rPr>
              <a:t>© ETSI 2026. All rights reserved.</a:t>
            </a:r>
          </a:p>
        </p:txBody>
      </p:sp>
      <p:pic>
        <p:nvPicPr>
          <p:cNvPr id="5" name="Picture 42">
            <a:extLst>
              <a:ext uri="{FF2B5EF4-FFF2-40B4-BE49-F238E27FC236}">
                <a16:creationId xmlns:a16="http://schemas.microsoft.com/office/drawing/2014/main" id="{27E129B0-5E81-C201-2192-F50895C50B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1595" y="175437"/>
            <a:ext cx="1102543" cy="38372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5B78B46-3DB9-5D3C-9BDB-6833F3249F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3031" y="78872"/>
            <a:ext cx="10468117" cy="1158138"/>
          </a:xfrm>
          <a:prstGeom prst="rect">
            <a:avLst/>
          </a:prstGeom>
          <a:noFill/>
        </p:spPr>
        <p:txBody>
          <a:bodyPr vert="horz" lIns="144000" tIns="144000" rIns="144000" bIns="144000" rtlCol="0" anchor="t" anchorCtr="0">
            <a:noAutofit/>
          </a:bodyPr>
          <a:lstStyle>
            <a:lvl1pPr algn="l">
              <a:defRPr sz="3200" b="1" i="0" cap="none" baseline="0">
                <a:solidFill>
                  <a:srgbClr val="024C84"/>
                </a:solidFill>
                <a:cs typeface="Poppins" pitchFamily="2" charset="77"/>
              </a:defRPr>
            </a:lvl1pPr>
          </a:lstStyle>
          <a:p>
            <a:r>
              <a:rPr lang="en-GB" noProof="0"/>
              <a:t>Title – 1 or 2 lines</a:t>
            </a:r>
          </a:p>
        </p:txBody>
      </p:sp>
    </p:spTree>
    <p:extLst>
      <p:ext uri="{BB962C8B-B14F-4D97-AF65-F5344CB8AC3E}">
        <p14:creationId xmlns:p14="http://schemas.microsoft.com/office/powerpoint/2010/main" val="848505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ght Slid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3287A1-4322-CBF8-6D6B-3D5160D4B1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7000">
                <a:srgbClr val="CCD6F4"/>
              </a:gs>
              <a:gs pos="13000">
                <a:schemeClr val="bg1"/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 : forme 35">
            <a:extLst>
              <a:ext uri="{FF2B5EF4-FFF2-40B4-BE49-F238E27FC236}">
                <a16:creationId xmlns:a16="http://schemas.microsoft.com/office/drawing/2014/main" id="{DD12489E-7C6A-536B-392B-02A2BE4042CF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6151548 w 12247548"/>
              <a:gd name="connsiteY0" fmla="*/ 0 h 3516600"/>
              <a:gd name="connsiteX1" fmla="*/ 12130438 w 12247548"/>
              <a:gd name="connsiteY1" fmla="*/ 940605 h 3516600"/>
              <a:gd name="connsiteX2" fmla="*/ 12247548 w 12247548"/>
              <a:gd name="connsiteY2" fmla="*/ 988659 h 3516600"/>
              <a:gd name="connsiteX3" fmla="*/ 12247548 w 12247548"/>
              <a:gd name="connsiteY3" fmla="*/ 3516600 h 3516600"/>
              <a:gd name="connsiteX4" fmla="*/ 0 w 12247548"/>
              <a:gd name="connsiteY4" fmla="*/ 3516600 h 3516600"/>
              <a:gd name="connsiteX5" fmla="*/ 0 w 12247548"/>
              <a:gd name="connsiteY5" fmla="*/ 1011453 h 3516600"/>
              <a:gd name="connsiteX6" fmla="*/ 172659 w 12247548"/>
              <a:gd name="connsiteY6" fmla="*/ 940605 h 3516600"/>
              <a:gd name="connsiteX7" fmla="*/ 6151548 w 12247548"/>
              <a:gd name="connsiteY7" fmla="*/ 0 h 35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7548" h="3516600">
                <a:moveTo>
                  <a:pt x="6151548" y="0"/>
                </a:moveTo>
                <a:cubicBezTo>
                  <a:pt x="8521409" y="0"/>
                  <a:pt x="10652893" y="362771"/>
                  <a:pt x="12130438" y="940605"/>
                </a:cubicBezTo>
                <a:lnTo>
                  <a:pt x="12247548" y="988659"/>
                </a:lnTo>
                <a:lnTo>
                  <a:pt x="12247548" y="3516600"/>
                </a:lnTo>
                <a:lnTo>
                  <a:pt x="0" y="3516600"/>
                </a:lnTo>
                <a:lnTo>
                  <a:pt x="0" y="1011453"/>
                </a:lnTo>
                <a:lnTo>
                  <a:pt x="172659" y="940605"/>
                </a:lnTo>
                <a:cubicBezTo>
                  <a:pt x="1650204" y="362771"/>
                  <a:pt x="3781688" y="0"/>
                  <a:pt x="6151548" y="0"/>
                </a:cubicBezTo>
                <a:close/>
              </a:path>
            </a:pathLst>
          </a:custGeom>
          <a:gradFill>
            <a:gsLst>
              <a:gs pos="100000">
                <a:schemeClr val="tx2">
                  <a:alpha val="40000"/>
                </a:schemeClr>
              </a:gs>
              <a:gs pos="21000">
                <a:schemeClr val="accent2">
                  <a:alpha val="18000"/>
                </a:scheme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8" name="Forme libre 14">
            <a:extLst>
              <a:ext uri="{FF2B5EF4-FFF2-40B4-BE49-F238E27FC236}">
                <a16:creationId xmlns:a16="http://schemas.microsoft.com/office/drawing/2014/main" id="{CBD86DCB-F661-3049-50E3-FAB93062A26E}"/>
              </a:ext>
            </a:extLst>
          </p:cNvPr>
          <p:cNvSpPr/>
          <p:nvPr userDrawn="1"/>
        </p:nvSpPr>
        <p:spPr>
          <a:xfrm rot="10800000" flipH="1">
            <a:off x="8798738" y="3270745"/>
            <a:ext cx="3394271" cy="3587253"/>
          </a:xfrm>
          <a:custGeom>
            <a:avLst/>
            <a:gdLst>
              <a:gd name="csX0" fmla="*/ 8401052 w 8401053"/>
              <a:gd name="csY0" fmla="*/ 5874295 h 8181118"/>
              <a:gd name="csX1" fmla="*/ 8401052 w 8401053"/>
              <a:gd name="csY1" fmla="*/ 8181118 h 8181118"/>
              <a:gd name="csX2" fmla="*/ 0 w 8401053"/>
              <a:gd name="csY2" fmla="*/ 8181118 h 8181118"/>
              <a:gd name="csX3" fmla="*/ 0 w 8401053"/>
              <a:gd name="csY3" fmla="*/ 6858000 h 8181118"/>
              <a:gd name="csX4" fmla="*/ 8315294 w 8401053"/>
              <a:gd name="csY4" fmla="*/ 6858000 h 8181118"/>
              <a:gd name="csX5" fmla="*/ 8321114 w 8401053"/>
              <a:gd name="csY5" fmla="*/ 6828560 h 8181118"/>
              <a:gd name="csX6" fmla="*/ 8395965 w 8401053"/>
              <a:gd name="csY6" fmla="*/ 6116480 h 8181118"/>
              <a:gd name="csX7" fmla="*/ 8401052 w 8401053"/>
              <a:gd name="csY7" fmla="*/ 5874200 h 8181118"/>
              <a:gd name="csX8" fmla="*/ 8401053 w 8401053"/>
              <a:gd name="csY8" fmla="*/ 5874247 h 8181118"/>
              <a:gd name="csX9" fmla="*/ 8401052 w 8401053"/>
              <a:gd name="csY9" fmla="*/ 5874295 h 8181118"/>
              <a:gd name="csX10" fmla="*/ 3882170 w 8401053"/>
              <a:gd name="csY10" fmla="*/ 0 h 8181118"/>
              <a:gd name="csX11" fmla="*/ 8401052 w 8401053"/>
              <a:gd name="csY11" fmla="*/ 0 h 8181118"/>
              <a:gd name="csX12" fmla="*/ 8401052 w 8401053"/>
              <a:gd name="csY12" fmla="*/ 5874200 h 8181118"/>
              <a:gd name="csX13" fmla="*/ 8395965 w 8401053"/>
              <a:gd name="csY13" fmla="*/ 5632014 h 8181118"/>
              <a:gd name="csX14" fmla="*/ 4163759 w 8401053"/>
              <a:gd name="csY14" fmla="*/ 100283 h 8181118"/>
              <a:gd name="csX0" fmla="*/ 8401052 w 8401053"/>
              <a:gd name="csY0" fmla="*/ 5874295 h 8181118"/>
              <a:gd name="csX1" fmla="*/ 8401052 w 8401053"/>
              <a:gd name="csY1" fmla="*/ 8181118 h 8181118"/>
              <a:gd name="csX2" fmla="*/ 0 w 8401053"/>
              <a:gd name="csY2" fmla="*/ 8181118 h 8181118"/>
              <a:gd name="csX3" fmla="*/ 160294 w 8401053"/>
              <a:gd name="csY3" fmla="*/ 7223760 h 8181118"/>
              <a:gd name="csX4" fmla="*/ 8315294 w 8401053"/>
              <a:gd name="csY4" fmla="*/ 6858000 h 8181118"/>
              <a:gd name="csX5" fmla="*/ 8321114 w 8401053"/>
              <a:gd name="csY5" fmla="*/ 6828560 h 8181118"/>
              <a:gd name="csX6" fmla="*/ 8395965 w 8401053"/>
              <a:gd name="csY6" fmla="*/ 6116480 h 8181118"/>
              <a:gd name="csX7" fmla="*/ 8401052 w 8401053"/>
              <a:gd name="csY7" fmla="*/ 5874295 h 8181118"/>
              <a:gd name="csX8" fmla="*/ 8401052 w 8401053"/>
              <a:gd name="csY8" fmla="*/ 5874200 h 8181118"/>
              <a:gd name="csX9" fmla="*/ 8401053 w 8401053"/>
              <a:gd name="csY9" fmla="*/ 5874247 h 8181118"/>
              <a:gd name="csX10" fmla="*/ 8401052 w 8401053"/>
              <a:gd name="csY10" fmla="*/ 5874295 h 8181118"/>
              <a:gd name="csX11" fmla="*/ 8401052 w 8401053"/>
              <a:gd name="csY11" fmla="*/ 5874200 h 8181118"/>
              <a:gd name="csX12" fmla="*/ 3882170 w 8401053"/>
              <a:gd name="csY12" fmla="*/ 0 h 8181118"/>
              <a:gd name="csX13" fmla="*/ 8401052 w 8401053"/>
              <a:gd name="csY13" fmla="*/ 0 h 8181118"/>
              <a:gd name="csX14" fmla="*/ 8401052 w 8401053"/>
              <a:gd name="csY14" fmla="*/ 5874200 h 8181118"/>
              <a:gd name="csX15" fmla="*/ 8395965 w 8401053"/>
              <a:gd name="csY15" fmla="*/ 5632014 h 8181118"/>
              <a:gd name="csX16" fmla="*/ 4163759 w 8401053"/>
              <a:gd name="csY16" fmla="*/ 100283 h 8181118"/>
              <a:gd name="csX17" fmla="*/ 3882170 w 8401053"/>
              <a:gd name="csY17" fmla="*/ 0 h 8181118"/>
              <a:gd name="csX0" fmla="*/ 8401052 w 8401053"/>
              <a:gd name="csY0" fmla="*/ 5874295 h 8181118"/>
              <a:gd name="csX1" fmla="*/ 8401052 w 8401053"/>
              <a:gd name="csY1" fmla="*/ 8181118 h 8181118"/>
              <a:gd name="csX2" fmla="*/ 0 w 8401053"/>
              <a:gd name="csY2" fmla="*/ 8181118 h 8181118"/>
              <a:gd name="csX3" fmla="*/ 6111201 w 8401053"/>
              <a:gd name="csY3" fmla="*/ 7296912 h 8181118"/>
              <a:gd name="csX4" fmla="*/ 8315294 w 8401053"/>
              <a:gd name="csY4" fmla="*/ 6858000 h 8181118"/>
              <a:gd name="csX5" fmla="*/ 8321114 w 8401053"/>
              <a:gd name="csY5" fmla="*/ 6828560 h 8181118"/>
              <a:gd name="csX6" fmla="*/ 8395965 w 8401053"/>
              <a:gd name="csY6" fmla="*/ 6116480 h 8181118"/>
              <a:gd name="csX7" fmla="*/ 8401052 w 8401053"/>
              <a:gd name="csY7" fmla="*/ 5874295 h 8181118"/>
              <a:gd name="csX8" fmla="*/ 8401052 w 8401053"/>
              <a:gd name="csY8" fmla="*/ 5874200 h 8181118"/>
              <a:gd name="csX9" fmla="*/ 8401053 w 8401053"/>
              <a:gd name="csY9" fmla="*/ 5874247 h 8181118"/>
              <a:gd name="csX10" fmla="*/ 8401052 w 8401053"/>
              <a:gd name="csY10" fmla="*/ 5874295 h 8181118"/>
              <a:gd name="csX11" fmla="*/ 8401052 w 8401053"/>
              <a:gd name="csY11" fmla="*/ 5874200 h 8181118"/>
              <a:gd name="csX12" fmla="*/ 3882170 w 8401053"/>
              <a:gd name="csY12" fmla="*/ 0 h 8181118"/>
              <a:gd name="csX13" fmla="*/ 8401052 w 8401053"/>
              <a:gd name="csY13" fmla="*/ 0 h 8181118"/>
              <a:gd name="csX14" fmla="*/ 8401052 w 8401053"/>
              <a:gd name="csY14" fmla="*/ 5874200 h 8181118"/>
              <a:gd name="csX15" fmla="*/ 8395965 w 8401053"/>
              <a:gd name="csY15" fmla="*/ 5632014 h 8181118"/>
              <a:gd name="csX16" fmla="*/ 4163759 w 8401053"/>
              <a:gd name="csY16" fmla="*/ 100283 h 8181118"/>
              <a:gd name="csX17" fmla="*/ 3882170 w 8401053"/>
              <a:gd name="csY17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3451271 w 4518883"/>
              <a:gd name="csY2" fmla="*/ 8071390 h 8181118"/>
              <a:gd name="csX3" fmla="*/ 2229031 w 4518883"/>
              <a:gd name="csY3" fmla="*/ 7296912 h 8181118"/>
              <a:gd name="csX4" fmla="*/ 4433124 w 4518883"/>
              <a:gd name="csY4" fmla="*/ 6858000 h 8181118"/>
              <a:gd name="csX5" fmla="*/ 4438944 w 4518883"/>
              <a:gd name="csY5" fmla="*/ 6828560 h 8181118"/>
              <a:gd name="csX6" fmla="*/ 4513795 w 4518883"/>
              <a:gd name="csY6" fmla="*/ 6116480 h 8181118"/>
              <a:gd name="csX7" fmla="*/ 4518882 w 4518883"/>
              <a:gd name="csY7" fmla="*/ 5874295 h 8181118"/>
              <a:gd name="csX8" fmla="*/ 4518882 w 4518883"/>
              <a:gd name="csY8" fmla="*/ 5874200 h 8181118"/>
              <a:gd name="csX9" fmla="*/ 4518883 w 4518883"/>
              <a:gd name="csY9" fmla="*/ 5874247 h 8181118"/>
              <a:gd name="csX10" fmla="*/ 4518882 w 4518883"/>
              <a:gd name="csY10" fmla="*/ 5874295 h 8181118"/>
              <a:gd name="csX11" fmla="*/ 4518882 w 4518883"/>
              <a:gd name="csY11" fmla="*/ 5874200 h 8181118"/>
              <a:gd name="csX12" fmla="*/ 0 w 4518883"/>
              <a:gd name="csY12" fmla="*/ 0 h 8181118"/>
              <a:gd name="csX13" fmla="*/ 4518882 w 4518883"/>
              <a:gd name="csY13" fmla="*/ 0 h 8181118"/>
              <a:gd name="csX14" fmla="*/ 4518882 w 4518883"/>
              <a:gd name="csY14" fmla="*/ 5874200 h 8181118"/>
              <a:gd name="csX15" fmla="*/ 4513795 w 4518883"/>
              <a:gd name="csY15" fmla="*/ 5632014 h 8181118"/>
              <a:gd name="csX16" fmla="*/ 281589 w 4518883"/>
              <a:gd name="csY16" fmla="*/ 100283 h 8181118"/>
              <a:gd name="csX17" fmla="*/ 0 w 4518883"/>
              <a:gd name="csY17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3451271 w 4518883"/>
              <a:gd name="csY2" fmla="*/ 8071390 h 8181118"/>
              <a:gd name="csX3" fmla="*/ 3651638 w 4518883"/>
              <a:gd name="csY3" fmla="*/ 7132320 h 8181118"/>
              <a:gd name="csX4" fmla="*/ 4433124 w 4518883"/>
              <a:gd name="csY4" fmla="*/ 6858000 h 8181118"/>
              <a:gd name="csX5" fmla="*/ 4438944 w 4518883"/>
              <a:gd name="csY5" fmla="*/ 6828560 h 8181118"/>
              <a:gd name="csX6" fmla="*/ 4513795 w 4518883"/>
              <a:gd name="csY6" fmla="*/ 6116480 h 8181118"/>
              <a:gd name="csX7" fmla="*/ 4518882 w 4518883"/>
              <a:gd name="csY7" fmla="*/ 5874295 h 8181118"/>
              <a:gd name="csX8" fmla="*/ 4518882 w 4518883"/>
              <a:gd name="csY8" fmla="*/ 5874200 h 8181118"/>
              <a:gd name="csX9" fmla="*/ 4518883 w 4518883"/>
              <a:gd name="csY9" fmla="*/ 5874247 h 8181118"/>
              <a:gd name="csX10" fmla="*/ 4518882 w 4518883"/>
              <a:gd name="csY10" fmla="*/ 5874295 h 8181118"/>
              <a:gd name="csX11" fmla="*/ 4518882 w 4518883"/>
              <a:gd name="csY11" fmla="*/ 5874200 h 8181118"/>
              <a:gd name="csX12" fmla="*/ 0 w 4518883"/>
              <a:gd name="csY12" fmla="*/ 0 h 8181118"/>
              <a:gd name="csX13" fmla="*/ 4518882 w 4518883"/>
              <a:gd name="csY13" fmla="*/ 0 h 8181118"/>
              <a:gd name="csX14" fmla="*/ 4518882 w 4518883"/>
              <a:gd name="csY14" fmla="*/ 5874200 h 8181118"/>
              <a:gd name="csX15" fmla="*/ 4513795 w 4518883"/>
              <a:gd name="csY15" fmla="*/ 5632014 h 8181118"/>
              <a:gd name="csX16" fmla="*/ 281589 w 4518883"/>
              <a:gd name="csY16" fmla="*/ 100283 h 8181118"/>
              <a:gd name="csX17" fmla="*/ 0 w 4518883"/>
              <a:gd name="csY17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3451271 w 4518883"/>
              <a:gd name="csY2" fmla="*/ 8071390 h 8181118"/>
              <a:gd name="csX3" fmla="*/ 4433124 w 4518883"/>
              <a:gd name="csY3" fmla="*/ 6858000 h 8181118"/>
              <a:gd name="csX4" fmla="*/ 4438944 w 4518883"/>
              <a:gd name="csY4" fmla="*/ 6828560 h 8181118"/>
              <a:gd name="csX5" fmla="*/ 4513795 w 4518883"/>
              <a:gd name="csY5" fmla="*/ 6116480 h 8181118"/>
              <a:gd name="csX6" fmla="*/ 4518882 w 4518883"/>
              <a:gd name="csY6" fmla="*/ 5874295 h 8181118"/>
              <a:gd name="csX7" fmla="*/ 4518882 w 4518883"/>
              <a:gd name="csY7" fmla="*/ 5874200 h 8181118"/>
              <a:gd name="csX8" fmla="*/ 4518883 w 4518883"/>
              <a:gd name="csY8" fmla="*/ 5874247 h 8181118"/>
              <a:gd name="csX9" fmla="*/ 4518882 w 4518883"/>
              <a:gd name="csY9" fmla="*/ 5874295 h 8181118"/>
              <a:gd name="csX10" fmla="*/ 4518882 w 4518883"/>
              <a:gd name="csY10" fmla="*/ 5874200 h 8181118"/>
              <a:gd name="csX11" fmla="*/ 0 w 4518883"/>
              <a:gd name="csY11" fmla="*/ 0 h 8181118"/>
              <a:gd name="csX12" fmla="*/ 4518882 w 4518883"/>
              <a:gd name="csY12" fmla="*/ 0 h 8181118"/>
              <a:gd name="csX13" fmla="*/ 4518882 w 4518883"/>
              <a:gd name="csY13" fmla="*/ 5874200 h 8181118"/>
              <a:gd name="csX14" fmla="*/ 4513795 w 4518883"/>
              <a:gd name="csY14" fmla="*/ 5632014 h 8181118"/>
              <a:gd name="csX15" fmla="*/ 281589 w 4518883"/>
              <a:gd name="csY15" fmla="*/ 100283 h 8181118"/>
              <a:gd name="csX16" fmla="*/ 0 w 4518883"/>
              <a:gd name="csY16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4433124 w 4518883"/>
              <a:gd name="csY2" fmla="*/ 6858000 h 8181118"/>
              <a:gd name="csX3" fmla="*/ 4438944 w 4518883"/>
              <a:gd name="csY3" fmla="*/ 6828560 h 8181118"/>
              <a:gd name="csX4" fmla="*/ 4513795 w 4518883"/>
              <a:gd name="csY4" fmla="*/ 6116480 h 8181118"/>
              <a:gd name="csX5" fmla="*/ 4518882 w 4518883"/>
              <a:gd name="csY5" fmla="*/ 5874295 h 8181118"/>
              <a:gd name="csX6" fmla="*/ 4518882 w 4518883"/>
              <a:gd name="csY6" fmla="*/ 5874200 h 8181118"/>
              <a:gd name="csX7" fmla="*/ 4518883 w 4518883"/>
              <a:gd name="csY7" fmla="*/ 5874247 h 8181118"/>
              <a:gd name="csX8" fmla="*/ 4518882 w 4518883"/>
              <a:gd name="csY8" fmla="*/ 5874295 h 8181118"/>
              <a:gd name="csX9" fmla="*/ 4518882 w 4518883"/>
              <a:gd name="csY9" fmla="*/ 5874200 h 8181118"/>
              <a:gd name="csX10" fmla="*/ 0 w 4518883"/>
              <a:gd name="csY10" fmla="*/ 0 h 8181118"/>
              <a:gd name="csX11" fmla="*/ 4518882 w 4518883"/>
              <a:gd name="csY11" fmla="*/ 0 h 8181118"/>
              <a:gd name="csX12" fmla="*/ 4518882 w 4518883"/>
              <a:gd name="csY12" fmla="*/ 5874200 h 8181118"/>
              <a:gd name="csX13" fmla="*/ 4513795 w 4518883"/>
              <a:gd name="csY13" fmla="*/ 5632014 h 8181118"/>
              <a:gd name="csX14" fmla="*/ 281589 w 4518883"/>
              <a:gd name="csY14" fmla="*/ 100283 h 8181118"/>
              <a:gd name="csX15" fmla="*/ 0 w 4518883"/>
              <a:gd name="csY15" fmla="*/ 0 h 8181118"/>
              <a:gd name="csX0" fmla="*/ 4518882 w 4824999"/>
              <a:gd name="csY0" fmla="*/ 5874295 h 6898418"/>
              <a:gd name="csX1" fmla="*/ 4824999 w 4824999"/>
              <a:gd name="csY1" fmla="*/ 6898418 h 6898418"/>
              <a:gd name="csX2" fmla="*/ 4433124 w 4824999"/>
              <a:gd name="csY2" fmla="*/ 6858000 h 6898418"/>
              <a:gd name="csX3" fmla="*/ 4438944 w 4824999"/>
              <a:gd name="csY3" fmla="*/ 6828560 h 6898418"/>
              <a:gd name="csX4" fmla="*/ 4513795 w 4824999"/>
              <a:gd name="csY4" fmla="*/ 6116480 h 6898418"/>
              <a:gd name="csX5" fmla="*/ 4518882 w 4824999"/>
              <a:gd name="csY5" fmla="*/ 5874295 h 6898418"/>
              <a:gd name="csX6" fmla="*/ 4518882 w 4824999"/>
              <a:gd name="csY6" fmla="*/ 5874200 h 6898418"/>
              <a:gd name="csX7" fmla="*/ 4518883 w 4824999"/>
              <a:gd name="csY7" fmla="*/ 5874247 h 6898418"/>
              <a:gd name="csX8" fmla="*/ 4518882 w 4824999"/>
              <a:gd name="csY8" fmla="*/ 5874295 h 6898418"/>
              <a:gd name="csX9" fmla="*/ 4518882 w 4824999"/>
              <a:gd name="csY9" fmla="*/ 5874200 h 6898418"/>
              <a:gd name="csX10" fmla="*/ 0 w 4824999"/>
              <a:gd name="csY10" fmla="*/ 0 h 6898418"/>
              <a:gd name="csX11" fmla="*/ 4518882 w 4824999"/>
              <a:gd name="csY11" fmla="*/ 0 h 6898418"/>
              <a:gd name="csX12" fmla="*/ 4518882 w 4824999"/>
              <a:gd name="csY12" fmla="*/ 5874200 h 6898418"/>
              <a:gd name="csX13" fmla="*/ 4513795 w 4824999"/>
              <a:gd name="csY13" fmla="*/ 5632014 h 6898418"/>
              <a:gd name="csX14" fmla="*/ 281589 w 4824999"/>
              <a:gd name="csY14" fmla="*/ 100283 h 6898418"/>
              <a:gd name="csX15" fmla="*/ 0 w 4824999"/>
              <a:gd name="csY15" fmla="*/ 0 h 6898418"/>
              <a:gd name="csX0" fmla="*/ 4518882 w 4518883"/>
              <a:gd name="csY0" fmla="*/ 5874295 h 6858000"/>
              <a:gd name="csX1" fmla="*/ 3183101 w 4518883"/>
              <a:gd name="csY1" fmla="*/ 6758718 h 6858000"/>
              <a:gd name="csX2" fmla="*/ 4433124 w 4518883"/>
              <a:gd name="csY2" fmla="*/ 6858000 h 6858000"/>
              <a:gd name="csX3" fmla="*/ 4438944 w 4518883"/>
              <a:gd name="csY3" fmla="*/ 6828560 h 6858000"/>
              <a:gd name="csX4" fmla="*/ 4513795 w 4518883"/>
              <a:gd name="csY4" fmla="*/ 6116480 h 6858000"/>
              <a:gd name="csX5" fmla="*/ 4518882 w 4518883"/>
              <a:gd name="csY5" fmla="*/ 5874295 h 6858000"/>
              <a:gd name="csX6" fmla="*/ 4518882 w 4518883"/>
              <a:gd name="csY6" fmla="*/ 5874200 h 6858000"/>
              <a:gd name="csX7" fmla="*/ 4518883 w 4518883"/>
              <a:gd name="csY7" fmla="*/ 5874247 h 6858000"/>
              <a:gd name="csX8" fmla="*/ 4518882 w 4518883"/>
              <a:gd name="csY8" fmla="*/ 5874295 h 6858000"/>
              <a:gd name="csX9" fmla="*/ 4518882 w 4518883"/>
              <a:gd name="csY9" fmla="*/ 5874200 h 6858000"/>
              <a:gd name="csX10" fmla="*/ 0 w 4518883"/>
              <a:gd name="csY10" fmla="*/ 0 h 6858000"/>
              <a:gd name="csX11" fmla="*/ 4518882 w 4518883"/>
              <a:gd name="csY11" fmla="*/ 0 h 6858000"/>
              <a:gd name="csX12" fmla="*/ 4518882 w 4518883"/>
              <a:gd name="csY12" fmla="*/ 5874200 h 6858000"/>
              <a:gd name="csX13" fmla="*/ 4513795 w 4518883"/>
              <a:gd name="csY13" fmla="*/ 5632014 h 6858000"/>
              <a:gd name="csX14" fmla="*/ 281589 w 4518883"/>
              <a:gd name="csY14" fmla="*/ 100283 h 6858000"/>
              <a:gd name="csX15" fmla="*/ 0 w 4518883"/>
              <a:gd name="csY15" fmla="*/ 0 h 6858000"/>
              <a:gd name="csX0" fmla="*/ 4518882 w 4518883"/>
              <a:gd name="csY0" fmla="*/ 5874295 h 6858000"/>
              <a:gd name="csX1" fmla="*/ 3183101 w 4518883"/>
              <a:gd name="csY1" fmla="*/ 6758718 h 6858000"/>
              <a:gd name="csX2" fmla="*/ 4433124 w 4518883"/>
              <a:gd name="csY2" fmla="*/ 6858000 h 6858000"/>
              <a:gd name="csX3" fmla="*/ 4438944 w 4518883"/>
              <a:gd name="csY3" fmla="*/ 6828560 h 6858000"/>
              <a:gd name="csX4" fmla="*/ 4513795 w 4518883"/>
              <a:gd name="csY4" fmla="*/ 6116480 h 6858000"/>
              <a:gd name="csX5" fmla="*/ 4518882 w 4518883"/>
              <a:gd name="csY5" fmla="*/ 5874295 h 6858000"/>
              <a:gd name="csX6" fmla="*/ 4518882 w 4518883"/>
              <a:gd name="csY6" fmla="*/ 5874200 h 6858000"/>
              <a:gd name="csX7" fmla="*/ 4518883 w 4518883"/>
              <a:gd name="csY7" fmla="*/ 5874247 h 6858000"/>
              <a:gd name="csX8" fmla="*/ 4518882 w 4518883"/>
              <a:gd name="csY8" fmla="*/ 5874295 h 6858000"/>
              <a:gd name="csX9" fmla="*/ 4518882 w 4518883"/>
              <a:gd name="csY9" fmla="*/ 5874200 h 6858000"/>
              <a:gd name="csX10" fmla="*/ 0 w 4518883"/>
              <a:gd name="csY10" fmla="*/ 0 h 6858000"/>
              <a:gd name="csX11" fmla="*/ 4518882 w 4518883"/>
              <a:gd name="csY11" fmla="*/ 0 h 6858000"/>
              <a:gd name="csX12" fmla="*/ 4017964 w 4518883"/>
              <a:gd name="csY12" fmla="*/ 5836100 h 6858000"/>
              <a:gd name="csX13" fmla="*/ 4513795 w 4518883"/>
              <a:gd name="csY13" fmla="*/ 5632014 h 6858000"/>
              <a:gd name="csX14" fmla="*/ 281589 w 4518883"/>
              <a:gd name="csY14" fmla="*/ 100283 h 6858000"/>
              <a:gd name="csX15" fmla="*/ 0 w 4518883"/>
              <a:gd name="csY15" fmla="*/ 0 h 6858000"/>
              <a:gd name="csX0" fmla="*/ 4518882 w 5812920"/>
              <a:gd name="csY0" fmla="*/ 5874295 h 6858000"/>
              <a:gd name="csX1" fmla="*/ 3183101 w 5812920"/>
              <a:gd name="csY1" fmla="*/ 6758718 h 6858000"/>
              <a:gd name="csX2" fmla="*/ 4433124 w 5812920"/>
              <a:gd name="csY2" fmla="*/ 6858000 h 6858000"/>
              <a:gd name="csX3" fmla="*/ 4438944 w 5812920"/>
              <a:gd name="csY3" fmla="*/ 6828560 h 6858000"/>
              <a:gd name="csX4" fmla="*/ 4513795 w 5812920"/>
              <a:gd name="csY4" fmla="*/ 6116480 h 6858000"/>
              <a:gd name="csX5" fmla="*/ 4518882 w 5812920"/>
              <a:gd name="csY5" fmla="*/ 5874295 h 6858000"/>
              <a:gd name="csX6" fmla="*/ 4518882 w 5812920"/>
              <a:gd name="csY6" fmla="*/ 5874200 h 6858000"/>
              <a:gd name="csX7" fmla="*/ 4518883 w 5812920"/>
              <a:gd name="csY7" fmla="*/ 5874247 h 6858000"/>
              <a:gd name="csX8" fmla="*/ 4518882 w 5812920"/>
              <a:gd name="csY8" fmla="*/ 5874295 h 6858000"/>
              <a:gd name="csX9" fmla="*/ 4518882 w 5812920"/>
              <a:gd name="csY9" fmla="*/ 5874200 h 6858000"/>
              <a:gd name="csX10" fmla="*/ 0 w 5812920"/>
              <a:gd name="csY10" fmla="*/ 0 h 6858000"/>
              <a:gd name="csX11" fmla="*/ 4518882 w 5812920"/>
              <a:gd name="csY11" fmla="*/ 0 h 6858000"/>
              <a:gd name="csX12" fmla="*/ 5812920 w 5812920"/>
              <a:gd name="csY12" fmla="*/ 5747200 h 6858000"/>
              <a:gd name="csX13" fmla="*/ 4513795 w 5812920"/>
              <a:gd name="csY13" fmla="*/ 5632014 h 6858000"/>
              <a:gd name="csX14" fmla="*/ 281589 w 5812920"/>
              <a:gd name="csY14" fmla="*/ 100283 h 6858000"/>
              <a:gd name="csX15" fmla="*/ 0 w 5812920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5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805997 w 5061543"/>
              <a:gd name="csY13" fmla="*/ 60003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41624 w 5061543"/>
              <a:gd name="csY13" fmla="*/ 55685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198851 w 5061543"/>
              <a:gd name="csY6" fmla="*/ 58996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198851 w 5061543"/>
              <a:gd name="csY9" fmla="*/ 58996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3990135 w 5061543"/>
              <a:gd name="csY6" fmla="*/ 61409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3990135 w 5061543"/>
              <a:gd name="csY9" fmla="*/ 61409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3990135 w 5061543"/>
              <a:gd name="csY6" fmla="*/ 6140900 h 6858000"/>
              <a:gd name="csX7" fmla="*/ 4518883 w 5061543"/>
              <a:gd name="csY7" fmla="*/ 5874247 h 6858000"/>
              <a:gd name="csX8" fmla="*/ 4157108 w 5061543"/>
              <a:gd name="csY8" fmla="*/ 5861595 h 6858000"/>
              <a:gd name="csX9" fmla="*/ 3990135 w 5061543"/>
              <a:gd name="csY9" fmla="*/ 61409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3990135 w 5061543"/>
              <a:gd name="csY6" fmla="*/ 6140900 h 6858000"/>
              <a:gd name="csX7" fmla="*/ 4059708 w 5061543"/>
              <a:gd name="csY7" fmla="*/ 5607547 h 6858000"/>
              <a:gd name="csX8" fmla="*/ 4157108 w 5061543"/>
              <a:gd name="csY8" fmla="*/ 5861595 h 6858000"/>
              <a:gd name="csX9" fmla="*/ 3990135 w 5061543"/>
              <a:gd name="csY9" fmla="*/ 61409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157108 w 5061543"/>
              <a:gd name="csY6" fmla="*/ 5861595 h 6858000"/>
              <a:gd name="csX7" fmla="*/ 4059708 w 5061543"/>
              <a:gd name="csY7" fmla="*/ 5607547 h 6858000"/>
              <a:gd name="csX8" fmla="*/ 4157108 w 5061543"/>
              <a:gd name="csY8" fmla="*/ 5861595 h 6858000"/>
              <a:gd name="csX9" fmla="*/ 0 w 5061543"/>
              <a:gd name="csY9" fmla="*/ 0 h 6858000"/>
              <a:gd name="csX10" fmla="*/ 4518882 w 5061543"/>
              <a:gd name="csY10" fmla="*/ 0 h 6858000"/>
              <a:gd name="csX11" fmla="*/ 5061543 w 5061543"/>
              <a:gd name="csY11" fmla="*/ 5759900 h 6858000"/>
              <a:gd name="csX12" fmla="*/ 4513796 w 5061543"/>
              <a:gd name="csY12" fmla="*/ 5632014 h 6858000"/>
              <a:gd name="csX13" fmla="*/ 281589 w 5061543"/>
              <a:gd name="csY13" fmla="*/ 100283 h 6858000"/>
              <a:gd name="csX14" fmla="*/ 0 w 5061543"/>
              <a:gd name="csY14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4143193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143193 w 5061543"/>
              <a:gd name="csY5" fmla="*/ 58742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3266586 w 5061543"/>
              <a:gd name="csY0" fmla="*/ 58996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3266586 w 5061543"/>
              <a:gd name="csY5" fmla="*/ 58996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3266586 w 5061543"/>
              <a:gd name="csY0" fmla="*/ 58996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3887647 w 5061543"/>
              <a:gd name="csY4" fmla="*/ 6243480 h 6858000"/>
              <a:gd name="csX5" fmla="*/ 3266586 w 5061543"/>
              <a:gd name="csY5" fmla="*/ 58996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2779583 w 5061543"/>
              <a:gd name="csY0" fmla="*/ 58996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3887647 w 5061543"/>
              <a:gd name="csY4" fmla="*/ 6243480 h 6858000"/>
              <a:gd name="csX5" fmla="*/ 2779583 w 5061543"/>
              <a:gd name="csY5" fmla="*/ 58996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3887647 w 5061543"/>
              <a:gd name="csY0" fmla="*/ 6243480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3887647 w 5061543"/>
              <a:gd name="csY4" fmla="*/ 6243480 h 6858000"/>
              <a:gd name="csX5" fmla="*/ 0 w 5061543"/>
              <a:gd name="csY5" fmla="*/ 0 h 6858000"/>
              <a:gd name="csX6" fmla="*/ 4518882 w 5061543"/>
              <a:gd name="csY6" fmla="*/ 0 h 6858000"/>
              <a:gd name="csX7" fmla="*/ 5061543 w 5061543"/>
              <a:gd name="csY7" fmla="*/ 5759900 h 6858000"/>
              <a:gd name="csX8" fmla="*/ 4513796 w 5061543"/>
              <a:gd name="csY8" fmla="*/ 5632014 h 6858000"/>
              <a:gd name="csX9" fmla="*/ 281589 w 5061543"/>
              <a:gd name="csY9" fmla="*/ 100283 h 6858000"/>
              <a:gd name="csX10" fmla="*/ 0 w 5061543"/>
              <a:gd name="csY10" fmla="*/ 0 h 6858000"/>
              <a:gd name="csX0" fmla="*/ 4438944 w 5061543"/>
              <a:gd name="csY0" fmla="*/ 6828560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0 w 5061543"/>
              <a:gd name="csY4" fmla="*/ 0 h 6858000"/>
              <a:gd name="csX5" fmla="*/ 4518882 w 5061543"/>
              <a:gd name="csY5" fmla="*/ 0 h 6858000"/>
              <a:gd name="csX6" fmla="*/ 5061543 w 5061543"/>
              <a:gd name="csY6" fmla="*/ 5759900 h 6858000"/>
              <a:gd name="csX7" fmla="*/ 4513796 w 5061543"/>
              <a:gd name="csY7" fmla="*/ 5632014 h 6858000"/>
              <a:gd name="csX8" fmla="*/ 281589 w 5061543"/>
              <a:gd name="csY8" fmla="*/ 100283 h 6858000"/>
              <a:gd name="csX9" fmla="*/ 0 w 5061543"/>
              <a:gd name="csY9" fmla="*/ 0 h 6858000"/>
              <a:gd name="csX0" fmla="*/ 4438944 w 5061543"/>
              <a:gd name="csY0" fmla="*/ 6828560 h 6858000"/>
              <a:gd name="csX1" fmla="*/ 4433124 w 5061543"/>
              <a:gd name="csY1" fmla="*/ 6858000 h 6858000"/>
              <a:gd name="csX2" fmla="*/ 4438944 w 5061543"/>
              <a:gd name="csY2" fmla="*/ 6828560 h 6858000"/>
              <a:gd name="csX3" fmla="*/ 0 w 5061543"/>
              <a:gd name="csY3" fmla="*/ 0 h 6858000"/>
              <a:gd name="csX4" fmla="*/ 4518882 w 5061543"/>
              <a:gd name="csY4" fmla="*/ 0 h 6858000"/>
              <a:gd name="csX5" fmla="*/ 5061543 w 5061543"/>
              <a:gd name="csY5" fmla="*/ 5759900 h 6858000"/>
              <a:gd name="csX6" fmla="*/ 4513796 w 5061543"/>
              <a:gd name="csY6" fmla="*/ 5632014 h 6858000"/>
              <a:gd name="csX7" fmla="*/ 281589 w 5061543"/>
              <a:gd name="csY7" fmla="*/ 100283 h 6858000"/>
              <a:gd name="csX8" fmla="*/ 0 w 5061543"/>
              <a:gd name="csY8" fmla="*/ 0 h 6858000"/>
              <a:gd name="csX0" fmla="*/ 0 w 5061543"/>
              <a:gd name="csY0" fmla="*/ 0 h 5759900"/>
              <a:gd name="csX1" fmla="*/ 4518882 w 5061543"/>
              <a:gd name="csY1" fmla="*/ 0 h 5759900"/>
              <a:gd name="csX2" fmla="*/ 5061543 w 5061543"/>
              <a:gd name="csY2" fmla="*/ 5759900 h 5759900"/>
              <a:gd name="csX3" fmla="*/ 4513796 w 5061543"/>
              <a:gd name="csY3" fmla="*/ 5632014 h 5759900"/>
              <a:gd name="csX4" fmla="*/ 281589 w 5061543"/>
              <a:gd name="csY4" fmla="*/ 100283 h 5759900"/>
              <a:gd name="csX5" fmla="*/ 0 w 5061543"/>
              <a:gd name="csY5" fmla="*/ 0 h 5759900"/>
              <a:gd name="csX0" fmla="*/ 0 w 4769341"/>
              <a:gd name="csY0" fmla="*/ 0 h 5709100"/>
              <a:gd name="csX1" fmla="*/ 4518882 w 4769341"/>
              <a:gd name="csY1" fmla="*/ 0 h 5709100"/>
              <a:gd name="csX2" fmla="*/ 4769341 w 4769341"/>
              <a:gd name="csY2" fmla="*/ 5709100 h 5709100"/>
              <a:gd name="csX3" fmla="*/ 4513796 w 4769341"/>
              <a:gd name="csY3" fmla="*/ 5632014 h 5709100"/>
              <a:gd name="csX4" fmla="*/ 281589 w 4769341"/>
              <a:gd name="csY4" fmla="*/ 100283 h 5709100"/>
              <a:gd name="csX5" fmla="*/ 0 w 4769341"/>
              <a:gd name="csY5" fmla="*/ 0 h 5709100"/>
              <a:gd name="csX0" fmla="*/ 0 w 4518882"/>
              <a:gd name="csY0" fmla="*/ 0 h 5632014"/>
              <a:gd name="csX1" fmla="*/ 4518882 w 4518882"/>
              <a:gd name="csY1" fmla="*/ 0 h 5632014"/>
              <a:gd name="csX2" fmla="*/ 4518882 w 4518882"/>
              <a:gd name="csY2" fmla="*/ 5607500 h 5632014"/>
              <a:gd name="csX3" fmla="*/ 4513796 w 4518882"/>
              <a:gd name="csY3" fmla="*/ 5632014 h 5632014"/>
              <a:gd name="csX4" fmla="*/ 281589 w 4518882"/>
              <a:gd name="csY4" fmla="*/ 100283 h 5632014"/>
              <a:gd name="csX5" fmla="*/ 0 w 4518882"/>
              <a:gd name="csY5" fmla="*/ 0 h 56320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4518882" h="5632014">
                <a:moveTo>
                  <a:pt x="0" y="0"/>
                </a:moveTo>
                <a:lnTo>
                  <a:pt x="4518882" y="0"/>
                </a:lnTo>
                <a:lnTo>
                  <a:pt x="4518882" y="5607500"/>
                </a:lnTo>
                <a:lnTo>
                  <a:pt x="4513796" y="5632014"/>
                </a:lnTo>
                <a:cubicBezTo>
                  <a:pt x="4408958" y="3140671"/>
                  <a:pt x="2693855" y="1021848"/>
                  <a:pt x="281589" y="100283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97000">
                <a:srgbClr val="002891">
                  <a:alpha val="80000"/>
                </a:srgbClr>
              </a:gs>
              <a:gs pos="13000">
                <a:srgbClr val="297EAF"/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27" name="Title 1">
            <a:extLst>
              <a:ext uri="{FF2B5EF4-FFF2-40B4-BE49-F238E27FC236}">
                <a16:creationId xmlns:a16="http://schemas.microsoft.com/office/drawing/2014/main" id="{7782F07E-460D-707B-50CB-7905BF9761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3031" y="78872"/>
            <a:ext cx="10468117" cy="1158138"/>
          </a:xfrm>
          <a:prstGeom prst="rect">
            <a:avLst/>
          </a:prstGeom>
          <a:noFill/>
        </p:spPr>
        <p:txBody>
          <a:bodyPr vert="horz" lIns="144000" tIns="144000" rIns="144000" bIns="144000" rtlCol="0" anchor="t" anchorCtr="0">
            <a:noAutofit/>
          </a:bodyPr>
          <a:lstStyle>
            <a:lvl1pPr algn="l">
              <a:defRPr sz="3200" b="1" i="0" cap="none" baseline="0">
                <a:solidFill>
                  <a:srgbClr val="024C84"/>
                </a:solidFill>
                <a:cs typeface="Poppins" pitchFamily="2" charset="77"/>
              </a:defRPr>
            </a:lvl1pPr>
          </a:lstStyle>
          <a:p>
            <a:r>
              <a:rPr lang="en-GB" noProof="0"/>
              <a:t>Title – 1 or 2 lines</a:t>
            </a:r>
          </a:p>
        </p:txBody>
      </p:sp>
      <p:sp>
        <p:nvSpPr>
          <p:cNvPr id="228" name="Text Placeholder 139">
            <a:extLst>
              <a:ext uri="{FF2B5EF4-FFF2-40B4-BE49-F238E27FC236}">
                <a16:creationId xmlns:a16="http://schemas.microsoft.com/office/drawing/2014/main" id="{47E361A2-FE6B-5AA9-5EA0-313F18B1B7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5121" y="1469267"/>
            <a:ext cx="8067433" cy="230872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024C84"/>
                </a:solidFill>
              </a:defRPr>
            </a:lvl1pPr>
            <a:lvl2pPr>
              <a:buClr>
                <a:srgbClr val="024C84"/>
              </a:buClr>
              <a:defRPr>
                <a:solidFill>
                  <a:srgbClr val="024C84"/>
                </a:solidFill>
              </a:defRPr>
            </a:lvl2pPr>
            <a:lvl3pPr>
              <a:buClr>
                <a:srgbClr val="024C84"/>
              </a:buClr>
              <a:defRPr>
                <a:solidFill>
                  <a:srgbClr val="024C84"/>
                </a:solidFill>
              </a:defRPr>
            </a:lvl3pPr>
            <a:lvl4pPr>
              <a:buClr>
                <a:srgbClr val="024C84"/>
              </a:buClr>
              <a:defRPr>
                <a:solidFill>
                  <a:srgbClr val="024C84"/>
                </a:solidFill>
              </a:defRPr>
            </a:lvl4pPr>
            <a:lvl5pPr>
              <a:buClr>
                <a:srgbClr val="024C84"/>
              </a:buClr>
              <a:defRPr>
                <a:solidFill>
                  <a:srgbClr val="024C84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Oval 6">
            <a:extLst>
              <a:ext uri="{FF2B5EF4-FFF2-40B4-BE49-F238E27FC236}">
                <a16:creationId xmlns:a16="http://schemas.microsoft.com/office/drawing/2014/main" id="{D70CD56F-EFA3-CECA-54C6-825C660BF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01316" y="6369661"/>
            <a:ext cx="380996" cy="3809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49A8C4B-1A41-6439-C6A9-599761CE6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168" y="6369661"/>
            <a:ext cx="604349" cy="3809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6DF47B-3BED-4C75-ACAB-4344E1B376F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DA21D-0757-1694-C684-436888DA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4510" y="6580319"/>
            <a:ext cx="168155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900" b="0" i="0" baseline="0" noProof="0">
                <a:solidFill>
                  <a:schemeClr val="bg1"/>
                </a:solidFill>
                <a:latin typeface="Arial" panose="020B0604020202020204" pitchFamily="34" charset="0"/>
                <a:cs typeface="Poppins" pitchFamily="2" charset="77"/>
              </a:rPr>
              <a:t>© ETSI 2026. All rights reserved.</a:t>
            </a:r>
          </a:p>
        </p:txBody>
      </p:sp>
      <p:pic>
        <p:nvPicPr>
          <p:cNvPr id="5" name="Picture 42">
            <a:extLst>
              <a:ext uri="{FF2B5EF4-FFF2-40B4-BE49-F238E27FC236}">
                <a16:creationId xmlns:a16="http://schemas.microsoft.com/office/drawing/2014/main" id="{38369BB7-BBDE-0661-F1E3-15E0565E68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1595" y="175437"/>
            <a:ext cx="1102543" cy="38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53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Light Slide with right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3FBB602-D9A0-B92F-2344-B7D8A00C9246}"/>
              </a:ext>
            </a:extLst>
          </p:cNvPr>
          <p:cNvSpPr/>
          <p:nvPr userDrawn="1"/>
        </p:nvSpPr>
        <p:spPr>
          <a:xfrm>
            <a:off x="-35850" y="0"/>
            <a:ext cx="12227849" cy="6858000"/>
          </a:xfrm>
          <a:prstGeom prst="rect">
            <a:avLst/>
          </a:prstGeom>
          <a:gradFill flip="none" rotWithShape="1">
            <a:gsLst>
              <a:gs pos="97000">
                <a:srgbClr val="CCD6F4"/>
              </a:gs>
              <a:gs pos="13000">
                <a:schemeClr val="bg1"/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 : forme 35">
            <a:extLst>
              <a:ext uri="{FF2B5EF4-FFF2-40B4-BE49-F238E27FC236}">
                <a16:creationId xmlns:a16="http://schemas.microsoft.com/office/drawing/2014/main" id="{7FA9BA0E-0859-D4AD-70AE-180295603040}"/>
              </a:ext>
            </a:extLst>
          </p:cNvPr>
          <p:cNvSpPr/>
          <p:nvPr userDrawn="1"/>
        </p:nvSpPr>
        <p:spPr>
          <a:xfrm>
            <a:off x="-24714" y="3429000"/>
            <a:ext cx="12227848" cy="3429000"/>
          </a:xfrm>
          <a:custGeom>
            <a:avLst/>
            <a:gdLst>
              <a:gd name="connsiteX0" fmla="*/ 6151548 w 12247548"/>
              <a:gd name="connsiteY0" fmla="*/ 0 h 3516600"/>
              <a:gd name="connsiteX1" fmla="*/ 12130438 w 12247548"/>
              <a:gd name="connsiteY1" fmla="*/ 940605 h 3516600"/>
              <a:gd name="connsiteX2" fmla="*/ 12247548 w 12247548"/>
              <a:gd name="connsiteY2" fmla="*/ 988659 h 3516600"/>
              <a:gd name="connsiteX3" fmla="*/ 12247548 w 12247548"/>
              <a:gd name="connsiteY3" fmla="*/ 3516600 h 3516600"/>
              <a:gd name="connsiteX4" fmla="*/ 0 w 12247548"/>
              <a:gd name="connsiteY4" fmla="*/ 3516600 h 3516600"/>
              <a:gd name="connsiteX5" fmla="*/ 0 w 12247548"/>
              <a:gd name="connsiteY5" fmla="*/ 1011453 h 3516600"/>
              <a:gd name="connsiteX6" fmla="*/ 172659 w 12247548"/>
              <a:gd name="connsiteY6" fmla="*/ 940605 h 3516600"/>
              <a:gd name="connsiteX7" fmla="*/ 6151548 w 12247548"/>
              <a:gd name="connsiteY7" fmla="*/ 0 h 35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7548" h="3516600">
                <a:moveTo>
                  <a:pt x="6151548" y="0"/>
                </a:moveTo>
                <a:cubicBezTo>
                  <a:pt x="8521409" y="0"/>
                  <a:pt x="10652893" y="362771"/>
                  <a:pt x="12130438" y="940605"/>
                </a:cubicBezTo>
                <a:lnTo>
                  <a:pt x="12247548" y="988659"/>
                </a:lnTo>
                <a:lnTo>
                  <a:pt x="12247548" y="3516600"/>
                </a:lnTo>
                <a:lnTo>
                  <a:pt x="0" y="3516600"/>
                </a:lnTo>
                <a:lnTo>
                  <a:pt x="0" y="1011453"/>
                </a:lnTo>
                <a:lnTo>
                  <a:pt x="172659" y="940605"/>
                </a:lnTo>
                <a:cubicBezTo>
                  <a:pt x="1650204" y="362771"/>
                  <a:pt x="3781688" y="0"/>
                  <a:pt x="6151548" y="0"/>
                </a:cubicBezTo>
                <a:close/>
              </a:path>
            </a:pathLst>
          </a:custGeom>
          <a:gradFill>
            <a:gsLst>
              <a:gs pos="100000">
                <a:schemeClr val="tx2">
                  <a:alpha val="40000"/>
                </a:schemeClr>
              </a:gs>
              <a:gs pos="21000">
                <a:schemeClr val="accent2">
                  <a:alpha val="18000"/>
                </a:scheme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pic>
        <p:nvPicPr>
          <p:cNvPr id="9" name="Picture 42">
            <a:extLst>
              <a:ext uri="{FF2B5EF4-FFF2-40B4-BE49-F238E27FC236}">
                <a16:creationId xmlns:a16="http://schemas.microsoft.com/office/drawing/2014/main" id="{35C42233-AD3F-DBEE-4147-777E3BA00B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000" y="216000"/>
            <a:ext cx="1102545" cy="5548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065F7C9-339E-3379-E5B2-54E37FE516C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79472" y="0"/>
            <a:ext cx="4123662" cy="6834575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140" name="Text Placeholder 139">
            <a:extLst>
              <a:ext uri="{FF2B5EF4-FFF2-40B4-BE49-F238E27FC236}">
                <a16:creationId xmlns:a16="http://schemas.microsoft.com/office/drawing/2014/main" id="{C06AE66A-BC80-AB49-B531-81DE518008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5122" y="1469267"/>
            <a:ext cx="7073986" cy="230872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024C84"/>
                </a:solidFill>
              </a:defRPr>
            </a:lvl1pPr>
            <a:lvl2pPr>
              <a:buClr>
                <a:srgbClr val="024C84"/>
              </a:buClr>
              <a:defRPr>
                <a:solidFill>
                  <a:srgbClr val="024C84"/>
                </a:solidFill>
              </a:defRPr>
            </a:lvl2pPr>
            <a:lvl3pPr>
              <a:buClr>
                <a:srgbClr val="024C84"/>
              </a:buClr>
              <a:defRPr>
                <a:solidFill>
                  <a:srgbClr val="024C84"/>
                </a:solidFill>
              </a:defRPr>
            </a:lvl3pPr>
            <a:lvl4pPr>
              <a:buClr>
                <a:srgbClr val="024C84"/>
              </a:buClr>
              <a:defRPr>
                <a:solidFill>
                  <a:srgbClr val="024C84"/>
                </a:solidFill>
              </a:defRPr>
            </a:lvl4pPr>
            <a:lvl5pPr>
              <a:buClr>
                <a:srgbClr val="024C84"/>
              </a:buClr>
              <a:defRPr>
                <a:solidFill>
                  <a:srgbClr val="024C84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12" name="Picture 42">
            <a:extLst>
              <a:ext uri="{FF2B5EF4-FFF2-40B4-BE49-F238E27FC236}">
                <a16:creationId xmlns:a16="http://schemas.microsoft.com/office/drawing/2014/main" id="{B9CA2C41-E477-41AF-5CB2-A3E0E032D1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1595" y="175437"/>
            <a:ext cx="1102543" cy="3771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6A80DB2-3E1A-13FA-D7F0-A2E2EAB9EE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2872" y="127000"/>
            <a:ext cx="6026236" cy="1189866"/>
          </a:xfrm>
          <a:prstGeom prst="rect">
            <a:avLst/>
          </a:prstGeom>
          <a:noFill/>
        </p:spPr>
        <p:txBody>
          <a:bodyPr vert="horz" lIns="144000" tIns="144000" rIns="144000" bIns="144000" rtlCol="0" anchor="t" anchorCtr="0">
            <a:noAutofit/>
          </a:bodyPr>
          <a:lstStyle>
            <a:lvl1pPr algn="l">
              <a:defRPr sz="3200" b="1" i="0" cap="none" baseline="0">
                <a:solidFill>
                  <a:srgbClr val="024C84"/>
                </a:solidFill>
                <a:cs typeface="Poppins" pitchFamily="2" charset="77"/>
              </a:defRPr>
            </a:lvl1pPr>
          </a:lstStyle>
          <a:p>
            <a:r>
              <a:rPr lang="en-GB" noProof="0"/>
              <a:t>Title - 1 or 2 lines</a:t>
            </a:r>
          </a:p>
        </p:txBody>
      </p:sp>
      <p:sp>
        <p:nvSpPr>
          <p:cNvPr id="10" name="Text Placeholder 139">
            <a:extLst>
              <a:ext uri="{FF2B5EF4-FFF2-40B4-BE49-F238E27FC236}">
                <a16:creationId xmlns:a16="http://schemas.microsoft.com/office/drawing/2014/main" id="{0F05805E-AFB8-9DA8-A963-B1612248A3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5122" y="3930397"/>
            <a:ext cx="7073986" cy="2342242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 typeface="+mj-lt"/>
              <a:buNone/>
              <a:defRPr>
                <a:solidFill>
                  <a:srgbClr val="024C84"/>
                </a:solidFill>
              </a:defRPr>
            </a:lvl1pPr>
            <a:lvl2pPr>
              <a:buFont typeface="+mj-lt"/>
              <a:buAutoNum type="arabicParenR"/>
              <a:defRPr>
                <a:solidFill>
                  <a:srgbClr val="024C84"/>
                </a:solidFill>
              </a:defRPr>
            </a:lvl2pPr>
            <a:lvl3pPr>
              <a:buFont typeface="+mj-lt"/>
              <a:buAutoNum type="alphaLcParenR"/>
              <a:defRPr>
                <a:solidFill>
                  <a:srgbClr val="024C84"/>
                </a:solidFill>
              </a:defRPr>
            </a:lvl3pPr>
            <a:lvl4pPr>
              <a:buFont typeface="+mj-lt"/>
              <a:buAutoNum type="alphaLcParenR"/>
              <a:defRPr>
                <a:solidFill>
                  <a:srgbClr val="024C84"/>
                </a:solidFill>
              </a:defRPr>
            </a:lvl4pPr>
            <a:lvl5pPr>
              <a:buFont typeface="+mj-lt"/>
              <a:buAutoNum type="alphaLcParenR"/>
              <a:defRPr>
                <a:solidFill>
                  <a:srgbClr val="024C84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Oval 6">
            <a:extLst>
              <a:ext uri="{FF2B5EF4-FFF2-40B4-BE49-F238E27FC236}">
                <a16:creationId xmlns:a16="http://schemas.microsoft.com/office/drawing/2014/main" id="{5A131BE8-0AC2-B5A9-DEB0-5DC1C5BB8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01316" y="6369661"/>
            <a:ext cx="380996" cy="3809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7AAEB-9E54-F9B0-993D-CC3388115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359" y="6369661"/>
            <a:ext cx="604349" cy="3809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6DF47B-3BED-4C75-ACAB-4344E1B376F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D65F0D-3819-C43B-5BFB-5785CA3FA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4510" y="6580319"/>
            <a:ext cx="168155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900" b="0" i="0" baseline="0" noProof="0">
                <a:solidFill>
                  <a:schemeClr val="bg1"/>
                </a:solidFill>
                <a:latin typeface="Arial" panose="020B0604020202020204" pitchFamily="34" charset="0"/>
                <a:cs typeface="Poppins" pitchFamily="2" charset="77"/>
              </a:rPr>
              <a:t>© ETSI 2026. All rights reserved.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192C5109-622E-3374-1456-7DA76AABD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8542953" y="108850"/>
            <a:ext cx="7331241" cy="7819396"/>
          </a:xfrm>
          <a:prstGeom prst="arc">
            <a:avLst>
              <a:gd name="adj1" fmla="val 13293943"/>
              <a:gd name="adj2" fmla="val 21589195"/>
            </a:avLst>
          </a:prstGeom>
          <a:ln w="25400">
            <a:solidFill>
              <a:schemeClr val="bg1">
                <a:alpha val="2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rIns="0" rtlCol="0" anchor="ctr"/>
          <a:lstStyle/>
          <a:p>
            <a:pPr algn="ctr"/>
            <a:endParaRPr lang="fr-FR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996F1175-2114-2B25-6FB8-35AB50634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8803636" y="329429"/>
            <a:ext cx="7114675" cy="7819396"/>
          </a:xfrm>
          <a:prstGeom prst="arc">
            <a:avLst>
              <a:gd name="adj1" fmla="val 13513013"/>
              <a:gd name="adj2" fmla="val 21432041"/>
            </a:avLst>
          </a:prstGeom>
          <a:ln w="25400">
            <a:solidFill>
              <a:schemeClr val="bg1">
                <a:alpha val="2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rIns="0"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7764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ght Slide with left side imag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9318A1-47D8-F847-BB3F-FF4C024FFA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7000">
                <a:srgbClr val="CCD6F4"/>
              </a:gs>
              <a:gs pos="13000">
                <a:schemeClr val="bg1"/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 : forme 35">
            <a:extLst>
              <a:ext uri="{FF2B5EF4-FFF2-40B4-BE49-F238E27FC236}">
                <a16:creationId xmlns:a16="http://schemas.microsoft.com/office/drawing/2014/main" id="{C459F435-C78A-9D9D-E1B2-673F2FD17B4F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6151548 w 12247548"/>
              <a:gd name="connsiteY0" fmla="*/ 0 h 3516600"/>
              <a:gd name="connsiteX1" fmla="*/ 12130438 w 12247548"/>
              <a:gd name="connsiteY1" fmla="*/ 940605 h 3516600"/>
              <a:gd name="connsiteX2" fmla="*/ 12247548 w 12247548"/>
              <a:gd name="connsiteY2" fmla="*/ 988659 h 3516600"/>
              <a:gd name="connsiteX3" fmla="*/ 12247548 w 12247548"/>
              <a:gd name="connsiteY3" fmla="*/ 3516600 h 3516600"/>
              <a:gd name="connsiteX4" fmla="*/ 0 w 12247548"/>
              <a:gd name="connsiteY4" fmla="*/ 3516600 h 3516600"/>
              <a:gd name="connsiteX5" fmla="*/ 0 w 12247548"/>
              <a:gd name="connsiteY5" fmla="*/ 1011453 h 3516600"/>
              <a:gd name="connsiteX6" fmla="*/ 172659 w 12247548"/>
              <a:gd name="connsiteY6" fmla="*/ 940605 h 3516600"/>
              <a:gd name="connsiteX7" fmla="*/ 6151548 w 12247548"/>
              <a:gd name="connsiteY7" fmla="*/ 0 h 35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7548" h="3516600">
                <a:moveTo>
                  <a:pt x="6151548" y="0"/>
                </a:moveTo>
                <a:cubicBezTo>
                  <a:pt x="8521409" y="0"/>
                  <a:pt x="10652893" y="362771"/>
                  <a:pt x="12130438" y="940605"/>
                </a:cubicBezTo>
                <a:lnTo>
                  <a:pt x="12247548" y="988659"/>
                </a:lnTo>
                <a:lnTo>
                  <a:pt x="12247548" y="3516600"/>
                </a:lnTo>
                <a:lnTo>
                  <a:pt x="0" y="3516600"/>
                </a:lnTo>
                <a:lnTo>
                  <a:pt x="0" y="1011453"/>
                </a:lnTo>
                <a:lnTo>
                  <a:pt x="172659" y="940605"/>
                </a:lnTo>
                <a:cubicBezTo>
                  <a:pt x="1650204" y="362771"/>
                  <a:pt x="3781688" y="0"/>
                  <a:pt x="6151548" y="0"/>
                </a:cubicBezTo>
                <a:close/>
              </a:path>
            </a:pathLst>
          </a:custGeom>
          <a:gradFill>
            <a:gsLst>
              <a:gs pos="100000">
                <a:schemeClr val="tx2">
                  <a:alpha val="40000"/>
                </a:schemeClr>
              </a:gs>
              <a:gs pos="21000">
                <a:schemeClr val="accent2">
                  <a:alpha val="18000"/>
                </a:scheme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065F7C9-339E-3379-E5B2-54E37FE516C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4062413" cy="6858000"/>
          </a:xfrm>
        </p:spPr>
        <p:txBody>
          <a:bodyPr/>
          <a:lstStyle/>
          <a:p>
            <a:endParaRPr lang="fr-FR"/>
          </a:p>
        </p:txBody>
      </p:sp>
      <p:sp>
        <p:nvSpPr>
          <p:cNvPr id="140" name="Text Placeholder 139">
            <a:extLst>
              <a:ext uri="{FF2B5EF4-FFF2-40B4-BE49-F238E27FC236}">
                <a16:creationId xmlns:a16="http://schemas.microsoft.com/office/drawing/2014/main" id="{C06AE66A-BC80-AB49-B531-81DE518008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1368" y="1384035"/>
            <a:ext cx="7073986" cy="4523469"/>
          </a:xfrm>
          <a:prstGeom prst="rect">
            <a:avLst/>
          </a:prstGeom>
        </p:spPr>
        <p:txBody>
          <a:bodyPr>
            <a:noAutofit/>
          </a:bodyPr>
          <a:lstStyle>
            <a:lvl2pPr>
              <a:defRPr>
                <a:solidFill>
                  <a:srgbClr val="024C84"/>
                </a:solidFill>
              </a:defRPr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3C93CAFC-11B3-81FC-A2BA-5356775B1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01316" y="6369661"/>
            <a:ext cx="380996" cy="3809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B1824A1-D726-ADC5-30EF-DB5F263D5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359" y="6369661"/>
            <a:ext cx="604349" cy="3809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6DF47B-3BED-4C75-ACAB-4344E1B376F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0FD51-FDE6-85D6-76D7-27E018042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4510" y="6580319"/>
            <a:ext cx="168155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900" b="0" i="0" baseline="0" noProof="0">
                <a:solidFill>
                  <a:schemeClr val="bg1"/>
                </a:solidFill>
                <a:latin typeface="Arial" panose="020B0604020202020204" pitchFamily="34" charset="0"/>
                <a:cs typeface="Poppins" pitchFamily="2" charset="77"/>
              </a:rPr>
              <a:t>© ETSI 2026. All rights reserved.</a:t>
            </a:r>
          </a:p>
        </p:txBody>
      </p:sp>
      <p:pic>
        <p:nvPicPr>
          <p:cNvPr id="2" name="Picture 42">
            <a:extLst>
              <a:ext uri="{FF2B5EF4-FFF2-40B4-BE49-F238E27FC236}">
                <a16:creationId xmlns:a16="http://schemas.microsoft.com/office/drawing/2014/main" id="{ABD63671-11F3-A3E0-85C4-A5EB94DF16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80165" y="175437"/>
            <a:ext cx="1102543" cy="38372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99205C6-0949-42AE-4E5B-9C15096C37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1368" y="127000"/>
            <a:ext cx="6026236" cy="1189866"/>
          </a:xfrm>
          <a:prstGeom prst="rect">
            <a:avLst/>
          </a:prstGeom>
          <a:noFill/>
        </p:spPr>
        <p:txBody>
          <a:bodyPr vert="horz" lIns="144000" tIns="144000" rIns="144000" bIns="144000" rtlCol="0" anchor="t" anchorCtr="0">
            <a:noAutofit/>
          </a:bodyPr>
          <a:lstStyle>
            <a:lvl1pPr algn="l">
              <a:defRPr sz="3200" b="1" i="0" cap="all" baseline="0">
                <a:solidFill>
                  <a:srgbClr val="024C84"/>
                </a:solidFill>
                <a:cs typeface="Poppins" pitchFamily="2" charset="77"/>
              </a:defRPr>
            </a:lvl1pPr>
          </a:lstStyle>
          <a:p>
            <a:r>
              <a:rPr lang="en-GB" noProof="0"/>
              <a:t>TITLE - 1 or 2 lines</a:t>
            </a:r>
          </a:p>
        </p:txBody>
      </p:sp>
    </p:spTree>
    <p:extLst>
      <p:ext uri="{BB962C8B-B14F-4D97-AF65-F5344CB8AC3E}">
        <p14:creationId xmlns:p14="http://schemas.microsoft.com/office/powerpoint/2010/main" val="1107844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ght Slide with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FB6815-A846-B0AD-BD16-348AA534558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7000">
                <a:srgbClr val="CCD6F4"/>
              </a:gs>
              <a:gs pos="13000">
                <a:schemeClr val="bg1"/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 : forme 35">
            <a:extLst>
              <a:ext uri="{FF2B5EF4-FFF2-40B4-BE49-F238E27FC236}">
                <a16:creationId xmlns:a16="http://schemas.microsoft.com/office/drawing/2014/main" id="{2231472C-5141-7154-FEEF-2D313C8912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6151548 w 12247548"/>
              <a:gd name="connsiteY0" fmla="*/ 0 h 3516600"/>
              <a:gd name="connsiteX1" fmla="*/ 12130438 w 12247548"/>
              <a:gd name="connsiteY1" fmla="*/ 940605 h 3516600"/>
              <a:gd name="connsiteX2" fmla="*/ 12247548 w 12247548"/>
              <a:gd name="connsiteY2" fmla="*/ 988659 h 3516600"/>
              <a:gd name="connsiteX3" fmla="*/ 12247548 w 12247548"/>
              <a:gd name="connsiteY3" fmla="*/ 3516600 h 3516600"/>
              <a:gd name="connsiteX4" fmla="*/ 0 w 12247548"/>
              <a:gd name="connsiteY4" fmla="*/ 3516600 h 3516600"/>
              <a:gd name="connsiteX5" fmla="*/ 0 w 12247548"/>
              <a:gd name="connsiteY5" fmla="*/ 1011453 h 3516600"/>
              <a:gd name="connsiteX6" fmla="*/ 172659 w 12247548"/>
              <a:gd name="connsiteY6" fmla="*/ 940605 h 3516600"/>
              <a:gd name="connsiteX7" fmla="*/ 6151548 w 12247548"/>
              <a:gd name="connsiteY7" fmla="*/ 0 h 35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7548" h="3516600">
                <a:moveTo>
                  <a:pt x="6151548" y="0"/>
                </a:moveTo>
                <a:cubicBezTo>
                  <a:pt x="8521409" y="0"/>
                  <a:pt x="10652893" y="362771"/>
                  <a:pt x="12130438" y="940605"/>
                </a:cubicBezTo>
                <a:lnTo>
                  <a:pt x="12247548" y="988659"/>
                </a:lnTo>
                <a:lnTo>
                  <a:pt x="12247548" y="3516600"/>
                </a:lnTo>
                <a:lnTo>
                  <a:pt x="0" y="3516600"/>
                </a:lnTo>
                <a:lnTo>
                  <a:pt x="0" y="1011453"/>
                </a:lnTo>
                <a:lnTo>
                  <a:pt x="172659" y="940605"/>
                </a:lnTo>
                <a:cubicBezTo>
                  <a:pt x="1650204" y="362771"/>
                  <a:pt x="3781688" y="0"/>
                  <a:pt x="6151548" y="0"/>
                </a:cubicBezTo>
                <a:close/>
              </a:path>
            </a:pathLst>
          </a:custGeom>
          <a:gradFill>
            <a:gsLst>
              <a:gs pos="100000">
                <a:schemeClr val="tx2">
                  <a:alpha val="40000"/>
                </a:schemeClr>
              </a:gs>
              <a:gs pos="21000">
                <a:schemeClr val="accent2">
                  <a:alpha val="18000"/>
                </a:scheme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pic>
        <p:nvPicPr>
          <p:cNvPr id="33" name="Picture 42">
            <a:extLst>
              <a:ext uri="{FF2B5EF4-FFF2-40B4-BE49-F238E27FC236}">
                <a16:creationId xmlns:a16="http://schemas.microsoft.com/office/drawing/2014/main" id="{CC1E24EE-3345-7826-5F3C-B504F900E0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000" y="216000"/>
            <a:ext cx="1102545" cy="554800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49D0FAD5-4C1E-A65B-4F22-C407F49BD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2871" y="127000"/>
            <a:ext cx="10468117" cy="1158138"/>
          </a:xfrm>
          <a:prstGeom prst="rect">
            <a:avLst/>
          </a:prstGeom>
          <a:noFill/>
        </p:spPr>
        <p:txBody>
          <a:bodyPr vert="horz" lIns="144000" tIns="144000" rIns="144000" bIns="144000" rtlCol="0" anchor="t" anchorCtr="0">
            <a:noAutofit/>
          </a:bodyPr>
          <a:lstStyle>
            <a:lvl1pPr algn="l">
              <a:defRPr sz="3200" b="1" i="0" cap="none" baseline="0">
                <a:solidFill>
                  <a:srgbClr val="024C84"/>
                </a:solidFill>
                <a:cs typeface="Poppins" pitchFamily="2" charset="77"/>
              </a:defRPr>
            </a:lvl1pPr>
          </a:lstStyle>
          <a:p>
            <a:r>
              <a:rPr lang="en-GB" noProof="0"/>
              <a:t>Title - 1 or 2 lines</a:t>
            </a:r>
          </a:p>
        </p:txBody>
      </p:sp>
      <p:grpSp>
        <p:nvGrpSpPr>
          <p:cNvPr id="22" name="Graphique 10" descr="Ordinateur portable contour">
            <a:extLst>
              <a:ext uri="{FF2B5EF4-FFF2-40B4-BE49-F238E27FC236}">
                <a16:creationId xmlns:a16="http://schemas.microsoft.com/office/drawing/2014/main" id="{BFC4C2C3-3FBA-8A8A-CADD-15D27AC81624}"/>
              </a:ext>
            </a:extLst>
          </p:cNvPr>
          <p:cNvGrpSpPr/>
          <p:nvPr userDrawn="1"/>
        </p:nvGrpSpPr>
        <p:grpSpPr>
          <a:xfrm>
            <a:off x="412185" y="1772083"/>
            <a:ext cx="876300" cy="523817"/>
            <a:chOff x="1361849" y="1722403"/>
            <a:chExt cx="876300" cy="523817"/>
          </a:xfrm>
          <a:gradFill>
            <a:gsLst>
              <a:gs pos="14000">
                <a:schemeClr val="accent4"/>
              </a:gs>
              <a:gs pos="89000">
                <a:srgbClr val="024C84"/>
              </a:gs>
            </a:gsLst>
            <a:lin ang="5400000" scaled="0"/>
          </a:gradFill>
        </p:grpSpPr>
        <p:sp>
          <p:nvSpPr>
            <p:cNvPr id="23" name="Forme libre : forme 8">
              <a:extLst>
                <a:ext uri="{FF2B5EF4-FFF2-40B4-BE49-F238E27FC236}">
                  <a16:creationId xmlns:a16="http://schemas.microsoft.com/office/drawing/2014/main" id="{0FED4008-11CA-3EA7-DC2A-A496EA4682DE}"/>
                </a:ext>
              </a:extLst>
            </p:cNvPr>
            <p:cNvSpPr/>
            <p:nvPr/>
          </p:nvSpPr>
          <p:spPr>
            <a:xfrm>
              <a:off x="1523774" y="1770028"/>
              <a:ext cx="552450" cy="342995"/>
            </a:xfrm>
            <a:custGeom>
              <a:avLst/>
              <a:gdLst>
                <a:gd name="connsiteX0" fmla="*/ 552450 w 552450"/>
                <a:gd name="connsiteY0" fmla="*/ 342843 h 342995"/>
                <a:gd name="connsiteX1" fmla="*/ 552450 w 552450"/>
                <a:gd name="connsiteY1" fmla="*/ 0 h 342995"/>
                <a:gd name="connsiteX2" fmla="*/ 0 w 552450"/>
                <a:gd name="connsiteY2" fmla="*/ 0 h 342995"/>
                <a:gd name="connsiteX3" fmla="*/ 0 w 552450"/>
                <a:gd name="connsiteY3" fmla="*/ 342995 h 342995"/>
                <a:gd name="connsiteX4" fmla="*/ 19050 w 552450"/>
                <a:gd name="connsiteY4" fmla="*/ 19050 h 342995"/>
                <a:gd name="connsiteX5" fmla="*/ 533400 w 552450"/>
                <a:gd name="connsiteY5" fmla="*/ 19050 h 342995"/>
                <a:gd name="connsiteX6" fmla="*/ 533400 w 552450"/>
                <a:gd name="connsiteY6" fmla="*/ 323783 h 342995"/>
                <a:gd name="connsiteX7" fmla="*/ 19050 w 552450"/>
                <a:gd name="connsiteY7" fmla="*/ 323945 h 34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342995">
                  <a:moveTo>
                    <a:pt x="552450" y="342843"/>
                  </a:moveTo>
                  <a:lnTo>
                    <a:pt x="552450" y="0"/>
                  </a:lnTo>
                  <a:lnTo>
                    <a:pt x="0" y="0"/>
                  </a:lnTo>
                  <a:lnTo>
                    <a:pt x="0" y="342995"/>
                  </a:lnTo>
                  <a:close/>
                  <a:moveTo>
                    <a:pt x="19050" y="19050"/>
                  </a:moveTo>
                  <a:lnTo>
                    <a:pt x="533400" y="19050"/>
                  </a:lnTo>
                  <a:lnTo>
                    <a:pt x="533400" y="323783"/>
                  </a:lnTo>
                  <a:lnTo>
                    <a:pt x="19050" y="3239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 : forme 10">
              <a:extLst>
                <a:ext uri="{FF2B5EF4-FFF2-40B4-BE49-F238E27FC236}">
                  <a16:creationId xmlns:a16="http://schemas.microsoft.com/office/drawing/2014/main" id="{6DBC87B9-B92C-FE86-D6FF-AEA286F35217}"/>
                </a:ext>
              </a:extLst>
            </p:cNvPr>
            <p:cNvSpPr/>
            <p:nvPr/>
          </p:nvSpPr>
          <p:spPr>
            <a:xfrm>
              <a:off x="1476149" y="1722403"/>
              <a:ext cx="647700" cy="428748"/>
            </a:xfrm>
            <a:custGeom>
              <a:avLst/>
              <a:gdLst>
                <a:gd name="connsiteX0" fmla="*/ 19050 w 647700"/>
                <a:gd name="connsiteY0" fmla="*/ 38100 h 428748"/>
                <a:gd name="connsiteX1" fmla="*/ 38100 w 647700"/>
                <a:gd name="connsiteY1" fmla="*/ 19050 h 428748"/>
                <a:gd name="connsiteX2" fmla="*/ 609600 w 647700"/>
                <a:gd name="connsiteY2" fmla="*/ 19050 h 428748"/>
                <a:gd name="connsiteX3" fmla="*/ 628650 w 647700"/>
                <a:gd name="connsiteY3" fmla="*/ 38100 h 428748"/>
                <a:gd name="connsiteX4" fmla="*/ 628650 w 647700"/>
                <a:gd name="connsiteY4" fmla="*/ 428749 h 428748"/>
                <a:gd name="connsiteX5" fmla="*/ 647700 w 647700"/>
                <a:gd name="connsiteY5" fmla="*/ 428749 h 428748"/>
                <a:gd name="connsiteX6" fmla="*/ 647700 w 647700"/>
                <a:gd name="connsiteY6" fmla="*/ 38100 h 428748"/>
                <a:gd name="connsiteX7" fmla="*/ 609600 w 647700"/>
                <a:gd name="connsiteY7" fmla="*/ 0 h 428748"/>
                <a:gd name="connsiteX8" fmla="*/ 38100 w 647700"/>
                <a:gd name="connsiteY8" fmla="*/ 0 h 428748"/>
                <a:gd name="connsiteX9" fmla="*/ 0 w 647700"/>
                <a:gd name="connsiteY9" fmla="*/ 38100 h 428748"/>
                <a:gd name="connsiteX10" fmla="*/ 0 w 647700"/>
                <a:gd name="connsiteY10" fmla="*/ 428749 h 428748"/>
                <a:gd name="connsiteX11" fmla="*/ 19050 w 647700"/>
                <a:gd name="connsiteY11" fmla="*/ 428749 h 42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7700" h="428748">
                  <a:moveTo>
                    <a:pt x="19050" y="38100"/>
                  </a:moveTo>
                  <a:cubicBezTo>
                    <a:pt x="19050" y="27579"/>
                    <a:pt x="27579" y="19050"/>
                    <a:pt x="38100" y="19050"/>
                  </a:cubicBezTo>
                  <a:lnTo>
                    <a:pt x="609600" y="19050"/>
                  </a:lnTo>
                  <a:cubicBezTo>
                    <a:pt x="620121" y="19050"/>
                    <a:pt x="628650" y="27579"/>
                    <a:pt x="628650" y="38100"/>
                  </a:cubicBezTo>
                  <a:lnTo>
                    <a:pt x="628650" y="428749"/>
                  </a:lnTo>
                  <a:lnTo>
                    <a:pt x="647700" y="428749"/>
                  </a:lnTo>
                  <a:lnTo>
                    <a:pt x="647700" y="38100"/>
                  </a:lnTo>
                  <a:cubicBezTo>
                    <a:pt x="647700" y="17058"/>
                    <a:pt x="630642" y="0"/>
                    <a:pt x="609600" y="0"/>
                  </a:cubicBez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428749"/>
                  </a:lnTo>
                  <a:lnTo>
                    <a:pt x="19050" y="4287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11">
              <a:extLst>
                <a:ext uri="{FF2B5EF4-FFF2-40B4-BE49-F238E27FC236}">
                  <a16:creationId xmlns:a16="http://schemas.microsoft.com/office/drawing/2014/main" id="{C6666C27-751D-23D7-181F-0AD14FEEB9EB}"/>
                </a:ext>
              </a:extLst>
            </p:cNvPr>
            <p:cNvSpPr/>
            <p:nvPr/>
          </p:nvSpPr>
          <p:spPr>
            <a:xfrm>
              <a:off x="1361849" y="2179545"/>
              <a:ext cx="876300" cy="66675"/>
            </a:xfrm>
            <a:custGeom>
              <a:avLst/>
              <a:gdLst>
                <a:gd name="connsiteX0" fmla="*/ 485775 w 876300"/>
                <a:gd name="connsiteY0" fmla="*/ 0 h 66675"/>
                <a:gd name="connsiteX1" fmla="*/ 485775 w 876300"/>
                <a:gd name="connsiteY1" fmla="*/ 19050 h 66675"/>
                <a:gd name="connsiteX2" fmla="*/ 390525 w 876300"/>
                <a:gd name="connsiteY2" fmla="*/ 19050 h 66675"/>
                <a:gd name="connsiteX3" fmla="*/ 390525 w 876300"/>
                <a:gd name="connsiteY3" fmla="*/ 0 h 66675"/>
                <a:gd name="connsiteX4" fmla="*/ 0 w 876300"/>
                <a:gd name="connsiteY4" fmla="*/ 0 h 66675"/>
                <a:gd name="connsiteX5" fmla="*/ 0 w 876300"/>
                <a:gd name="connsiteY5" fmla="*/ 19050 h 66675"/>
                <a:gd name="connsiteX6" fmla="*/ 47625 w 876300"/>
                <a:gd name="connsiteY6" fmla="*/ 66675 h 66675"/>
                <a:gd name="connsiteX7" fmla="*/ 828675 w 876300"/>
                <a:gd name="connsiteY7" fmla="*/ 66675 h 66675"/>
                <a:gd name="connsiteX8" fmla="*/ 876300 w 876300"/>
                <a:gd name="connsiteY8" fmla="*/ 19050 h 66675"/>
                <a:gd name="connsiteX9" fmla="*/ 876300 w 876300"/>
                <a:gd name="connsiteY9" fmla="*/ 0 h 66675"/>
                <a:gd name="connsiteX10" fmla="*/ 828675 w 876300"/>
                <a:gd name="connsiteY10" fmla="*/ 47625 h 66675"/>
                <a:gd name="connsiteX11" fmla="*/ 47625 w 876300"/>
                <a:gd name="connsiteY11" fmla="*/ 47625 h 66675"/>
                <a:gd name="connsiteX12" fmla="*/ 19050 w 876300"/>
                <a:gd name="connsiteY12" fmla="*/ 19050 h 66675"/>
                <a:gd name="connsiteX13" fmla="*/ 371475 w 876300"/>
                <a:gd name="connsiteY13" fmla="*/ 19050 h 66675"/>
                <a:gd name="connsiteX14" fmla="*/ 389265 w 876300"/>
                <a:gd name="connsiteY14" fmla="*/ 38100 h 66675"/>
                <a:gd name="connsiteX15" fmla="*/ 390525 w 876300"/>
                <a:gd name="connsiteY15" fmla="*/ 38100 h 66675"/>
                <a:gd name="connsiteX16" fmla="*/ 485775 w 876300"/>
                <a:gd name="connsiteY16" fmla="*/ 38100 h 66675"/>
                <a:gd name="connsiteX17" fmla="*/ 504825 w 876300"/>
                <a:gd name="connsiteY17" fmla="*/ 20310 h 66675"/>
                <a:gd name="connsiteX18" fmla="*/ 504825 w 876300"/>
                <a:gd name="connsiteY18" fmla="*/ 19050 h 66675"/>
                <a:gd name="connsiteX19" fmla="*/ 857250 w 876300"/>
                <a:gd name="connsiteY19" fmla="*/ 19050 h 66675"/>
                <a:gd name="connsiteX20" fmla="*/ 828675 w 876300"/>
                <a:gd name="connsiteY20" fmla="*/ 4762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6300" h="66675">
                  <a:moveTo>
                    <a:pt x="485775" y="0"/>
                  </a:moveTo>
                  <a:lnTo>
                    <a:pt x="485775" y="19050"/>
                  </a:lnTo>
                  <a:lnTo>
                    <a:pt x="390525" y="19050"/>
                  </a:lnTo>
                  <a:lnTo>
                    <a:pt x="390525" y="0"/>
                  </a:lnTo>
                  <a:lnTo>
                    <a:pt x="0" y="0"/>
                  </a:lnTo>
                  <a:lnTo>
                    <a:pt x="0" y="19050"/>
                  </a:lnTo>
                  <a:cubicBezTo>
                    <a:pt x="32" y="45340"/>
                    <a:pt x="21336" y="66644"/>
                    <a:pt x="47625" y="66675"/>
                  </a:cubicBezTo>
                  <a:lnTo>
                    <a:pt x="828675" y="66675"/>
                  </a:lnTo>
                  <a:cubicBezTo>
                    <a:pt x="854965" y="66644"/>
                    <a:pt x="876269" y="45340"/>
                    <a:pt x="876300" y="19050"/>
                  </a:cubicBezTo>
                  <a:lnTo>
                    <a:pt x="876300" y="0"/>
                  </a:lnTo>
                  <a:close/>
                  <a:moveTo>
                    <a:pt x="828675" y="47625"/>
                  </a:moveTo>
                  <a:lnTo>
                    <a:pt x="47625" y="47625"/>
                  </a:lnTo>
                  <a:cubicBezTo>
                    <a:pt x="31844" y="47625"/>
                    <a:pt x="19050" y="34832"/>
                    <a:pt x="19050" y="19050"/>
                  </a:cubicBezTo>
                  <a:lnTo>
                    <a:pt x="371475" y="19050"/>
                  </a:lnTo>
                  <a:cubicBezTo>
                    <a:pt x="371127" y="29223"/>
                    <a:pt x="379092" y="37752"/>
                    <a:pt x="389265" y="38100"/>
                  </a:cubicBezTo>
                  <a:cubicBezTo>
                    <a:pt x="389685" y="38114"/>
                    <a:pt x="390105" y="38114"/>
                    <a:pt x="390525" y="38100"/>
                  </a:cubicBezTo>
                  <a:lnTo>
                    <a:pt x="485775" y="38100"/>
                  </a:lnTo>
                  <a:cubicBezTo>
                    <a:pt x="495948" y="38448"/>
                    <a:pt x="504477" y="30483"/>
                    <a:pt x="504825" y="20310"/>
                  </a:cubicBezTo>
                  <a:cubicBezTo>
                    <a:pt x="504839" y="19890"/>
                    <a:pt x="504839" y="19470"/>
                    <a:pt x="504825" y="19050"/>
                  </a:cubicBezTo>
                  <a:lnTo>
                    <a:pt x="857250" y="19050"/>
                  </a:lnTo>
                  <a:cubicBezTo>
                    <a:pt x="857250" y="34832"/>
                    <a:pt x="844457" y="47625"/>
                    <a:pt x="828675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6" name="Groupe 12">
            <a:extLst>
              <a:ext uri="{FF2B5EF4-FFF2-40B4-BE49-F238E27FC236}">
                <a16:creationId xmlns:a16="http://schemas.microsoft.com/office/drawing/2014/main" id="{D3ED10BB-3229-1E39-F2B7-36E88788224F}"/>
              </a:ext>
            </a:extLst>
          </p:cNvPr>
          <p:cNvGrpSpPr/>
          <p:nvPr userDrawn="1"/>
        </p:nvGrpSpPr>
        <p:grpSpPr>
          <a:xfrm>
            <a:off x="4188940" y="1805712"/>
            <a:ext cx="647703" cy="590654"/>
            <a:chOff x="5772148" y="1684360"/>
            <a:chExt cx="647703" cy="590654"/>
          </a:xfrm>
        </p:grpSpPr>
        <p:sp>
          <p:nvSpPr>
            <p:cNvPr id="27" name="Forme libre : forme 13">
              <a:extLst>
                <a:ext uri="{FF2B5EF4-FFF2-40B4-BE49-F238E27FC236}">
                  <a16:creationId xmlns:a16="http://schemas.microsoft.com/office/drawing/2014/main" id="{18BC770D-5EEF-0AD3-8999-86360FD55F35}"/>
                </a:ext>
              </a:extLst>
            </p:cNvPr>
            <p:cNvSpPr/>
            <p:nvPr/>
          </p:nvSpPr>
          <p:spPr>
            <a:xfrm>
              <a:off x="5772148" y="1684360"/>
              <a:ext cx="647703" cy="590654"/>
            </a:xfrm>
            <a:custGeom>
              <a:avLst/>
              <a:gdLst>
                <a:gd name="connsiteX0" fmla="*/ 615316 w 647703"/>
                <a:gd name="connsiteY0" fmla="*/ 19040 h 590654"/>
                <a:gd name="connsiteX1" fmla="*/ 628651 w 647703"/>
                <a:gd name="connsiteY1" fmla="*/ 33328 h 590654"/>
                <a:gd name="connsiteX2" fmla="*/ 628651 w 647703"/>
                <a:gd name="connsiteY2" fmla="*/ 426825 h 590654"/>
                <a:gd name="connsiteX3" fmla="*/ 615316 w 647703"/>
                <a:gd name="connsiteY3" fmla="*/ 440160 h 590654"/>
                <a:gd name="connsiteX4" fmla="*/ 499111 w 647703"/>
                <a:gd name="connsiteY4" fmla="*/ 440160 h 590654"/>
                <a:gd name="connsiteX5" fmla="*/ 499111 w 647703"/>
                <a:gd name="connsiteY5" fmla="*/ 543982 h 590654"/>
                <a:gd name="connsiteX6" fmla="*/ 402261 w 647703"/>
                <a:gd name="connsiteY6" fmla="*/ 444951 h 590654"/>
                <a:gd name="connsiteX7" fmla="*/ 396660 w 647703"/>
                <a:gd name="connsiteY7" fmla="*/ 439236 h 590654"/>
                <a:gd name="connsiteX8" fmla="*/ 32386 w 647703"/>
                <a:gd name="connsiteY8" fmla="*/ 439236 h 590654"/>
                <a:gd name="connsiteX9" fmla="*/ 19051 w 647703"/>
                <a:gd name="connsiteY9" fmla="*/ 426479 h 590654"/>
                <a:gd name="connsiteX10" fmla="*/ 19051 w 647703"/>
                <a:gd name="connsiteY10" fmla="*/ 425901 h 590654"/>
                <a:gd name="connsiteX11" fmla="*/ 19051 w 647703"/>
                <a:gd name="connsiteY11" fmla="*/ 32385 h 590654"/>
                <a:gd name="connsiteX12" fmla="*/ 32386 w 647703"/>
                <a:gd name="connsiteY12" fmla="*/ 19050 h 590654"/>
                <a:gd name="connsiteX13" fmla="*/ 615316 w 647703"/>
                <a:gd name="connsiteY13" fmla="*/ 19050 h 590654"/>
                <a:gd name="connsiteX14" fmla="*/ 615316 w 647703"/>
                <a:gd name="connsiteY14" fmla="*/ 0 h 590654"/>
                <a:gd name="connsiteX15" fmla="*/ 32386 w 647703"/>
                <a:gd name="connsiteY15" fmla="*/ 0 h 590654"/>
                <a:gd name="connsiteX16" fmla="*/ 1 w 647703"/>
                <a:gd name="connsiteY16" fmla="*/ 32385 h 590654"/>
                <a:gd name="connsiteX17" fmla="*/ 1 w 647703"/>
                <a:gd name="connsiteY17" fmla="*/ 425872 h 590654"/>
                <a:gd name="connsiteX18" fmla="*/ 31851 w 647703"/>
                <a:gd name="connsiteY18" fmla="*/ 458257 h 590654"/>
                <a:gd name="connsiteX19" fmla="*/ 32386 w 647703"/>
                <a:gd name="connsiteY19" fmla="*/ 458257 h 590654"/>
                <a:gd name="connsiteX20" fmla="*/ 388621 w 647703"/>
                <a:gd name="connsiteY20" fmla="*/ 458257 h 590654"/>
                <a:gd name="connsiteX21" fmla="*/ 518161 w 647703"/>
                <a:gd name="connsiteY21" fmla="*/ 590655 h 590654"/>
                <a:gd name="connsiteX22" fmla="*/ 518161 w 647703"/>
                <a:gd name="connsiteY22" fmla="*/ 459210 h 590654"/>
                <a:gd name="connsiteX23" fmla="*/ 615316 w 647703"/>
                <a:gd name="connsiteY23" fmla="*/ 459210 h 590654"/>
                <a:gd name="connsiteX24" fmla="*/ 647701 w 647703"/>
                <a:gd name="connsiteY24" fmla="*/ 426825 h 590654"/>
                <a:gd name="connsiteX25" fmla="*/ 647701 w 647703"/>
                <a:gd name="connsiteY25" fmla="*/ 33338 h 590654"/>
                <a:gd name="connsiteX26" fmla="*/ 615316 w 647703"/>
                <a:gd name="connsiteY26" fmla="*/ 0 h 59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47703" h="590654">
                  <a:moveTo>
                    <a:pt x="615316" y="19040"/>
                  </a:moveTo>
                  <a:cubicBezTo>
                    <a:pt x="622934" y="19325"/>
                    <a:pt x="628892" y="25709"/>
                    <a:pt x="628651" y="33328"/>
                  </a:cubicBezTo>
                  <a:lnTo>
                    <a:pt x="628651" y="426825"/>
                  </a:lnTo>
                  <a:cubicBezTo>
                    <a:pt x="628461" y="434109"/>
                    <a:pt x="622601" y="439969"/>
                    <a:pt x="615316" y="440160"/>
                  </a:cubicBezTo>
                  <a:lnTo>
                    <a:pt x="499111" y="440160"/>
                  </a:lnTo>
                  <a:lnTo>
                    <a:pt x="499111" y="543982"/>
                  </a:lnTo>
                  <a:lnTo>
                    <a:pt x="402261" y="444951"/>
                  </a:lnTo>
                  <a:lnTo>
                    <a:pt x="396660" y="439236"/>
                  </a:lnTo>
                  <a:lnTo>
                    <a:pt x="32386" y="439236"/>
                  </a:lnTo>
                  <a:cubicBezTo>
                    <a:pt x="25181" y="439396"/>
                    <a:pt x="19211" y="433684"/>
                    <a:pt x="19051" y="426479"/>
                  </a:cubicBezTo>
                  <a:cubicBezTo>
                    <a:pt x="19047" y="426286"/>
                    <a:pt x="19047" y="426093"/>
                    <a:pt x="19051" y="425901"/>
                  </a:cubicBezTo>
                  <a:lnTo>
                    <a:pt x="19051" y="32385"/>
                  </a:lnTo>
                  <a:cubicBezTo>
                    <a:pt x="19242" y="25100"/>
                    <a:pt x="25101" y="19240"/>
                    <a:pt x="32386" y="19050"/>
                  </a:cubicBezTo>
                  <a:lnTo>
                    <a:pt x="615316" y="19050"/>
                  </a:lnTo>
                  <a:moveTo>
                    <a:pt x="615316" y="0"/>
                  </a:moveTo>
                  <a:lnTo>
                    <a:pt x="32386" y="0"/>
                  </a:lnTo>
                  <a:cubicBezTo>
                    <a:pt x="14578" y="186"/>
                    <a:pt x="187" y="14577"/>
                    <a:pt x="1" y="32385"/>
                  </a:cubicBezTo>
                  <a:lnTo>
                    <a:pt x="1" y="425872"/>
                  </a:lnTo>
                  <a:cubicBezTo>
                    <a:pt x="-147" y="443610"/>
                    <a:pt x="14112" y="458110"/>
                    <a:pt x="31851" y="458257"/>
                  </a:cubicBezTo>
                  <a:cubicBezTo>
                    <a:pt x="32029" y="458258"/>
                    <a:pt x="32208" y="458258"/>
                    <a:pt x="32386" y="458257"/>
                  </a:cubicBezTo>
                  <a:lnTo>
                    <a:pt x="388621" y="458257"/>
                  </a:lnTo>
                  <a:lnTo>
                    <a:pt x="518161" y="590655"/>
                  </a:lnTo>
                  <a:lnTo>
                    <a:pt x="518161" y="459210"/>
                  </a:lnTo>
                  <a:lnTo>
                    <a:pt x="615316" y="459210"/>
                  </a:lnTo>
                  <a:cubicBezTo>
                    <a:pt x="633124" y="459024"/>
                    <a:pt x="647515" y="444633"/>
                    <a:pt x="647701" y="426825"/>
                  </a:cubicBezTo>
                  <a:lnTo>
                    <a:pt x="647701" y="33338"/>
                  </a:lnTo>
                  <a:cubicBezTo>
                    <a:pt x="647924" y="15205"/>
                    <a:pt x="633448" y="303"/>
                    <a:pt x="615316" y="0"/>
                  </a:cubicBezTo>
                  <a:close/>
                </a:path>
              </a:pathLst>
            </a:custGeom>
            <a:gradFill>
              <a:gsLst>
                <a:gs pos="11000">
                  <a:schemeClr val="accent4"/>
                </a:gs>
                <a:gs pos="89000">
                  <a:srgbClr val="024C84"/>
                </a:gs>
              </a:gsLst>
              <a:lin ang="54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 : forme 14">
              <a:extLst>
                <a:ext uri="{FF2B5EF4-FFF2-40B4-BE49-F238E27FC236}">
                  <a16:creationId xmlns:a16="http://schemas.microsoft.com/office/drawing/2014/main" id="{6B01BB4E-74D4-FBEF-2A77-13478AE03A70}"/>
                </a:ext>
              </a:extLst>
            </p:cNvPr>
            <p:cNvSpPr/>
            <p:nvPr/>
          </p:nvSpPr>
          <p:spPr>
            <a:xfrm>
              <a:off x="5981700" y="1798603"/>
              <a:ext cx="228600" cy="228600"/>
            </a:xfrm>
            <a:custGeom>
              <a:avLst/>
              <a:gdLst>
                <a:gd name="connsiteX0" fmla="*/ 228600 w 228600"/>
                <a:gd name="connsiteY0" fmla="*/ 104775 h 228600"/>
                <a:gd name="connsiteX1" fmla="*/ 123825 w 228600"/>
                <a:gd name="connsiteY1" fmla="*/ 104775 h 228600"/>
                <a:gd name="connsiteX2" fmla="*/ 123825 w 228600"/>
                <a:gd name="connsiteY2" fmla="*/ 0 h 228600"/>
                <a:gd name="connsiteX3" fmla="*/ 104775 w 228600"/>
                <a:gd name="connsiteY3" fmla="*/ 0 h 228600"/>
                <a:gd name="connsiteX4" fmla="*/ 104775 w 228600"/>
                <a:gd name="connsiteY4" fmla="*/ 104775 h 228600"/>
                <a:gd name="connsiteX5" fmla="*/ 0 w 228600"/>
                <a:gd name="connsiteY5" fmla="*/ 104775 h 228600"/>
                <a:gd name="connsiteX6" fmla="*/ 0 w 228600"/>
                <a:gd name="connsiteY6" fmla="*/ 123825 h 228600"/>
                <a:gd name="connsiteX7" fmla="*/ 104775 w 228600"/>
                <a:gd name="connsiteY7" fmla="*/ 123825 h 228600"/>
                <a:gd name="connsiteX8" fmla="*/ 104775 w 228600"/>
                <a:gd name="connsiteY8" fmla="*/ 228600 h 228600"/>
                <a:gd name="connsiteX9" fmla="*/ 123825 w 228600"/>
                <a:gd name="connsiteY9" fmla="*/ 228600 h 228600"/>
                <a:gd name="connsiteX10" fmla="*/ 123825 w 228600"/>
                <a:gd name="connsiteY10" fmla="*/ 123825 h 228600"/>
                <a:gd name="connsiteX11" fmla="*/ 228600 w 228600"/>
                <a:gd name="connsiteY11" fmla="*/ 123825 h 228600"/>
                <a:gd name="connsiteX12" fmla="*/ 228600 w 228600"/>
                <a:gd name="connsiteY12" fmla="*/ 10477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8600" h="228600">
                  <a:moveTo>
                    <a:pt x="228600" y="104775"/>
                  </a:moveTo>
                  <a:lnTo>
                    <a:pt x="123825" y="104775"/>
                  </a:lnTo>
                  <a:lnTo>
                    <a:pt x="123825" y="0"/>
                  </a:lnTo>
                  <a:lnTo>
                    <a:pt x="104775" y="0"/>
                  </a:lnTo>
                  <a:lnTo>
                    <a:pt x="104775" y="104775"/>
                  </a:lnTo>
                  <a:lnTo>
                    <a:pt x="0" y="104775"/>
                  </a:lnTo>
                  <a:lnTo>
                    <a:pt x="0" y="123825"/>
                  </a:lnTo>
                  <a:lnTo>
                    <a:pt x="104775" y="123825"/>
                  </a:lnTo>
                  <a:lnTo>
                    <a:pt x="104775" y="228600"/>
                  </a:lnTo>
                  <a:lnTo>
                    <a:pt x="123825" y="228600"/>
                  </a:lnTo>
                  <a:lnTo>
                    <a:pt x="123825" y="123825"/>
                  </a:lnTo>
                  <a:lnTo>
                    <a:pt x="228600" y="123825"/>
                  </a:lnTo>
                  <a:lnTo>
                    <a:pt x="228600" y="104775"/>
                  </a:lnTo>
                  <a:close/>
                </a:path>
              </a:pathLst>
            </a:custGeom>
            <a:gradFill>
              <a:gsLst>
                <a:gs pos="90000">
                  <a:schemeClr val="accent4"/>
                </a:gs>
                <a:gs pos="10000">
                  <a:srgbClr val="024C84"/>
                </a:gs>
              </a:gsLst>
              <a:lin ang="54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9" name="Graphique 21" descr="Engrenage contour">
            <a:extLst>
              <a:ext uri="{FF2B5EF4-FFF2-40B4-BE49-F238E27FC236}">
                <a16:creationId xmlns:a16="http://schemas.microsoft.com/office/drawing/2014/main" id="{425B2C2C-69ED-E399-FD48-33E91CAAD9AE}"/>
              </a:ext>
            </a:extLst>
          </p:cNvPr>
          <p:cNvGrpSpPr/>
          <p:nvPr userDrawn="1"/>
        </p:nvGrpSpPr>
        <p:grpSpPr>
          <a:xfrm>
            <a:off x="8252707" y="1718513"/>
            <a:ext cx="648652" cy="647861"/>
            <a:chOff x="9917140" y="1655837"/>
            <a:chExt cx="648652" cy="647861"/>
          </a:xfrm>
          <a:gradFill>
            <a:gsLst>
              <a:gs pos="13000">
                <a:schemeClr val="accent4"/>
              </a:gs>
              <a:gs pos="88000">
                <a:srgbClr val="024C84"/>
              </a:gs>
            </a:gsLst>
            <a:lin ang="5400000" scaled="0"/>
          </a:gradFill>
        </p:grpSpPr>
        <p:sp>
          <p:nvSpPr>
            <p:cNvPr id="30" name="Forme libre : forme 16">
              <a:extLst>
                <a:ext uri="{FF2B5EF4-FFF2-40B4-BE49-F238E27FC236}">
                  <a16:creationId xmlns:a16="http://schemas.microsoft.com/office/drawing/2014/main" id="{13530B9D-5324-8C4B-FF3D-C9B28B18B1FC}"/>
                </a:ext>
              </a:extLst>
            </p:cNvPr>
            <p:cNvSpPr/>
            <p:nvPr/>
          </p:nvSpPr>
          <p:spPr>
            <a:xfrm>
              <a:off x="9917140" y="1655837"/>
              <a:ext cx="648652" cy="647861"/>
            </a:xfrm>
            <a:custGeom>
              <a:avLst/>
              <a:gdLst>
                <a:gd name="connsiteX0" fmla="*/ 91440 w 648652"/>
                <a:gd name="connsiteY0" fmla="*/ 454504 h 647861"/>
                <a:gd name="connsiteX1" fmla="*/ 67628 w 648652"/>
                <a:gd name="connsiteY1" fmla="*/ 525942 h 647861"/>
                <a:gd name="connsiteX2" fmla="*/ 121920 w 648652"/>
                <a:gd name="connsiteY2" fmla="*/ 580234 h 647861"/>
                <a:gd name="connsiteX3" fmla="*/ 193358 w 648652"/>
                <a:gd name="connsiteY3" fmla="*/ 556422 h 647861"/>
                <a:gd name="connsiteX4" fmla="*/ 253365 w 648652"/>
                <a:gd name="connsiteY4" fmla="*/ 581187 h 647861"/>
                <a:gd name="connsiteX5" fmla="*/ 286703 w 648652"/>
                <a:gd name="connsiteY5" fmla="*/ 647862 h 647861"/>
                <a:gd name="connsiteX6" fmla="*/ 362903 w 648652"/>
                <a:gd name="connsiteY6" fmla="*/ 647862 h 647861"/>
                <a:gd name="connsiteX7" fmla="*/ 396240 w 648652"/>
                <a:gd name="connsiteY7" fmla="*/ 581187 h 647861"/>
                <a:gd name="connsiteX8" fmla="*/ 455295 w 648652"/>
                <a:gd name="connsiteY8" fmla="*/ 556422 h 647861"/>
                <a:gd name="connsiteX9" fmla="*/ 526733 w 648652"/>
                <a:gd name="connsiteY9" fmla="*/ 580234 h 647861"/>
                <a:gd name="connsiteX10" fmla="*/ 581025 w 648652"/>
                <a:gd name="connsiteY10" fmla="*/ 525942 h 647861"/>
                <a:gd name="connsiteX11" fmla="*/ 557213 w 648652"/>
                <a:gd name="connsiteY11" fmla="*/ 454504 h 647861"/>
                <a:gd name="connsiteX12" fmla="*/ 581978 w 648652"/>
                <a:gd name="connsiteY12" fmla="*/ 394497 h 647861"/>
                <a:gd name="connsiteX13" fmla="*/ 648653 w 648652"/>
                <a:gd name="connsiteY13" fmla="*/ 361159 h 647861"/>
                <a:gd name="connsiteX14" fmla="*/ 648653 w 648652"/>
                <a:gd name="connsiteY14" fmla="*/ 284959 h 647861"/>
                <a:gd name="connsiteX15" fmla="*/ 581025 w 648652"/>
                <a:gd name="connsiteY15" fmla="*/ 252574 h 647861"/>
                <a:gd name="connsiteX16" fmla="*/ 556260 w 648652"/>
                <a:gd name="connsiteY16" fmla="*/ 193519 h 647861"/>
                <a:gd name="connsiteX17" fmla="*/ 580073 w 648652"/>
                <a:gd name="connsiteY17" fmla="*/ 122082 h 647861"/>
                <a:gd name="connsiteX18" fmla="*/ 525780 w 648652"/>
                <a:gd name="connsiteY18" fmla="*/ 67789 h 647861"/>
                <a:gd name="connsiteX19" fmla="*/ 454343 w 648652"/>
                <a:gd name="connsiteY19" fmla="*/ 91602 h 647861"/>
                <a:gd name="connsiteX20" fmla="*/ 394335 w 648652"/>
                <a:gd name="connsiteY20" fmla="*/ 66837 h 647861"/>
                <a:gd name="connsiteX21" fmla="*/ 361950 w 648652"/>
                <a:gd name="connsiteY21" fmla="*/ 0 h 647861"/>
                <a:gd name="connsiteX22" fmla="*/ 285750 w 648652"/>
                <a:gd name="connsiteY22" fmla="*/ 0 h 647861"/>
                <a:gd name="connsiteX23" fmla="*/ 252413 w 648652"/>
                <a:gd name="connsiteY23" fmla="*/ 66675 h 647861"/>
                <a:gd name="connsiteX24" fmla="*/ 193358 w 648652"/>
                <a:gd name="connsiteY24" fmla="*/ 91440 h 647861"/>
                <a:gd name="connsiteX25" fmla="*/ 121920 w 648652"/>
                <a:gd name="connsiteY25" fmla="*/ 67628 h 647861"/>
                <a:gd name="connsiteX26" fmla="*/ 67628 w 648652"/>
                <a:gd name="connsiteY26" fmla="*/ 121920 h 647861"/>
                <a:gd name="connsiteX27" fmla="*/ 91440 w 648652"/>
                <a:gd name="connsiteY27" fmla="*/ 193358 h 647861"/>
                <a:gd name="connsiteX28" fmla="*/ 66675 w 648652"/>
                <a:gd name="connsiteY28" fmla="*/ 253365 h 647861"/>
                <a:gd name="connsiteX29" fmla="*/ 0 w 648652"/>
                <a:gd name="connsiteY29" fmla="*/ 285750 h 647861"/>
                <a:gd name="connsiteX30" fmla="*/ 0 w 648652"/>
                <a:gd name="connsiteY30" fmla="*/ 361950 h 647861"/>
                <a:gd name="connsiteX31" fmla="*/ 66675 w 648652"/>
                <a:gd name="connsiteY31" fmla="*/ 395288 h 647861"/>
                <a:gd name="connsiteX32" fmla="*/ 91440 w 648652"/>
                <a:gd name="connsiteY32" fmla="*/ 454504 h 647861"/>
                <a:gd name="connsiteX33" fmla="*/ 19050 w 648652"/>
                <a:gd name="connsiteY33" fmla="*/ 297790 h 647861"/>
                <a:gd name="connsiteX34" fmla="*/ 75000 w 648652"/>
                <a:gd name="connsiteY34" fmla="*/ 270605 h 647861"/>
                <a:gd name="connsiteX35" fmla="*/ 82782 w 648652"/>
                <a:gd name="connsiteY35" fmla="*/ 266795 h 647861"/>
                <a:gd name="connsiteX36" fmla="*/ 85058 w 648652"/>
                <a:gd name="connsiteY36" fmla="*/ 258451 h 647861"/>
                <a:gd name="connsiteX37" fmla="*/ 108137 w 648652"/>
                <a:gd name="connsiteY37" fmla="*/ 202587 h 647861"/>
                <a:gd name="connsiteX38" fmla="*/ 112147 w 648652"/>
                <a:gd name="connsiteY38" fmla="*/ 195291 h 647861"/>
                <a:gd name="connsiteX39" fmla="*/ 109518 w 648652"/>
                <a:gd name="connsiteY39" fmla="*/ 187385 h 647861"/>
                <a:gd name="connsiteX40" fmla="*/ 89421 w 648652"/>
                <a:gd name="connsiteY40" fmla="*/ 127102 h 647861"/>
                <a:gd name="connsiteX41" fmla="*/ 127073 w 648652"/>
                <a:gd name="connsiteY41" fmla="*/ 89440 h 647861"/>
                <a:gd name="connsiteX42" fmla="*/ 187338 w 648652"/>
                <a:gd name="connsiteY42" fmla="*/ 109538 h 647861"/>
                <a:gd name="connsiteX43" fmla="*/ 195482 w 648652"/>
                <a:gd name="connsiteY43" fmla="*/ 112252 h 647861"/>
                <a:gd name="connsiteX44" fmla="*/ 202911 w 648652"/>
                <a:gd name="connsiteY44" fmla="*/ 107947 h 647861"/>
                <a:gd name="connsiteX45" fmla="*/ 257432 w 648652"/>
                <a:gd name="connsiteY45" fmla="*/ 85087 h 647861"/>
                <a:gd name="connsiteX46" fmla="*/ 265652 w 648652"/>
                <a:gd name="connsiteY46" fmla="*/ 82848 h 647861"/>
                <a:gd name="connsiteX47" fmla="*/ 269462 w 648652"/>
                <a:gd name="connsiteY47" fmla="*/ 75228 h 647861"/>
                <a:gd name="connsiteX48" fmla="*/ 297542 w 648652"/>
                <a:gd name="connsiteY48" fmla="*/ 19050 h 647861"/>
                <a:gd name="connsiteX49" fmla="*/ 350044 w 648652"/>
                <a:gd name="connsiteY49" fmla="*/ 19050 h 647861"/>
                <a:gd name="connsiteX50" fmla="*/ 377190 w 648652"/>
                <a:gd name="connsiteY50" fmla="*/ 75057 h 647861"/>
                <a:gd name="connsiteX51" fmla="*/ 381000 w 648652"/>
                <a:gd name="connsiteY51" fmla="*/ 82829 h 647861"/>
                <a:gd name="connsiteX52" fmla="*/ 389344 w 648652"/>
                <a:gd name="connsiteY52" fmla="*/ 85106 h 647861"/>
                <a:gd name="connsiteX53" fmla="*/ 445189 w 648652"/>
                <a:gd name="connsiteY53" fmla="*/ 108194 h 647861"/>
                <a:gd name="connsiteX54" fmla="*/ 452495 w 648652"/>
                <a:gd name="connsiteY54" fmla="*/ 112214 h 647861"/>
                <a:gd name="connsiteX55" fmla="*/ 460400 w 648652"/>
                <a:gd name="connsiteY55" fmla="*/ 109576 h 647861"/>
                <a:gd name="connsiteX56" fmla="*/ 520665 w 648652"/>
                <a:gd name="connsiteY56" fmla="*/ 89478 h 647861"/>
                <a:gd name="connsiteX57" fmla="*/ 558317 w 648652"/>
                <a:gd name="connsiteY57" fmla="*/ 127140 h 647861"/>
                <a:gd name="connsiteX58" fmla="*/ 538220 w 648652"/>
                <a:gd name="connsiteY58" fmla="*/ 187423 h 647861"/>
                <a:gd name="connsiteX59" fmla="*/ 535505 w 648652"/>
                <a:gd name="connsiteY59" fmla="*/ 195567 h 647861"/>
                <a:gd name="connsiteX60" fmla="*/ 539810 w 648652"/>
                <a:gd name="connsiteY60" fmla="*/ 202987 h 647861"/>
                <a:gd name="connsiteX61" fmla="*/ 562670 w 648652"/>
                <a:gd name="connsiteY61" fmla="*/ 257527 h 647861"/>
                <a:gd name="connsiteX62" fmla="*/ 564966 w 648652"/>
                <a:gd name="connsiteY62" fmla="*/ 265938 h 647861"/>
                <a:gd name="connsiteX63" fmla="*/ 572824 w 648652"/>
                <a:gd name="connsiteY63" fmla="*/ 269700 h 647861"/>
                <a:gd name="connsiteX64" fmla="*/ 629603 w 648652"/>
                <a:gd name="connsiteY64" fmla="*/ 296913 h 647861"/>
                <a:gd name="connsiteX65" fmla="*/ 629603 w 648652"/>
                <a:gd name="connsiteY65" fmla="*/ 349367 h 647861"/>
                <a:gd name="connsiteX66" fmla="*/ 573453 w 648652"/>
                <a:gd name="connsiteY66" fmla="*/ 377447 h 647861"/>
                <a:gd name="connsiteX67" fmla="*/ 565833 w 648652"/>
                <a:gd name="connsiteY67" fmla="*/ 381257 h 647861"/>
                <a:gd name="connsiteX68" fmla="*/ 563594 w 648652"/>
                <a:gd name="connsiteY68" fmla="*/ 389468 h 647861"/>
                <a:gd name="connsiteX69" fmla="*/ 540515 w 648652"/>
                <a:gd name="connsiteY69" fmla="*/ 445332 h 647861"/>
                <a:gd name="connsiteX70" fmla="*/ 536505 w 648652"/>
                <a:gd name="connsiteY70" fmla="*/ 452628 h 647861"/>
                <a:gd name="connsiteX71" fmla="*/ 539134 w 648652"/>
                <a:gd name="connsiteY71" fmla="*/ 460534 h 647861"/>
                <a:gd name="connsiteX72" fmla="*/ 559232 w 648652"/>
                <a:gd name="connsiteY72" fmla="*/ 520817 h 647861"/>
                <a:gd name="connsiteX73" fmla="*/ 521580 w 648652"/>
                <a:gd name="connsiteY73" fmla="*/ 558479 h 647861"/>
                <a:gd name="connsiteX74" fmla="*/ 461315 w 648652"/>
                <a:gd name="connsiteY74" fmla="*/ 538382 h 647861"/>
                <a:gd name="connsiteX75" fmla="*/ 453171 w 648652"/>
                <a:gd name="connsiteY75" fmla="*/ 535667 h 647861"/>
                <a:gd name="connsiteX76" fmla="*/ 445741 w 648652"/>
                <a:gd name="connsiteY76" fmla="*/ 539972 h 647861"/>
                <a:gd name="connsiteX77" fmla="*/ 391211 w 648652"/>
                <a:gd name="connsiteY77" fmla="*/ 562832 h 647861"/>
                <a:gd name="connsiteX78" fmla="*/ 383000 w 648652"/>
                <a:gd name="connsiteY78" fmla="*/ 565071 h 647861"/>
                <a:gd name="connsiteX79" fmla="*/ 379190 w 648652"/>
                <a:gd name="connsiteY79" fmla="*/ 572691 h 647861"/>
                <a:gd name="connsiteX80" fmla="*/ 351111 w 648652"/>
                <a:gd name="connsiteY80" fmla="*/ 628888 h 647861"/>
                <a:gd name="connsiteX81" fmla="*/ 298494 w 648652"/>
                <a:gd name="connsiteY81" fmla="*/ 628888 h 647861"/>
                <a:gd name="connsiteX82" fmla="*/ 270424 w 648652"/>
                <a:gd name="connsiteY82" fmla="*/ 572691 h 647861"/>
                <a:gd name="connsiteX83" fmla="*/ 266614 w 648652"/>
                <a:gd name="connsiteY83" fmla="*/ 565071 h 647861"/>
                <a:gd name="connsiteX84" fmla="*/ 258394 w 648652"/>
                <a:gd name="connsiteY84" fmla="*/ 562832 h 647861"/>
                <a:gd name="connsiteX85" fmla="*/ 202559 w 648652"/>
                <a:gd name="connsiteY85" fmla="*/ 539744 h 647861"/>
                <a:gd name="connsiteX86" fmla="*/ 195253 w 648652"/>
                <a:gd name="connsiteY86" fmla="*/ 535724 h 647861"/>
                <a:gd name="connsiteX87" fmla="*/ 187347 w 648652"/>
                <a:gd name="connsiteY87" fmla="*/ 538363 h 647861"/>
                <a:gd name="connsiteX88" fmla="*/ 127083 w 648652"/>
                <a:gd name="connsiteY88" fmla="*/ 558460 h 647861"/>
                <a:gd name="connsiteX89" fmla="*/ 89430 w 648652"/>
                <a:gd name="connsiteY89" fmla="*/ 520798 h 647861"/>
                <a:gd name="connsiteX90" fmla="*/ 109538 w 648652"/>
                <a:gd name="connsiteY90" fmla="*/ 460534 h 647861"/>
                <a:gd name="connsiteX91" fmla="*/ 112243 w 648652"/>
                <a:gd name="connsiteY91" fmla="*/ 452390 h 647861"/>
                <a:gd name="connsiteX92" fmla="*/ 107947 w 648652"/>
                <a:gd name="connsiteY92" fmla="*/ 444960 h 647861"/>
                <a:gd name="connsiteX93" fmla="*/ 85087 w 648652"/>
                <a:gd name="connsiteY93" fmla="*/ 390420 h 647861"/>
                <a:gd name="connsiteX94" fmla="*/ 82839 w 648652"/>
                <a:gd name="connsiteY94" fmla="*/ 382210 h 647861"/>
                <a:gd name="connsiteX95" fmla="*/ 75219 w 648652"/>
                <a:gd name="connsiteY95" fmla="*/ 378400 h 647861"/>
                <a:gd name="connsiteX96" fmla="*/ 19050 w 648652"/>
                <a:gd name="connsiteY96" fmla="*/ 350320 h 647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648652" h="647861">
                  <a:moveTo>
                    <a:pt x="91440" y="454504"/>
                  </a:moveTo>
                  <a:lnTo>
                    <a:pt x="67628" y="525942"/>
                  </a:lnTo>
                  <a:lnTo>
                    <a:pt x="121920" y="580234"/>
                  </a:lnTo>
                  <a:lnTo>
                    <a:pt x="193358" y="556422"/>
                  </a:lnTo>
                  <a:cubicBezTo>
                    <a:pt x="212309" y="567022"/>
                    <a:pt x="232453" y="575336"/>
                    <a:pt x="253365" y="581187"/>
                  </a:cubicBezTo>
                  <a:lnTo>
                    <a:pt x="286703" y="647862"/>
                  </a:lnTo>
                  <a:lnTo>
                    <a:pt x="362903" y="647862"/>
                  </a:lnTo>
                  <a:lnTo>
                    <a:pt x="396240" y="581187"/>
                  </a:lnTo>
                  <a:cubicBezTo>
                    <a:pt x="416907" y="575505"/>
                    <a:pt x="436756" y="567181"/>
                    <a:pt x="455295" y="556422"/>
                  </a:cubicBezTo>
                  <a:lnTo>
                    <a:pt x="526733" y="580234"/>
                  </a:lnTo>
                  <a:lnTo>
                    <a:pt x="581025" y="525942"/>
                  </a:lnTo>
                  <a:lnTo>
                    <a:pt x="557213" y="454504"/>
                  </a:lnTo>
                  <a:cubicBezTo>
                    <a:pt x="567808" y="435551"/>
                    <a:pt x="576122" y="415407"/>
                    <a:pt x="581978" y="394497"/>
                  </a:cubicBezTo>
                  <a:lnTo>
                    <a:pt x="648653" y="361159"/>
                  </a:lnTo>
                  <a:lnTo>
                    <a:pt x="648653" y="284959"/>
                  </a:lnTo>
                  <a:lnTo>
                    <a:pt x="581025" y="252574"/>
                  </a:lnTo>
                  <a:cubicBezTo>
                    <a:pt x="575339" y="231908"/>
                    <a:pt x="567015" y="212060"/>
                    <a:pt x="556260" y="193519"/>
                  </a:cubicBezTo>
                  <a:lnTo>
                    <a:pt x="580073" y="122082"/>
                  </a:lnTo>
                  <a:lnTo>
                    <a:pt x="525780" y="67789"/>
                  </a:lnTo>
                  <a:lnTo>
                    <a:pt x="454343" y="91602"/>
                  </a:lnTo>
                  <a:cubicBezTo>
                    <a:pt x="435391" y="81002"/>
                    <a:pt x="415247" y="72688"/>
                    <a:pt x="394335" y="66837"/>
                  </a:cubicBezTo>
                  <a:lnTo>
                    <a:pt x="361950" y="0"/>
                  </a:lnTo>
                  <a:lnTo>
                    <a:pt x="285750" y="0"/>
                  </a:lnTo>
                  <a:lnTo>
                    <a:pt x="252413" y="66675"/>
                  </a:lnTo>
                  <a:cubicBezTo>
                    <a:pt x="231745" y="72357"/>
                    <a:pt x="211896" y="80681"/>
                    <a:pt x="193358" y="91440"/>
                  </a:cubicBezTo>
                  <a:lnTo>
                    <a:pt x="121920" y="67628"/>
                  </a:lnTo>
                  <a:lnTo>
                    <a:pt x="67628" y="121920"/>
                  </a:lnTo>
                  <a:lnTo>
                    <a:pt x="91440" y="193358"/>
                  </a:lnTo>
                  <a:cubicBezTo>
                    <a:pt x="80844" y="212311"/>
                    <a:pt x="72531" y="232455"/>
                    <a:pt x="66675" y="253365"/>
                  </a:cubicBezTo>
                  <a:lnTo>
                    <a:pt x="0" y="285750"/>
                  </a:lnTo>
                  <a:lnTo>
                    <a:pt x="0" y="361950"/>
                  </a:lnTo>
                  <a:lnTo>
                    <a:pt x="66675" y="395288"/>
                  </a:lnTo>
                  <a:cubicBezTo>
                    <a:pt x="72348" y="416009"/>
                    <a:pt x="80672" y="435913"/>
                    <a:pt x="91440" y="454504"/>
                  </a:cubicBezTo>
                  <a:close/>
                  <a:moveTo>
                    <a:pt x="19050" y="297790"/>
                  </a:moveTo>
                  <a:lnTo>
                    <a:pt x="75000" y="270605"/>
                  </a:lnTo>
                  <a:lnTo>
                    <a:pt x="82782" y="266795"/>
                  </a:lnTo>
                  <a:lnTo>
                    <a:pt x="85058" y="258451"/>
                  </a:lnTo>
                  <a:cubicBezTo>
                    <a:pt x="90527" y="238987"/>
                    <a:pt x="98273" y="220236"/>
                    <a:pt x="108137" y="202587"/>
                  </a:cubicBezTo>
                  <a:lnTo>
                    <a:pt x="112147" y="195291"/>
                  </a:lnTo>
                  <a:lnTo>
                    <a:pt x="109518" y="187385"/>
                  </a:lnTo>
                  <a:lnTo>
                    <a:pt x="89421" y="127102"/>
                  </a:lnTo>
                  <a:lnTo>
                    <a:pt x="127073" y="89440"/>
                  </a:lnTo>
                  <a:lnTo>
                    <a:pt x="187338" y="109538"/>
                  </a:lnTo>
                  <a:lnTo>
                    <a:pt x="195482" y="112252"/>
                  </a:lnTo>
                  <a:lnTo>
                    <a:pt x="202911" y="107947"/>
                  </a:lnTo>
                  <a:cubicBezTo>
                    <a:pt x="220026" y="98012"/>
                    <a:pt x="238351" y="90328"/>
                    <a:pt x="257432" y="85087"/>
                  </a:cubicBezTo>
                  <a:lnTo>
                    <a:pt x="265652" y="82848"/>
                  </a:lnTo>
                  <a:lnTo>
                    <a:pt x="269462" y="75228"/>
                  </a:lnTo>
                  <a:lnTo>
                    <a:pt x="297542" y="19050"/>
                  </a:lnTo>
                  <a:lnTo>
                    <a:pt x="350044" y="19050"/>
                  </a:lnTo>
                  <a:lnTo>
                    <a:pt x="377190" y="75057"/>
                  </a:lnTo>
                  <a:lnTo>
                    <a:pt x="381000" y="82829"/>
                  </a:lnTo>
                  <a:lnTo>
                    <a:pt x="389344" y="85106"/>
                  </a:lnTo>
                  <a:cubicBezTo>
                    <a:pt x="408801" y="90583"/>
                    <a:pt x="427545" y="98332"/>
                    <a:pt x="445189" y="108194"/>
                  </a:cubicBezTo>
                  <a:lnTo>
                    <a:pt x="452495" y="112214"/>
                  </a:lnTo>
                  <a:lnTo>
                    <a:pt x="460400" y="109576"/>
                  </a:lnTo>
                  <a:lnTo>
                    <a:pt x="520665" y="89478"/>
                  </a:lnTo>
                  <a:lnTo>
                    <a:pt x="558317" y="127140"/>
                  </a:lnTo>
                  <a:lnTo>
                    <a:pt x="538220" y="187423"/>
                  </a:lnTo>
                  <a:lnTo>
                    <a:pt x="535505" y="195567"/>
                  </a:lnTo>
                  <a:lnTo>
                    <a:pt x="539810" y="202987"/>
                  </a:lnTo>
                  <a:cubicBezTo>
                    <a:pt x="549750" y="220106"/>
                    <a:pt x="557434" y="238438"/>
                    <a:pt x="562670" y="257527"/>
                  </a:cubicBezTo>
                  <a:lnTo>
                    <a:pt x="564966" y="265938"/>
                  </a:lnTo>
                  <a:lnTo>
                    <a:pt x="572824" y="269700"/>
                  </a:lnTo>
                  <a:lnTo>
                    <a:pt x="629603" y="296913"/>
                  </a:lnTo>
                  <a:lnTo>
                    <a:pt x="629603" y="349367"/>
                  </a:lnTo>
                  <a:lnTo>
                    <a:pt x="573453" y="377447"/>
                  </a:lnTo>
                  <a:lnTo>
                    <a:pt x="565833" y="381257"/>
                  </a:lnTo>
                  <a:lnTo>
                    <a:pt x="563594" y="389468"/>
                  </a:lnTo>
                  <a:cubicBezTo>
                    <a:pt x="558124" y="408931"/>
                    <a:pt x="550377" y="427682"/>
                    <a:pt x="540515" y="445332"/>
                  </a:cubicBezTo>
                  <a:lnTo>
                    <a:pt x="536505" y="452628"/>
                  </a:lnTo>
                  <a:lnTo>
                    <a:pt x="539134" y="460534"/>
                  </a:lnTo>
                  <a:lnTo>
                    <a:pt x="559232" y="520817"/>
                  </a:lnTo>
                  <a:lnTo>
                    <a:pt x="521580" y="558479"/>
                  </a:lnTo>
                  <a:lnTo>
                    <a:pt x="461315" y="538382"/>
                  </a:lnTo>
                  <a:lnTo>
                    <a:pt x="453171" y="535667"/>
                  </a:lnTo>
                  <a:lnTo>
                    <a:pt x="445741" y="539972"/>
                  </a:lnTo>
                  <a:cubicBezTo>
                    <a:pt x="428625" y="549909"/>
                    <a:pt x="410296" y="557593"/>
                    <a:pt x="391211" y="562832"/>
                  </a:cubicBezTo>
                  <a:lnTo>
                    <a:pt x="383000" y="565071"/>
                  </a:lnTo>
                  <a:lnTo>
                    <a:pt x="379190" y="572691"/>
                  </a:lnTo>
                  <a:lnTo>
                    <a:pt x="351111" y="628888"/>
                  </a:lnTo>
                  <a:lnTo>
                    <a:pt x="298494" y="628888"/>
                  </a:lnTo>
                  <a:lnTo>
                    <a:pt x="270424" y="572691"/>
                  </a:lnTo>
                  <a:lnTo>
                    <a:pt x="266614" y="565071"/>
                  </a:lnTo>
                  <a:lnTo>
                    <a:pt x="258394" y="562832"/>
                  </a:lnTo>
                  <a:cubicBezTo>
                    <a:pt x="238940" y="557355"/>
                    <a:pt x="220199" y="549606"/>
                    <a:pt x="202559" y="539744"/>
                  </a:cubicBezTo>
                  <a:lnTo>
                    <a:pt x="195253" y="535724"/>
                  </a:lnTo>
                  <a:lnTo>
                    <a:pt x="187347" y="538363"/>
                  </a:lnTo>
                  <a:lnTo>
                    <a:pt x="127083" y="558460"/>
                  </a:lnTo>
                  <a:lnTo>
                    <a:pt x="89430" y="520798"/>
                  </a:lnTo>
                  <a:lnTo>
                    <a:pt x="109538" y="460534"/>
                  </a:lnTo>
                  <a:lnTo>
                    <a:pt x="112243" y="452390"/>
                  </a:lnTo>
                  <a:lnTo>
                    <a:pt x="107947" y="444960"/>
                  </a:lnTo>
                  <a:cubicBezTo>
                    <a:pt x="98005" y="427843"/>
                    <a:pt x="90321" y="409511"/>
                    <a:pt x="85087" y="390420"/>
                  </a:cubicBezTo>
                  <a:lnTo>
                    <a:pt x="82839" y="382210"/>
                  </a:lnTo>
                  <a:lnTo>
                    <a:pt x="75219" y="378400"/>
                  </a:lnTo>
                  <a:lnTo>
                    <a:pt x="19050" y="3503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17">
              <a:extLst>
                <a:ext uri="{FF2B5EF4-FFF2-40B4-BE49-F238E27FC236}">
                  <a16:creationId xmlns:a16="http://schemas.microsoft.com/office/drawing/2014/main" id="{FEB53646-3BD0-D793-85C5-429702DC25A0}"/>
                </a:ext>
              </a:extLst>
            </p:cNvPr>
            <p:cNvSpPr/>
            <p:nvPr/>
          </p:nvSpPr>
          <p:spPr>
            <a:xfrm>
              <a:off x="10126690" y="1865548"/>
              <a:ext cx="228600" cy="228600"/>
            </a:xfrm>
            <a:custGeom>
              <a:avLst/>
              <a:gdLst>
                <a:gd name="connsiteX0" fmla="*/ 114300 w 228600"/>
                <a:gd name="connsiteY0" fmla="*/ 228600 h 228600"/>
                <a:gd name="connsiteX1" fmla="*/ 228600 w 228600"/>
                <a:gd name="connsiteY1" fmla="*/ 114300 h 228600"/>
                <a:gd name="connsiteX2" fmla="*/ 114300 w 228600"/>
                <a:gd name="connsiteY2" fmla="*/ 0 h 228600"/>
                <a:gd name="connsiteX3" fmla="*/ 0 w 228600"/>
                <a:gd name="connsiteY3" fmla="*/ 114300 h 228600"/>
                <a:gd name="connsiteX4" fmla="*/ 114300 w 228600"/>
                <a:gd name="connsiteY4" fmla="*/ 228600 h 228600"/>
                <a:gd name="connsiteX5" fmla="*/ 114300 w 228600"/>
                <a:gd name="connsiteY5" fmla="*/ 18983 h 228600"/>
                <a:gd name="connsiteX6" fmla="*/ 209550 w 228600"/>
                <a:gd name="connsiteY6" fmla="*/ 114233 h 228600"/>
                <a:gd name="connsiteX7" fmla="*/ 114300 w 228600"/>
                <a:gd name="connsiteY7" fmla="*/ 209483 h 228600"/>
                <a:gd name="connsiteX8" fmla="*/ 19050 w 228600"/>
                <a:gd name="connsiteY8" fmla="*/ 114233 h 228600"/>
                <a:gd name="connsiteX9" fmla="*/ 114300 w 228600"/>
                <a:gd name="connsiteY9" fmla="*/ 18983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00" h="228600">
                  <a:moveTo>
                    <a:pt x="114300" y="228600"/>
                  </a:moveTo>
                  <a:cubicBezTo>
                    <a:pt x="177426" y="228600"/>
                    <a:pt x="228600" y="177426"/>
                    <a:pt x="228600" y="114300"/>
                  </a:cubicBezTo>
                  <a:cubicBezTo>
                    <a:pt x="228600" y="51174"/>
                    <a:pt x="177426" y="0"/>
                    <a:pt x="114300" y="0"/>
                  </a:cubicBezTo>
                  <a:cubicBezTo>
                    <a:pt x="51174" y="0"/>
                    <a:pt x="0" y="51174"/>
                    <a:pt x="0" y="114300"/>
                  </a:cubicBezTo>
                  <a:cubicBezTo>
                    <a:pt x="199" y="177344"/>
                    <a:pt x="51256" y="228401"/>
                    <a:pt x="114300" y="228600"/>
                  </a:cubicBezTo>
                  <a:close/>
                  <a:moveTo>
                    <a:pt x="114300" y="18983"/>
                  </a:moveTo>
                  <a:cubicBezTo>
                    <a:pt x="166905" y="18983"/>
                    <a:pt x="209550" y="61629"/>
                    <a:pt x="209550" y="114233"/>
                  </a:cubicBezTo>
                  <a:cubicBezTo>
                    <a:pt x="209550" y="166838"/>
                    <a:pt x="166905" y="209483"/>
                    <a:pt x="114300" y="209483"/>
                  </a:cubicBezTo>
                  <a:cubicBezTo>
                    <a:pt x="61695" y="209483"/>
                    <a:pt x="19050" y="166838"/>
                    <a:pt x="19050" y="114233"/>
                  </a:cubicBezTo>
                  <a:cubicBezTo>
                    <a:pt x="19119" y="61656"/>
                    <a:pt x="61723" y="19052"/>
                    <a:pt x="114300" y="189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6" name="Text Placeholder 139">
            <a:extLst>
              <a:ext uri="{FF2B5EF4-FFF2-40B4-BE49-F238E27FC236}">
                <a16:creationId xmlns:a16="http://schemas.microsoft.com/office/drawing/2014/main" id="{B7818971-F3E3-FF10-6A8E-FDD30EE44F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043" y="2771339"/>
            <a:ext cx="3276302" cy="31859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>
                <a:solidFill>
                  <a:srgbClr val="024C84"/>
                </a:solidFill>
              </a:defRPr>
            </a:lvl1pPr>
            <a:lvl2pPr marL="0" defTabSz="360000">
              <a:spcBef>
                <a:spcPts val="500"/>
              </a:spcBef>
              <a:buClr>
                <a:srgbClr val="024C84"/>
              </a:buClr>
              <a:defRPr sz="1400">
                <a:solidFill>
                  <a:srgbClr val="024C84"/>
                </a:solidFill>
              </a:defRPr>
            </a:lvl2pPr>
            <a:lvl3pPr marL="720000">
              <a:buClr>
                <a:srgbClr val="024C84"/>
              </a:buClr>
              <a:defRPr sz="1400">
                <a:solidFill>
                  <a:srgbClr val="024C84"/>
                </a:solidFill>
              </a:defRPr>
            </a:lvl3pPr>
            <a:lvl4pPr marL="1080000">
              <a:buClr>
                <a:srgbClr val="024C84"/>
              </a:buClr>
              <a:defRPr sz="1400">
                <a:solidFill>
                  <a:srgbClr val="024C84"/>
                </a:solidFill>
              </a:defRPr>
            </a:lvl4pPr>
            <a:lvl5pPr marL="1440000">
              <a:buClr>
                <a:srgbClr val="024C84"/>
              </a:buClr>
              <a:defRPr sz="1400">
                <a:solidFill>
                  <a:srgbClr val="024C84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grpSp>
        <p:nvGrpSpPr>
          <p:cNvPr id="5" name="Groupe 12">
            <a:extLst>
              <a:ext uri="{FF2B5EF4-FFF2-40B4-BE49-F238E27FC236}">
                <a16:creationId xmlns:a16="http://schemas.microsoft.com/office/drawing/2014/main" id="{262259EA-72F8-0A54-F218-DA9C8AD3D4E0}"/>
              </a:ext>
            </a:extLst>
          </p:cNvPr>
          <p:cNvGrpSpPr/>
          <p:nvPr userDrawn="1"/>
        </p:nvGrpSpPr>
        <p:grpSpPr>
          <a:xfrm>
            <a:off x="400897" y="2554085"/>
            <a:ext cx="3322448" cy="286"/>
            <a:chOff x="-1116419" y="491327"/>
            <a:chExt cx="3322448" cy="286"/>
          </a:xfrm>
        </p:grpSpPr>
        <p:cxnSp>
          <p:nvCxnSpPr>
            <p:cNvPr id="6" name="Connecteur droit 13">
              <a:extLst>
                <a:ext uri="{FF2B5EF4-FFF2-40B4-BE49-F238E27FC236}">
                  <a16:creationId xmlns:a16="http://schemas.microsoft.com/office/drawing/2014/main" id="{4E6EF348-F604-BAAD-66F5-C5BABB4A29C9}"/>
                </a:ext>
              </a:extLst>
            </p:cNvPr>
            <p:cNvCxnSpPr>
              <a:cxnSpLocks/>
            </p:cNvCxnSpPr>
            <p:nvPr/>
          </p:nvCxnSpPr>
          <p:spPr>
            <a:xfrm>
              <a:off x="-433138" y="491327"/>
              <a:ext cx="2639167" cy="0"/>
            </a:xfrm>
            <a:prstGeom prst="line">
              <a:avLst/>
            </a:prstGeom>
            <a:ln w="15875">
              <a:solidFill>
                <a:srgbClr val="A7B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14">
              <a:extLst>
                <a:ext uri="{FF2B5EF4-FFF2-40B4-BE49-F238E27FC236}">
                  <a16:creationId xmlns:a16="http://schemas.microsoft.com/office/drawing/2014/main" id="{164C0835-CD88-F467-0A0F-F1EF6A2F4919}"/>
                </a:ext>
              </a:extLst>
            </p:cNvPr>
            <p:cNvCxnSpPr>
              <a:cxnSpLocks/>
            </p:cNvCxnSpPr>
            <p:nvPr/>
          </p:nvCxnSpPr>
          <p:spPr>
            <a:xfrm>
              <a:off x="-1116419" y="491613"/>
              <a:ext cx="969964" cy="0"/>
            </a:xfrm>
            <a:prstGeom prst="line">
              <a:avLst/>
            </a:prstGeom>
            <a:ln w="44450">
              <a:solidFill>
                <a:srgbClr val="0141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 Placeholder 139">
            <a:extLst>
              <a:ext uri="{FF2B5EF4-FFF2-40B4-BE49-F238E27FC236}">
                <a16:creationId xmlns:a16="http://schemas.microsoft.com/office/drawing/2014/main" id="{CD9D9FFB-21E3-EC70-B527-AF82D80843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82091" y="2771339"/>
            <a:ext cx="3276302" cy="31859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>
                <a:solidFill>
                  <a:srgbClr val="024C84"/>
                </a:solidFill>
              </a:defRPr>
            </a:lvl1pPr>
            <a:lvl2pPr marL="0" defTabSz="360000">
              <a:spcBef>
                <a:spcPts val="500"/>
              </a:spcBef>
              <a:buClr>
                <a:srgbClr val="024C84"/>
              </a:buClr>
              <a:defRPr sz="1400">
                <a:solidFill>
                  <a:srgbClr val="024C84"/>
                </a:solidFill>
              </a:defRPr>
            </a:lvl2pPr>
            <a:lvl3pPr marL="720000">
              <a:buClr>
                <a:srgbClr val="024C84"/>
              </a:buClr>
              <a:defRPr sz="1400">
                <a:solidFill>
                  <a:srgbClr val="024C84"/>
                </a:solidFill>
              </a:defRPr>
            </a:lvl3pPr>
            <a:lvl4pPr marL="1080000">
              <a:buClr>
                <a:srgbClr val="024C84"/>
              </a:buClr>
              <a:defRPr sz="1400">
                <a:solidFill>
                  <a:srgbClr val="024C84"/>
                </a:solidFill>
              </a:defRPr>
            </a:lvl4pPr>
            <a:lvl5pPr marL="1440000">
              <a:buClr>
                <a:srgbClr val="024C84"/>
              </a:buClr>
              <a:defRPr sz="1400">
                <a:solidFill>
                  <a:srgbClr val="024C84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" name="Text Placeholder 139">
            <a:extLst>
              <a:ext uri="{FF2B5EF4-FFF2-40B4-BE49-F238E27FC236}">
                <a16:creationId xmlns:a16="http://schemas.microsoft.com/office/drawing/2014/main" id="{8F203EAC-2264-301D-ABD2-43FA53C66D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2772" y="2771339"/>
            <a:ext cx="3276302" cy="31859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>
                <a:solidFill>
                  <a:srgbClr val="024C84"/>
                </a:solidFill>
              </a:defRPr>
            </a:lvl1pPr>
            <a:lvl2pPr marL="0" defTabSz="360000">
              <a:spcBef>
                <a:spcPts val="500"/>
              </a:spcBef>
              <a:buClr>
                <a:srgbClr val="024C84"/>
              </a:buClr>
              <a:defRPr sz="1400">
                <a:solidFill>
                  <a:srgbClr val="024C84"/>
                </a:solidFill>
              </a:defRPr>
            </a:lvl2pPr>
            <a:lvl3pPr marL="720000">
              <a:buClr>
                <a:srgbClr val="024C84"/>
              </a:buClr>
              <a:defRPr sz="1400">
                <a:solidFill>
                  <a:srgbClr val="024C84"/>
                </a:solidFill>
              </a:defRPr>
            </a:lvl3pPr>
            <a:lvl4pPr marL="1080000">
              <a:buClr>
                <a:srgbClr val="024C84"/>
              </a:buClr>
              <a:defRPr sz="1400">
                <a:solidFill>
                  <a:srgbClr val="024C84"/>
                </a:solidFill>
              </a:defRPr>
            </a:lvl4pPr>
            <a:lvl5pPr marL="1440000">
              <a:buClr>
                <a:srgbClr val="024C84"/>
              </a:buClr>
              <a:defRPr sz="1400">
                <a:solidFill>
                  <a:srgbClr val="024C84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2" name="Picture 42">
            <a:extLst>
              <a:ext uri="{FF2B5EF4-FFF2-40B4-BE49-F238E27FC236}">
                <a16:creationId xmlns:a16="http://schemas.microsoft.com/office/drawing/2014/main" id="{D5389BB6-844E-70D8-146F-0C33DFA70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1595" y="175437"/>
            <a:ext cx="1102543" cy="383728"/>
          </a:xfrm>
          <a:prstGeom prst="rect">
            <a:avLst/>
          </a:prstGeom>
        </p:spPr>
      </p:pic>
      <p:grpSp>
        <p:nvGrpSpPr>
          <p:cNvPr id="44" name="Groupe 12">
            <a:extLst>
              <a:ext uri="{FF2B5EF4-FFF2-40B4-BE49-F238E27FC236}">
                <a16:creationId xmlns:a16="http://schemas.microsoft.com/office/drawing/2014/main" id="{E2334662-1CEF-F2BB-55D3-B3D54DC1B3FD}"/>
              </a:ext>
            </a:extLst>
          </p:cNvPr>
          <p:cNvGrpSpPr/>
          <p:nvPr userDrawn="1"/>
        </p:nvGrpSpPr>
        <p:grpSpPr>
          <a:xfrm>
            <a:off x="4135945" y="2554085"/>
            <a:ext cx="3322448" cy="286"/>
            <a:chOff x="-1116419" y="491327"/>
            <a:chExt cx="3322448" cy="286"/>
          </a:xfrm>
        </p:grpSpPr>
        <p:cxnSp>
          <p:nvCxnSpPr>
            <p:cNvPr id="45" name="Connecteur droit 13">
              <a:extLst>
                <a:ext uri="{FF2B5EF4-FFF2-40B4-BE49-F238E27FC236}">
                  <a16:creationId xmlns:a16="http://schemas.microsoft.com/office/drawing/2014/main" id="{74A9DE4B-63CB-ED47-5678-639396088A35}"/>
                </a:ext>
              </a:extLst>
            </p:cNvPr>
            <p:cNvCxnSpPr>
              <a:cxnSpLocks/>
            </p:cNvCxnSpPr>
            <p:nvPr/>
          </p:nvCxnSpPr>
          <p:spPr>
            <a:xfrm>
              <a:off x="-433138" y="491327"/>
              <a:ext cx="2639167" cy="0"/>
            </a:xfrm>
            <a:prstGeom prst="line">
              <a:avLst/>
            </a:prstGeom>
            <a:ln w="15875">
              <a:solidFill>
                <a:srgbClr val="A7B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14">
              <a:extLst>
                <a:ext uri="{FF2B5EF4-FFF2-40B4-BE49-F238E27FC236}">
                  <a16:creationId xmlns:a16="http://schemas.microsoft.com/office/drawing/2014/main" id="{046A92ED-3E5B-6720-40DB-577CBB48024B}"/>
                </a:ext>
              </a:extLst>
            </p:cNvPr>
            <p:cNvCxnSpPr>
              <a:cxnSpLocks/>
            </p:cNvCxnSpPr>
            <p:nvPr/>
          </p:nvCxnSpPr>
          <p:spPr>
            <a:xfrm>
              <a:off x="-1116419" y="491613"/>
              <a:ext cx="969964" cy="0"/>
            </a:xfrm>
            <a:prstGeom prst="line">
              <a:avLst/>
            </a:prstGeom>
            <a:ln w="44450">
              <a:solidFill>
                <a:srgbClr val="0141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e 12">
            <a:extLst>
              <a:ext uri="{FF2B5EF4-FFF2-40B4-BE49-F238E27FC236}">
                <a16:creationId xmlns:a16="http://schemas.microsoft.com/office/drawing/2014/main" id="{8B75100C-3E1C-7EC4-9F1D-6BE72E610495}"/>
              </a:ext>
            </a:extLst>
          </p:cNvPr>
          <p:cNvGrpSpPr/>
          <p:nvPr userDrawn="1"/>
        </p:nvGrpSpPr>
        <p:grpSpPr>
          <a:xfrm>
            <a:off x="8216626" y="2554085"/>
            <a:ext cx="3322448" cy="286"/>
            <a:chOff x="-1116419" y="491327"/>
            <a:chExt cx="3322448" cy="286"/>
          </a:xfrm>
        </p:grpSpPr>
        <p:cxnSp>
          <p:nvCxnSpPr>
            <p:cNvPr id="48" name="Connecteur droit 13">
              <a:extLst>
                <a:ext uri="{FF2B5EF4-FFF2-40B4-BE49-F238E27FC236}">
                  <a16:creationId xmlns:a16="http://schemas.microsoft.com/office/drawing/2014/main" id="{CCC67C8C-8F4D-0DFF-CDD4-668BD287E93B}"/>
                </a:ext>
              </a:extLst>
            </p:cNvPr>
            <p:cNvCxnSpPr>
              <a:cxnSpLocks/>
            </p:cNvCxnSpPr>
            <p:nvPr/>
          </p:nvCxnSpPr>
          <p:spPr>
            <a:xfrm>
              <a:off x="-433138" y="491327"/>
              <a:ext cx="2639167" cy="0"/>
            </a:xfrm>
            <a:prstGeom prst="line">
              <a:avLst/>
            </a:prstGeom>
            <a:ln w="15875">
              <a:solidFill>
                <a:srgbClr val="A7B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14">
              <a:extLst>
                <a:ext uri="{FF2B5EF4-FFF2-40B4-BE49-F238E27FC236}">
                  <a16:creationId xmlns:a16="http://schemas.microsoft.com/office/drawing/2014/main" id="{52C68CBD-E7D5-0054-0628-4210728DA3C5}"/>
                </a:ext>
              </a:extLst>
            </p:cNvPr>
            <p:cNvCxnSpPr>
              <a:cxnSpLocks/>
            </p:cNvCxnSpPr>
            <p:nvPr/>
          </p:nvCxnSpPr>
          <p:spPr>
            <a:xfrm>
              <a:off x="-1116419" y="491613"/>
              <a:ext cx="969964" cy="0"/>
            </a:xfrm>
            <a:prstGeom prst="line">
              <a:avLst/>
            </a:prstGeom>
            <a:ln w="44450">
              <a:solidFill>
                <a:srgbClr val="0141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val 6">
            <a:extLst>
              <a:ext uri="{FF2B5EF4-FFF2-40B4-BE49-F238E27FC236}">
                <a16:creationId xmlns:a16="http://schemas.microsoft.com/office/drawing/2014/main" id="{FCE586E9-49C6-D0B7-CE99-D7555257B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01316" y="6369661"/>
            <a:ext cx="380996" cy="3809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00686F-7817-769C-651D-7D2CA7848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359" y="6369661"/>
            <a:ext cx="604349" cy="3809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6DF47B-3BED-4C75-ACAB-4344E1B376F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0A217E-4250-827C-1D45-70543474A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4510" y="6580319"/>
            <a:ext cx="168155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900" b="0" i="0" baseline="0" noProof="0">
                <a:solidFill>
                  <a:schemeClr val="bg1"/>
                </a:solidFill>
                <a:latin typeface="Arial" panose="020B0604020202020204" pitchFamily="34" charset="0"/>
                <a:cs typeface="Poppins" pitchFamily="2" charset="77"/>
              </a:rPr>
              <a:t>© ETSI 2026.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97508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stars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iel, bleu, capture d’écran, Bleu électrique&#10;&#10;Le contenu généré par l’IA peut être incorrect.">
            <a:extLst>
              <a:ext uri="{FF2B5EF4-FFF2-40B4-BE49-F238E27FC236}">
                <a16:creationId xmlns:a16="http://schemas.microsoft.com/office/drawing/2014/main" id="{DBA91567-F2D4-54C9-D490-3AB65AF4E6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88743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2129082-10DB-D1EA-1ADA-25ECE77D984D}"/>
              </a:ext>
            </a:extLst>
          </p:cNvPr>
          <p:cNvSpPr/>
          <p:nvPr userDrawn="1"/>
        </p:nvSpPr>
        <p:spPr>
          <a:xfrm>
            <a:off x="1" y="0"/>
            <a:ext cx="12191999" cy="4415257"/>
          </a:xfrm>
          <a:custGeom>
            <a:avLst/>
            <a:gdLst>
              <a:gd name="csX0" fmla="*/ 0 w 12191999"/>
              <a:gd name="csY0" fmla="*/ 0 h 4415257"/>
              <a:gd name="csX1" fmla="*/ 12191999 w 12191999"/>
              <a:gd name="csY1" fmla="*/ 0 h 4415257"/>
              <a:gd name="csX2" fmla="*/ 12191999 w 12191999"/>
              <a:gd name="csY2" fmla="*/ 4393031 h 4415257"/>
              <a:gd name="csX3" fmla="*/ 12075421 w 12191999"/>
              <a:gd name="csY3" fmla="*/ 4346174 h 4415257"/>
              <a:gd name="csX4" fmla="*/ 6123648 w 12191999"/>
              <a:gd name="csY4" fmla="*/ 3429000 h 4415257"/>
              <a:gd name="csX5" fmla="*/ 171876 w 12191999"/>
              <a:gd name="csY5" fmla="*/ 4346174 h 4415257"/>
              <a:gd name="csX6" fmla="*/ 0 w 12191999"/>
              <a:gd name="csY6" fmla="*/ 4415257 h 441525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2191999" h="4415257">
                <a:moveTo>
                  <a:pt x="0" y="0"/>
                </a:moveTo>
                <a:lnTo>
                  <a:pt x="12191999" y="0"/>
                </a:lnTo>
                <a:lnTo>
                  <a:pt x="12191999" y="4393031"/>
                </a:lnTo>
                <a:lnTo>
                  <a:pt x="12075421" y="4346174"/>
                </a:lnTo>
                <a:cubicBezTo>
                  <a:pt x="10604577" y="3782734"/>
                  <a:pt x="8482761" y="3429000"/>
                  <a:pt x="6123648" y="3429000"/>
                </a:cubicBezTo>
                <a:cubicBezTo>
                  <a:pt x="3764537" y="3429000"/>
                  <a:pt x="1642720" y="3782734"/>
                  <a:pt x="171876" y="4346174"/>
                </a:cubicBezTo>
                <a:lnTo>
                  <a:pt x="0" y="4415257"/>
                </a:lnTo>
                <a:close/>
              </a:path>
            </a:pathLst>
          </a:custGeom>
          <a:gradFill flip="none" rotWithShape="1">
            <a:gsLst>
              <a:gs pos="100000">
                <a:srgbClr val="E0E6F8"/>
              </a:gs>
              <a:gs pos="37000">
                <a:schemeClr val="bg1"/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Forme libre : forme 35">
            <a:extLst>
              <a:ext uri="{FF2B5EF4-FFF2-40B4-BE49-F238E27FC236}">
                <a16:creationId xmlns:a16="http://schemas.microsoft.com/office/drawing/2014/main" id="{F2FB3763-B1F0-5C8F-F3DD-4E832095688B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6151548 w 12247548"/>
              <a:gd name="connsiteY0" fmla="*/ 0 h 3516600"/>
              <a:gd name="connsiteX1" fmla="*/ 12130438 w 12247548"/>
              <a:gd name="connsiteY1" fmla="*/ 940605 h 3516600"/>
              <a:gd name="connsiteX2" fmla="*/ 12247548 w 12247548"/>
              <a:gd name="connsiteY2" fmla="*/ 988659 h 3516600"/>
              <a:gd name="connsiteX3" fmla="*/ 12247548 w 12247548"/>
              <a:gd name="connsiteY3" fmla="*/ 3516600 h 3516600"/>
              <a:gd name="connsiteX4" fmla="*/ 0 w 12247548"/>
              <a:gd name="connsiteY4" fmla="*/ 3516600 h 3516600"/>
              <a:gd name="connsiteX5" fmla="*/ 0 w 12247548"/>
              <a:gd name="connsiteY5" fmla="*/ 1011453 h 3516600"/>
              <a:gd name="connsiteX6" fmla="*/ 172659 w 12247548"/>
              <a:gd name="connsiteY6" fmla="*/ 940605 h 3516600"/>
              <a:gd name="connsiteX7" fmla="*/ 6151548 w 12247548"/>
              <a:gd name="connsiteY7" fmla="*/ 0 h 35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7548" h="3516600">
                <a:moveTo>
                  <a:pt x="6151548" y="0"/>
                </a:moveTo>
                <a:cubicBezTo>
                  <a:pt x="8521409" y="0"/>
                  <a:pt x="10652893" y="362771"/>
                  <a:pt x="12130438" y="940605"/>
                </a:cubicBezTo>
                <a:lnTo>
                  <a:pt x="12247548" y="988659"/>
                </a:lnTo>
                <a:lnTo>
                  <a:pt x="12247548" y="3516600"/>
                </a:lnTo>
                <a:lnTo>
                  <a:pt x="0" y="3516600"/>
                </a:lnTo>
                <a:lnTo>
                  <a:pt x="0" y="1011453"/>
                </a:lnTo>
                <a:lnTo>
                  <a:pt x="172659" y="940605"/>
                </a:lnTo>
                <a:cubicBezTo>
                  <a:pt x="1650204" y="362771"/>
                  <a:pt x="3781688" y="0"/>
                  <a:pt x="6151548" y="0"/>
                </a:cubicBezTo>
                <a:close/>
              </a:path>
            </a:pathLst>
          </a:custGeom>
          <a:gradFill>
            <a:gsLst>
              <a:gs pos="100000">
                <a:schemeClr val="tx2">
                  <a:alpha val="40000"/>
                </a:schemeClr>
              </a:gs>
              <a:gs pos="21000">
                <a:schemeClr val="accent2">
                  <a:alpha val="18000"/>
                </a:scheme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F1E681-3C97-FABB-2938-3CEC8F482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4510" y="6580319"/>
            <a:ext cx="168155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900" b="0" i="0" baseline="0" noProof="0">
                <a:solidFill>
                  <a:schemeClr val="bg1"/>
                </a:solidFill>
                <a:latin typeface="Arial" panose="020B0604020202020204" pitchFamily="34" charset="0"/>
                <a:cs typeface="Poppins" pitchFamily="2" charset="77"/>
              </a:rPr>
              <a:t>© ETSI 2026. All rights reserved.</a:t>
            </a: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F6FEB393-1C07-47F7-E4D5-E07A533D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01316" y="6369661"/>
            <a:ext cx="380996" cy="3809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EC803D-C1A8-F132-CC98-042E7AB25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359" y="6369661"/>
            <a:ext cx="604349" cy="3809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6DF47B-3BED-4C75-ACAB-4344E1B376F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Picture 42">
            <a:extLst>
              <a:ext uri="{FF2B5EF4-FFF2-40B4-BE49-F238E27FC236}">
                <a16:creationId xmlns:a16="http://schemas.microsoft.com/office/drawing/2014/main" id="{8841CFBB-A625-E70C-D4E6-D41623CB5B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1595" y="175437"/>
            <a:ext cx="1102543" cy="38372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EFBF658-46AB-C386-4282-6F647A340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3031" y="78872"/>
            <a:ext cx="10468117" cy="1158138"/>
          </a:xfrm>
          <a:prstGeom prst="rect">
            <a:avLst/>
          </a:prstGeom>
          <a:noFill/>
        </p:spPr>
        <p:txBody>
          <a:bodyPr vert="horz" lIns="144000" tIns="144000" rIns="144000" bIns="144000" rtlCol="0" anchor="t" anchorCtr="0">
            <a:noAutofit/>
          </a:bodyPr>
          <a:lstStyle>
            <a:lvl1pPr algn="l">
              <a:defRPr sz="3200" b="1" i="0" cap="none" baseline="0">
                <a:solidFill>
                  <a:srgbClr val="024C84"/>
                </a:solidFill>
                <a:cs typeface="Poppins" pitchFamily="2" charset="77"/>
              </a:defRPr>
            </a:lvl1pPr>
          </a:lstStyle>
          <a:p>
            <a:r>
              <a:rPr lang="en-GB" noProof="0"/>
              <a:t>Title – 1 or 2 lines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E50734B-3BEC-E8EC-B0E7-4B172A40DB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4975" y="1470025"/>
            <a:ext cx="8067675" cy="2419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248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3287A1-4322-CBF8-6D6B-3D5160D4B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7000">
                <a:srgbClr val="CCD6F4"/>
              </a:gs>
              <a:gs pos="13000">
                <a:schemeClr val="bg1"/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 : forme 35">
            <a:extLst>
              <a:ext uri="{FF2B5EF4-FFF2-40B4-BE49-F238E27FC236}">
                <a16:creationId xmlns:a16="http://schemas.microsoft.com/office/drawing/2014/main" id="{DD12489E-7C6A-536B-392B-02A2BE404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6151548 w 12247548"/>
              <a:gd name="connsiteY0" fmla="*/ 0 h 3516600"/>
              <a:gd name="connsiteX1" fmla="*/ 12130438 w 12247548"/>
              <a:gd name="connsiteY1" fmla="*/ 940605 h 3516600"/>
              <a:gd name="connsiteX2" fmla="*/ 12247548 w 12247548"/>
              <a:gd name="connsiteY2" fmla="*/ 988659 h 3516600"/>
              <a:gd name="connsiteX3" fmla="*/ 12247548 w 12247548"/>
              <a:gd name="connsiteY3" fmla="*/ 3516600 h 3516600"/>
              <a:gd name="connsiteX4" fmla="*/ 0 w 12247548"/>
              <a:gd name="connsiteY4" fmla="*/ 3516600 h 3516600"/>
              <a:gd name="connsiteX5" fmla="*/ 0 w 12247548"/>
              <a:gd name="connsiteY5" fmla="*/ 1011453 h 3516600"/>
              <a:gd name="connsiteX6" fmla="*/ 172659 w 12247548"/>
              <a:gd name="connsiteY6" fmla="*/ 940605 h 3516600"/>
              <a:gd name="connsiteX7" fmla="*/ 6151548 w 12247548"/>
              <a:gd name="connsiteY7" fmla="*/ 0 h 35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7548" h="3516600">
                <a:moveTo>
                  <a:pt x="6151548" y="0"/>
                </a:moveTo>
                <a:cubicBezTo>
                  <a:pt x="8521409" y="0"/>
                  <a:pt x="10652893" y="362771"/>
                  <a:pt x="12130438" y="940605"/>
                </a:cubicBezTo>
                <a:lnTo>
                  <a:pt x="12247548" y="988659"/>
                </a:lnTo>
                <a:lnTo>
                  <a:pt x="12247548" y="3516600"/>
                </a:lnTo>
                <a:lnTo>
                  <a:pt x="0" y="3516600"/>
                </a:lnTo>
                <a:lnTo>
                  <a:pt x="0" y="1011453"/>
                </a:lnTo>
                <a:lnTo>
                  <a:pt x="172659" y="940605"/>
                </a:lnTo>
                <a:cubicBezTo>
                  <a:pt x="1650204" y="362771"/>
                  <a:pt x="3781688" y="0"/>
                  <a:pt x="6151548" y="0"/>
                </a:cubicBezTo>
                <a:close/>
              </a:path>
            </a:pathLst>
          </a:custGeom>
          <a:gradFill>
            <a:gsLst>
              <a:gs pos="100000">
                <a:schemeClr val="tx2">
                  <a:alpha val="40000"/>
                </a:schemeClr>
              </a:gs>
              <a:gs pos="21000">
                <a:schemeClr val="accent2">
                  <a:alpha val="18000"/>
                </a:scheme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8" name="Forme libre 14">
            <a:extLst>
              <a:ext uri="{FF2B5EF4-FFF2-40B4-BE49-F238E27FC236}">
                <a16:creationId xmlns:a16="http://schemas.microsoft.com/office/drawing/2014/main" id="{CBD86DCB-F661-3049-50E3-FAB93062A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8797890" y="3270745"/>
            <a:ext cx="3394271" cy="3587253"/>
          </a:xfrm>
          <a:custGeom>
            <a:avLst/>
            <a:gdLst>
              <a:gd name="csX0" fmla="*/ 8401052 w 8401053"/>
              <a:gd name="csY0" fmla="*/ 5874295 h 8181118"/>
              <a:gd name="csX1" fmla="*/ 8401052 w 8401053"/>
              <a:gd name="csY1" fmla="*/ 8181118 h 8181118"/>
              <a:gd name="csX2" fmla="*/ 0 w 8401053"/>
              <a:gd name="csY2" fmla="*/ 8181118 h 8181118"/>
              <a:gd name="csX3" fmla="*/ 0 w 8401053"/>
              <a:gd name="csY3" fmla="*/ 6858000 h 8181118"/>
              <a:gd name="csX4" fmla="*/ 8315294 w 8401053"/>
              <a:gd name="csY4" fmla="*/ 6858000 h 8181118"/>
              <a:gd name="csX5" fmla="*/ 8321114 w 8401053"/>
              <a:gd name="csY5" fmla="*/ 6828560 h 8181118"/>
              <a:gd name="csX6" fmla="*/ 8395965 w 8401053"/>
              <a:gd name="csY6" fmla="*/ 6116480 h 8181118"/>
              <a:gd name="csX7" fmla="*/ 8401052 w 8401053"/>
              <a:gd name="csY7" fmla="*/ 5874200 h 8181118"/>
              <a:gd name="csX8" fmla="*/ 8401053 w 8401053"/>
              <a:gd name="csY8" fmla="*/ 5874247 h 8181118"/>
              <a:gd name="csX9" fmla="*/ 8401052 w 8401053"/>
              <a:gd name="csY9" fmla="*/ 5874295 h 8181118"/>
              <a:gd name="csX10" fmla="*/ 3882170 w 8401053"/>
              <a:gd name="csY10" fmla="*/ 0 h 8181118"/>
              <a:gd name="csX11" fmla="*/ 8401052 w 8401053"/>
              <a:gd name="csY11" fmla="*/ 0 h 8181118"/>
              <a:gd name="csX12" fmla="*/ 8401052 w 8401053"/>
              <a:gd name="csY12" fmla="*/ 5874200 h 8181118"/>
              <a:gd name="csX13" fmla="*/ 8395965 w 8401053"/>
              <a:gd name="csY13" fmla="*/ 5632014 h 8181118"/>
              <a:gd name="csX14" fmla="*/ 4163759 w 8401053"/>
              <a:gd name="csY14" fmla="*/ 100283 h 8181118"/>
              <a:gd name="csX0" fmla="*/ 8401052 w 8401053"/>
              <a:gd name="csY0" fmla="*/ 5874295 h 8181118"/>
              <a:gd name="csX1" fmla="*/ 8401052 w 8401053"/>
              <a:gd name="csY1" fmla="*/ 8181118 h 8181118"/>
              <a:gd name="csX2" fmla="*/ 0 w 8401053"/>
              <a:gd name="csY2" fmla="*/ 8181118 h 8181118"/>
              <a:gd name="csX3" fmla="*/ 160294 w 8401053"/>
              <a:gd name="csY3" fmla="*/ 7223760 h 8181118"/>
              <a:gd name="csX4" fmla="*/ 8315294 w 8401053"/>
              <a:gd name="csY4" fmla="*/ 6858000 h 8181118"/>
              <a:gd name="csX5" fmla="*/ 8321114 w 8401053"/>
              <a:gd name="csY5" fmla="*/ 6828560 h 8181118"/>
              <a:gd name="csX6" fmla="*/ 8395965 w 8401053"/>
              <a:gd name="csY6" fmla="*/ 6116480 h 8181118"/>
              <a:gd name="csX7" fmla="*/ 8401052 w 8401053"/>
              <a:gd name="csY7" fmla="*/ 5874295 h 8181118"/>
              <a:gd name="csX8" fmla="*/ 8401052 w 8401053"/>
              <a:gd name="csY8" fmla="*/ 5874200 h 8181118"/>
              <a:gd name="csX9" fmla="*/ 8401053 w 8401053"/>
              <a:gd name="csY9" fmla="*/ 5874247 h 8181118"/>
              <a:gd name="csX10" fmla="*/ 8401052 w 8401053"/>
              <a:gd name="csY10" fmla="*/ 5874295 h 8181118"/>
              <a:gd name="csX11" fmla="*/ 8401052 w 8401053"/>
              <a:gd name="csY11" fmla="*/ 5874200 h 8181118"/>
              <a:gd name="csX12" fmla="*/ 3882170 w 8401053"/>
              <a:gd name="csY12" fmla="*/ 0 h 8181118"/>
              <a:gd name="csX13" fmla="*/ 8401052 w 8401053"/>
              <a:gd name="csY13" fmla="*/ 0 h 8181118"/>
              <a:gd name="csX14" fmla="*/ 8401052 w 8401053"/>
              <a:gd name="csY14" fmla="*/ 5874200 h 8181118"/>
              <a:gd name="csX15" fmla="*/ 8395965 w 8401053"/>
              <a:gd name="csY15" fmla="*/ 5632014 h 8181118"/>
              <a:gd name="csX16" fmla="*/ 4163759 w 8401053"/>
              <a:gd name="csY16" fmla="*/ 100283 h 8181118"/>
              <a:gd name="csX17" fmla="*/ 3882170 w 8401053"/>
              <a:gd name="csY17" fmla="*/ 0 h 8181118"/>
              <a:gd name="csX0" fmla="*/ 8401052 w 8401053"/>
              <a:gd name="csY0" fmla="*/ 5874295 h 8181118"/>
              <a:gd name="csX1" fmla="*/ 8401052 w 8401053"/>
              <a:gd name="csY1" fmla="*/ 8181118 h 8181118"/>
              <a:gd name="csX2" fmla="*/ 0 w 8401053"/>
              <a:gd name="csY2" fmla="*/ 8181118 h 8181118"/>
              <a:gd name="csX3" fmla="*/ 6111201 w 8401053"/>
              <a:gd name="csY3" fmla="*/ 7296912 h 8181118"/>
              <a:gd name="csX4" fmla="*/ 8315294 w 8401053"/>
              <a:gd name="csY4" fmla="*/ 6858000 h 8181118"/>
              <a:gd name="csX5" fmla="*/ 8321114 w 8401053"/>
              <a:gd name="csY5" fmla="*/ 6828560 h 8181118"/>
              <a:gd name="csX6" fmla="*/ 8395965 w 8401053"/>
              <a:gd name="csY6" fmla="*/ 6116480 h 8181118"/>
              <a:gd name="csX7" fmla="*/ 8401052 w 8401053"/>
              <a:gd name="csY7" fmla="*/ 5874295 h 8181118"/>
              <a:gd name="csX8" fmla="*/ 8401052 w 8401053"/>
              <a:gd name="csY8" fmla="*/ 5874200 h 8181118"/>
              <a:gd name="csX9" fmla="*/ 8401053 w 8401053"/>
              <a:gd name="csY9" fmla="*/ 5874247 h 8181118"/>
              <a:gd name="csX10" fmla="*/ 8401052 w 8401053"/>
              <a:gd name="csY10" fmla="*/ 5874295 h 8181118"/>
              <a:gd name="csX11" fmla="*/ 8401052 w 8401053"/>
              <a:gd name="csY11" fmla="*/ 5874200 h 8181118"/>
              <a:gd name="csX12" fmla="*/ 3882170 w 8401053"/>
              <a:gd name="csY12" fmla="*/ 0 h 8181118"/>
              <a:gd name="csX13" fmla="*/ 8401052 w 8401053"/>
              <a:gd name="csY13" fmla="*/ 0 h 8181118"/>
              <a:gd name="csX14" fmla="*/ 8401052 w 8401053"/>
              <a:gd name="csY14" fmla="*/ 5874200 h 8181118"/>
              <a:gd name="csX15" fmla="*/ 8395965 w 8401053"/>
              <a:gd name="csY15" fmla="*/ 5632014 h 8181118"/>
              <a:gd name="csX16" fmla="*/ 4163759 w 8401053"/>
              <a:gd name="csY16" fmla="*/ 100283 h 8181118"/>
              <a:gd name="csX17" fmla="*/ 3882170 w 8401053"/>
              <a:gd name="csY17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3451271 w 4518883"/>
              <a:gd name="csY2" fmla="*/ 8071390 h 8181118"/>
              <a:gd name="csX3" fmla="*/ 2229031 w 4518883"/>
              <a:gd name="csY3" fmla="*/ 7296912 h 8181118"/>
              <a:gd name="csX4" fmla="*/ 4433124 w 4518883"/>
              <a:gd name="csY4" fmla="*/ 6858000 h 8181118"/>
              <a:gd name="csX5" fmla="*/ 4438944 w 4518883"/>
              <a:gd name="csY5" fmla="*/ 6828560 h 8181118"/>
              <a:gd name="csX6" fmla="*/ 4513795 w 4518883"/>
              <a:gd name="csY6" fmla="*/ 6116480 h 8181118"/>
              <a:gd name="csX7" fmla="*/ 4518882 w 4518883"/>
              <a:gd name="csY7" fmla="*/ 5874295 h 8181118"/>
              <a:gd name="csX8" fmla="*/ 4518882 w 4518883"/>
              <a:gd name="csY8" fmla="*/ 5874200 h 8181118"/>
              <a:gd name="csX9" fmla="*/ 4518883 w 4518883"/>
              <a:gd name="csY9" fmla="*/ 5874247 h 8181118"/>
              <a:gd name="csX10" fmla="*/ 4518882 w 4518883"/>
              <a:gd name="csY10" fmla="*/ 5874295 h 8181118"/>
              <a:gd name="csX11" fmla="*/ 4518882 w 4518883"/>
              <a:gd name="csY11" fmla="*/ 5874200 h 8181118"/>
              <a:gd name="csX12" fmla="*/ 0 w 4518883"/>
              <a:gd name="csY12" fmla="*/ 0 h 8181118"/>
              <a:gd name="csX13" fmla="*/ 4518882 w 4518883"/>
              <a:gd name="csY13" fmla="*/ 0 h 8181118"/>
              <a:gd name="csX14" fmla="*/ 4518882 w 4518883"/>
              <a:gd name="csY14" fmla="*/ 5874200 h 8181118"/>
              <a:gd name="csX15" fmla="*/ 4513795 w 4518883"/>
              <a:gd name="csY15" fmla="*/ 5632014 h 8181118"/>
              <a:gd name="csX16" fmla="*/ 281589 w 4518883"/>
              <a:gd name="csY16" fmla="*/ 100283 h 8181118"/>
              <a:gd name="csX17" fmla="*/ 0 w 4518883"/>
              <a:gd name="csY17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3451271 w 4518883"/>
              <a:gd name="csY2" fmla="*/ 8071390 h 8181118"/>
              <a:gd name="csX3" fmla="*/ 3651638 w 4518883"/>
              <a:gd name="csY3" fmla="*/ 7132320 h 8181118"/>
              <a:gd name="csX4" fmla="*/ 4433124 w 4518883"/>
              <a:gd name="csY4" fmla="*/ 6858000 h 8181118"/>
              <a:gd name="csX5" fmla="*/ 4438944 w 4518883"/>
              <a:gd name="csY5" fmla="*/ 6828560 h 8181118"/>
              <a:gd name="csX6" fmla="*/ 4513795 w 4518883"/>
              <a:gd name="csY6" fmla="*/ 6116480 h 8181118"/>
              <a:gd name="csX7" fmla="*/ 4518882 w 4518883"/>
              <a:gd name="csY7" fmla="*/ 5874295 h 8181118"/>
              <a:gd name="csX8" fmla="*/ 4518882 w 4518883"/>
              <a:gd name="csY8" fmla="*/ 5874200 h 8181118"/>
              <a:gd name="csX9" fmla="*/ 4518883 w 4518883"/>
              <a:gd name="csY9" fmla="*/ 5874247 h 8181118"/>
              <a:gd name="csX10" fmla="*/ 4518882 w 4518883"/>
              <a:gd name="csY10" fmla="*/ 5874295 h 8181118"/>
              <a:gd name="csX11" fmla="*/ 4518882 w 4518883"/>
              <a:gd name="csY11" fmla="*/ 5874200 h 8181118"/>
              <a:gd name="csX12" fmla="*/ 0 w 4518883"/>
              <a:gd name="csY12" fmla="*/ 0 h 8181118"/>
              <a:gd name="csX13" fmla="*/ 4518882 w 4518883"/>
              <a:gd name="csY13" fmla="*/ 0 h 8181118"/>
              <a:gd name="csX14" fmla="*/ 4518882 w 4518883"/>
              <a:gd name="csY14" fmla="*/ 5874200 h 8181118"/>
              <a:gd name="csX15" fmla="*/ 4513795 w 4518883"/>
              <a:gd name="csY15" fmla="*/ 5632014 h 8181118"/>
              <a:gd name="csX16" fmla="*/ 281589 w 4518883"/>
              <a:gd name="csY16" fmla="*/ 100283 h 8181118"/>
              <a:gd name="csX17" fmla="*/ 0 w 4518883"/>
              <a:gd name="csY17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3451271 w 4518883"/>
              <a:gd name="csY2" fmla="*/ 8071390 h 8181118"/>
              <a:gd name="csX3" fmla="*/ 4433124 w 4518883"/>
              <a:gd name="csY3" fmla="*/ 6858000 h 8181118"/>
              <a:gd name="csX4" fmla="*/ 4438944 w 4518883"/>
              <a:gd name="csY4" fmla="*/ 6828560 h 8181118"/>
              <a:gd name="csX5" fmla="*/ 4513795 w 4518883"/>
              <a:gd name="csY5" fmla="*/ 6116480 h 8181118"/>
              <a:gd name="csX6" fmla="*/ 4518882 w 4518883"/>
              <a:gd name="csY6" fmla="*/ 5874295 h 8181118"/>
              <a:gd name="csX7" fmla="*/ 4518882 w 4518883"/>
              <a:gd name="csY7" fmla="*/ 5874200 h 8181118"/>
              <a:gd name="csX8" fmla="*/ 4518883 w 4518883"/>
              <a:gd name="csY8" fmla="*/ 5874247 h 8181118"/>
              <a:gd name="csX9" fmla="*/ 4518882 w 4518883"/>
              <a:gd name="csY9" fmla="*/ 5874295 h 8181118"/>
              <a:gd name="csX10" fmla="*/ 4518882 w 4518883"/>
              <a:gd name="csY10" fmla="*/ 5874200 h 8181118"/>
              <a:gd name="csX11" fmla="*/ 0 w 4518883"/>
              <a:gd name="csY11" fmla="*/ 0 h 8181118"/>
              <a:gd name="csX12" fmla="*/ 4518882 w 4518883"/>
              <a:gd name="csY12" fmla="*/ 0 h 8181118"/>
              <a:gd name="csX13" fmla="*/ 4518882 w 4518883"/>
              <a:gd name="csY13" fmla="*/ 5874200 h 8181118"/>
              <a:gd name="csX14" fmla="*/ 4513795 w 4518883"/>
              <a:gd name="csY14" fmla="*/ 5632014 h 8181118"/>
              <a:gd name="csX15" fmla="*/ 281589 w 4518883"/>
              <a:gd name="csY15" fmla="*/ 100283 h 8181118"/>
              <a:gd name="csX16" fmla="*/ 0 w 4518883"/>
              <a:gd name="csY16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4433124 w 4518883"/>
              <a:gd name="csY2" fmla="*/ 6858000 h 8181118"/>
              <a:gd name="csX3" fmla="*/ 4438944 w 4518883"/>
              <a:gd name="csY3" fmla="*/ 6828560 h 8181118"/>
              <a:gd name="csX4" fmla="*/ 4513795 w 4518883"/>
              <a:gd name="csY4" fmla="*/ 6116480 h 8181118"/>
              <a:gd name="csX5" fmla="*/ 4518882 w 4518883"/>
              <a:gd name="csY5" fmla="*/ 5874295 h 8181118"/>
              <a:gd name="csX6" fmla="*/ 4518882 w 4518883"/>
              <a:gd name="csY6" fmla="*/ 5874200 h 8181118"/>
              <a:gd name="csX7" fmla="*/ 4518883 w 4518883"/>
              <a:gd name="csY7" fmla="*/ 5874247 h 8181118"/>
              <a:gd name="csX8" fmla="*/ 4518882 w 4518883"/>
              <a:gd name="csY8" fmla="*/ 5874295 h 8181118"/>
              <a:gd name="csX9" fmla="*/ 4518882 w 4518883"/>
              <a:gd name="csY9" fmla="*/ 5874200 h 8181118"/>
              <a:gd name="csX10" fmla="*/ 0 w 4518883"/>
              <a:gd name="csY10" fmla="*/ 0 h 8181118"/>
              <a:gd name="csX11" fmla="*/ 4518882 w 4518883"/>
              <a:gd name="csY11" fmla="*/ 0 h 8181118"/>
              <a:gd name="csX12" fmla="*/ 4518882 w 4518883"/>
              <a:gd name="csY12" fmla="*/ 5874200 h 8181118"/>
              <a:gd name="csX13" fmla="*/ 4513795 w 4518883"/>
              <a:gd name="csY13" fmla="*/ 5632014 h 8181118"/>
              <a:gd name="csX14" fmla="*/ 281589 w 4518883"/>
              <a:gd name="csY14" fmla="*/ 100283 h 8181118"/>
              <a:gd name="csX15" fmla="*/ 0 w 4518883"/>
              <a:gd name="csY15" fmla="*/ 0 h 8181118"/>
              <a:gd name="csX0" fmla="*/ 4518882 w 4824999"/>
              <a:gd name="csY0" fmla="*/ 5874295 h 6898418"/>
              <a:gd name="csX1" fmla="*/ 4824999 w 4824999"/>
              <a:gd name="csY1" fmla="*/ 6898418 h 6898418"/>
              <a:gd name="csX2" fmla="*/ 4433124 w 4824999"/>
              <a:gd name="csY2" fmla="*/ 6858000 h 6898418"/>
              <a:gd name="csX3" fmla="*/ 4438944 w 4824999"/>
              <a:gd name="csY3" fmla="*/ 6828560 h 6898418"/>
              <a:gd name="csX4" fmla="*/ 4513795 w 4824999"/>
              <a:gd name="csY4" fmla="*/ 6116480 h 6898418"/>
              <a:gd name="csX5" fmla="*/ 4518882 w 4824999"/>
              <a:gd name="csY5" fmla="*/ 5874295 h 6898418"/>
              <a:gd name="csX6" fmla="*/ 4518882 w 4824999"/>
              <a:gd name="csY6" fmla="*/ 5874200 h 6898418"/>
              <a:gd name="csX7" fmla="*/ 4518883 w 4824999"/>
              <a:gd name="csY7" fmla="*/ 5874247 h 6898418"/>
              <a:gd name="csX8" fmla="*/ 4518882 w 4824999"/>
              <a:gd name="csY8" fmla="*/ 5874295 h 6898418"/>
              <a:gd name="csX9" fmla="*/ 4518882 w 4824999"/>
              <a:gd name="csY9" fmla="*/ 5874200 h 6898418"/>
              <a:gd name="csX10" fmla="*/ 0 w 4824999"/>
              <a:gd name="csY10" fmla="*/ 0 h 6898418"/>
              <a:gd name="csX11" fmla="*/ 4518882 w 4824999"/>
              <a:gd name="csY11" fmla="*/ 0 h 6898418"/>
              <a:gd name="csX12" fmla="*/ 4518882 w 4824999"/>
              <a:gd name="csY12" fmla="*/ 5874200 h 6898418"/>
              <a:gd name="csX13" fmla="*/ 4513795 w 4824999"/>
              <a:gd name="csY13" fmla="*/ 5632014 h 6898418"/>
              <a:gd name="csX14" fmla="*/ 281589 w 4824999"/>
              <a:gd name="csY14" fmla="*/ 100283 h 6898418"/>
              <a:gd name="csX15" fmla="*/ 0 w 4824999"/>
              <a:gd name="csY15" fmla="*/ 0 h 6898418"/>
              <a:gd name="csX0" fmla="*/ 4518882 w 4518883"/>
              <a:gd name="csY0" fmla="*/ 5874295 h 6858000"/>
              <a:gd name="csX1" fmla="*/ 3183101 w 4518883"/>
              <a:gd name="csY1" fmla="*/ 6758718 h 6858000"/>
              <a:gd name="csX2" fmla="*/ 4433124 w 4518883"/>
              <a:gd name="csY2" fmla="*/ 6858000 h 6858000"/>
              <a:gd name="csX3" fmla="*/ 4438944 w 4518883"/>
              <a:gd name="csY3" fmla="*/ 6828560 h 6858000"/>
              <a:gd name="csX4" fmla="*/ 4513795 w 4518883"/>
              <a:gd name="csY4" fmla="*/ 6116480 h 6858000"/>
              <a:gd name="csX5" fmla="*/ 4518882 w 4518883"/>
              <a:gd name="csY5" fmla="*/ 5874295 h 6858000"/>
              <a:gd name="csX6" fmla="*/ 4518882 w 4518883"/>
              <a:gd name="csY6" fmla="*/ 5874200 h 6858000"/>
              <a:gd name="csX7" fmla="*/ 4518883 w 4518883"/>
              <a:gd name="csY7" fmla="*/ 5874247 h 6858000"/>
              <a:gd name="csX8" fmla="*/ 4518882 w 4518883"/>
              <a:gd name="csY8" fmla="*/ 5874295 h 6858000"/>
              <a:gd name="csX9" fmla="*/ 4518882 w 4518883"/>
              <a:gd name="csY9" fmla="*/ 5874200 h 6858000"/>
              <a:gd name="csX10" fmla="*/ 0 w 4518883"/>
              <a:gd name="csY10" fmla="*/ 0 h 6858000"/>
              <a:gd name="csX11" fmla="*/ 4518882 w 4518883"/>
              <a:gd name="csY11" fmla="*/ 0 h 6858000"/>
              <a:gd name="csX12" fmla="*/ 4518882 w 4518883"/>
              <a:gd name="csY12" fmla="*/ 5874200 h 6858000"/>
              <a:gd name="csX13" fmla="*/ 4513795 w 4518883"/>
              <a:gd name="csY13" fmla="*/ 5632014 h 6858000"/>
              <a:gd name="csX14" fmla="*/ 281589 w 4518883"/>
              <a:gd name="csY14" fmla="*/ 100283 h 6858000"/>
              <a:gd name="csX15" fmla="*/ 0 w 4518883"/>
              <a:gd name="csY15" fmla="*/ 0 h 6858000"/>
              <a:gd name="csX0" fmla="*/ 4518882 w 4518883"/>
              <a:gd name="csY0" fmla="*/ 5874295 h 6858000"/>
              <a:gd name="csX1" fmla="*/ 3183101 w 4518883"/>
              <a:gd name="csY1" fmla="*/ 6758718 h 6858000"/>
              <a:gd name="csX2" fmla="*/ 4433124 w 4518883"/>
              <a:gd name="csY2" fmla="*/ 6858000 h 6858000"/>
              <a:gd name="csX3" fmla="*/ 4438944 w 4518883"/>
              <a:gd name="csY3" fmla="*/ 6828560 h 6858000"/>
              <a:gd name="csX4" fmla="*/ 4513795 w 4518883"/>
              <a:gd name="csY4" fmla="*/ 6116480 h 6858000"/>
              <a:gd name="csX5" fmla="*/ 4518882 w 4518883"/>
              <a:gd name="csY5" fmla="*/ 5874295 h 6858000"/>
              <a:gd name="csX6" fmla="*/ 4518882 w 4518883"/>
              <a:gd name="csY6" fmla="*/ 5874200 h 6858000"/>
              <a:gd name="csX7" fmla="*/ 4518883 w 4518883"/>
              <a:gd name="csY7" fmla="*/ 5874247 h 6858000"/>
              <a:gd name="csX8" fmla="*/ 4518882 w 4518883"/>
              <a:gd name="csY8" fmla="*/ 5874295 h 6858000"/>
              <a:gd name="csX9" fmla="*/ 4518882 w 4518883"/>
              <a:gd name="csY9" fmla="*/ 5874200 h 6858000"/>
              <a:gd name="csX10" fmla="*/ 0 w 4518883"/>
              <a:gd name="csY10" fmla="*/ 0 h 6858000"/>
              <a:gd name="csX11" fmla="*/ 4518882 w 4518883"/>
              <a:gd name="csY11" fmla="*/ 0 h 6858000"/>
              <a:gd name="csX12" fmla="*/ 4017964 w 4518883"/>
              <a:gd name="csY12" fmla="*/ 5836100 h 6858000"/>
              <a:gd name="csX13" fmla="*/ 4513795 w 4518883"/>
              <a:gd name="csY13" fmla="*/ 5632014 h 6858000"/>
              <a:gd name="csX14" fmla="*/ 281589 w 4518883"/>
              <a:gd name="csY14" fmla="*/ 100283 h 6858000"/>
              <a:gd name="csX15" fmla="*/ 0 w 4518883"/>
              <a:gd name="csY15" fmla="*/ 0 h 6858000"/>
              <a:gd name="csX0" fmla="*/ 4518882 w 5812920"/>
              <a:gd name="csY0" fmla="*/ 5874295 h 6858000"/>
              <a:gd name="csX1" fmla="*/ 3183101 w 5812920"/>
              <a:gd name="csY1" fmla="*/ 6758718 h 6858000"/>
              <a:gd name="csX2" fmla="*/ 4433124 w 5812920"/>
              <a:gd name="csY2" fmla="*/ 6858000 h 6858000"/>
              <a:gd name="csX3" fmla="*/ 4438944 w 5812920"/>
              <a:gd name="csY3" fmla="*/ 6828560 h 6858000"/>
              <a:gd name="csX4" fmla="*/ 4513795 w 5812920"/>
              <a:gd name="csY4" fmla="*/ 6116480 h 6858000"/>
              <a:gd name="csX5" fmla="*/ 4518882 w 5812920"/>
              <a:gd name="csY5" fmla="*/ 5874295 h 6858000"/>
              <a:gd name="csX6" fmla="*/ 4518882 w 5812920"/>
              <a:gd name="csY6" fmla="*/ 5874200 h 6858000"/>
              <a:gd name="csX7" fmla="*/ 4518883 w 5812920"/>
              <a:gd name="csY7" fmla="*/ 5874247 h 6858000"/>
              <a:gd name="csX8" fmla="*/ 4518882 w 5812920"/>
              <a:gd name="csY8" fmla="*/ 5874295 h 6858000"/>
              <a:gd name="csX9" fmla="*/ 4518882 w 5812920"/>
              <a:gd name="csY9" fmla="*/ 5874200 h 6858000"/>
              <a:gd name="csX10" fmla="*/ 0 w 5812920"/>
              <a:gd name="csY10" fmla="*/ 0 h 6858000"/>
              <a:gd name="csX11" fmla="*/ 4518882 w 5812920"/>
              <a:gd name="csY11" fmla="*/ 0 h 6858000"/>
              <a:gd name="csX12" fmla="*/ 5812920 w 5812920"/>
              <a:gd name="csY12" fmla="*/ 5747200 h 6858000"/>
              <a:gd name="csX13" fmla="*/ 4513795 w 5812920"/>
              <a:gd name="csY13" fmla="*/ 5632014 h 6858000"/>
              <a:gd name="csX14" fmla="*/ 281589 w 5812920"/>
              <a:gd name="csY14" fmla="*/ 100283 h 6858000"/>
              <a:gd name="csX15" fmla="*/ 0 w 5812920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5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805997 w 5061543"/>
              <a:gd name="csY13" fmla="*/ 60003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41624 w 5061543"/>
              <a:gd name="csY13" fmla="*/ 55685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198851 w 5061543"/>
              <a:gd name="csY6" fmla="*/ 58996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198851 w 5061543"/>
              <a:gd name="csY9" fmla="*/ 58996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3990135 w 5061543"/>
              <a:gd name="csY6" fmla="*/ 61409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3990135 w 5061543"/>
              <a:gd name="csY9" fmla="*/ 61409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3990135 w 5061543"/>
              <a:gd name="csY6" fmla="*/ 6140900 h 6858000"/>
              <a:gd name="csX7" fmla="*/ 4518883 w 5061543"/>
              <a:gd name="csY7" fmla="*/ 5874247 h 6858000"/>
              <a:gd name="csX8" fmla="*/ 4157108 w 5061543"/>
              <a:gd name="csY8" fmla="*/ 5861595 h 6858000"/>
              <a:gd name="csX9" fmla="*/ 3990135 w 5061543"/>
              <a:gd name="csY9" fmla="*/ 61409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3990135 w 5061543"/>
              <a:gd name="csY6" fmla="*/ 6140900 h 6858000"/>
              <a:gd name="csX7" fmla="*/ 4059708 w 5061543"/>
              <a:gd name="csY7" fmla="*/ 5607547 h 6858000"/>
              <a:gd name="csX8" fmla="*/ 4157108 w 5061543"/>
              <a:gd name="csY8" fmla="*/ 5861595 h 6858000"/>
              <a:gd name="csX9" fmla="*/ 3990135 w 5061543"/>
              <a:gd name="csY9" fmla="*/ 61409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157108 w 5061543"/>
              <a:gd name="csY6" fmla="*/ 5861595 h 6858000"/>
              <a:gd name="csX7" fmla="*/ 4059708 w 5061543"/>
              <a:gd name="csY7" fmla="*/ 5607547 h 6858000"/>
              <a:gd name="csX8" fmla="*/ 4157108 w 5061543"/>
              <a:gd name="csY8" fmla="*/ 5861595 h 6858000"/>
              <a:gd name="csX9" fmla="*/ 0 w 5061543"/>
              <a:gd name="csY9" fmla="*/ 0 h 6858000"/>
              <a:gd name="csX10" fmla="*/ 4518882 w 5061543"/>
              <a:gd name="csY10" fmla="*/ 0 h 6858000"/>
              <a:gd name="csX11" fmla="*/ 5061543 w 5061543"/>
              <a:gd name="csY11" fmla="*/ 5759900 h 6858000"/>
              <a:gd name="csX12" fmla="*/ 4513796 w 5061543"/>
              <a:gd name="csY12" fmla="*/ 5632014 h 6858000"/>
              <a:gd name="csX13" fmla="*/ 281589 w 5061543"/>
              <a:gd name="csY13" fmla="*/ 100283 h 6858000"/>
              <a:gd name="csX14" fmla="*/ 0 w 5061543"/>
              <a:gd name="csY14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4143193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143193 w 5061543"/>
              <a:gd name="csY5" fmla="*/ 58742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3266586 w 5061543"/>
              <a:gd name="csY0" fmla="*/ 58996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3266586 w 5061543"/>
              <a:gd name="csY5" fmla="*/ 58996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3266586 w 5061543"/>
              <a:gd name="csY0" fmla="*/ 58996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3887647 w 5061543"/>
              <a:gd name="csY4" fmla="*/ 6243480 h 6858000"/>
              <a:gd name="csX5" fmla="*/ 3266586 w 5061543"/>
              <a:gd name="csY5" fmla="*/ 58996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2779583 w 5061543"/>
              <a:gd name="csY0" fmla="*/ 58996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3887647 w 5061543"/>
              <a:gd name="csY4" fmla="*/ 6243480 h 6858000"/>
              <a:gd name="csX5" fmla="*/ 2779583 w 5061543"/>
              <a:gd name="csY5" fmla="*/ 58996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3887647 w 5061543"/>
              <a:gd name="csY0" fmla="*/ 6243480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3887647 w 5061543"/>
              <a:gd name="csY4" fmla="*/ 6243480 h 6858000"/>
              <a:gd name="csX5" fmla="*/ 0 w 5061543"/>
              <a:gd name="csY5" fmla="*/ 0 h 6858000"/>
              <a:gd name="csX6" fmla="*/ 4518882 w 5061543"/>
              <a:gd name="csY6" fmla="*/ 0 h 6858000"/>
              <a:gd name="csX7" fmla="*/ 5061543 w 5061543"/>
              <a:gd name="csY7" fmla="*/ 5759900 h 6858000"/>
              <a:gd name="csX8" fmla="*/ 4513796 w 5061543"/>
              <a:gd name="csY8" fmla="*/ 5632014 h 6858000"/>
              <a:gd name="csX9" fmla="*/ 281589 w 5061543"/>
              <a:gd name="csY9" fmla="*/ 100283 h 6858000"/>
              <a:gd name="csX10" fmla="*/ 0 w 5061543"/>
              <a:gd name="csY10" fmla="*/ 0 h 6858000"/>
              <a:gd name="csX0" fmla="*/ 4438944 w 5061543"/>
              <a:gd name="csY0" fmla="*/ 6828560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0 w 5061543"/>
              <a:gd name="csY4" fmla="*/ 0 h 6858000"/>
              <a:gd name="csX5" fmla="*/ 4518882 w 5061543"/>
              <a:gd name="csY5" fmla="*/ 0 h 6858000"/>
              <a:gd name="csX6" fmla="*/ 5061543 w 5061543"/>
              <a:gd name="csY6" fmla="*/ 5759900 h 6858000"/>
              <a:gd name="csX7" fmla="*/ 4513796 w 5061543"/>
              <a:gd name="csY7" fmla="*/ 5632014 h 6858000"/>
              <a:gd name="csX8" fmla="*/ 281589 w 5061543"/>
              <a:gd name="csY8" fmla="*/ 100283 h 6858000"/>
              <a:gd name="csX9" fmla="*/ 0 w 5061543"/>
              <a:gd name="csY9" fmla="*/ 0 h 6858000"/>
              <a:gd name="csX0" fmla="*/ 4438944 w 5061543"/>
              <a:gd name="csY0" fmla="*/ 6828560 h 6858000"/>
              <a:gd name="csX1" fmla="*/ 4433124 w 5061543"/>
              <a:gd name="csY1" fmla="*/ 6858000 h 6858000"/>
              <a:gd name="csX2" fmla="*/ 4438944 w 5061543"/>
              <a:gd name="csY2" fmla="*/ 6828560 h 6858000"/>
              <a:gd name="csX3" fmla="*/ 0 w 5061543"/>
              <a:gd name="csY3" fmla="*/ 0 h 6858000"/>
              <a:gd name="csX4" fmla="*/ 4518882 w 5061543"/>
              <a:gd name="csY4" fmla="*/ 0 h 6858000"/>
              <a:gd name="csX5" fmla="*/ 5061543 w 5061543"/>
              <a:gd name="csY5" fmla="*/ 5759900 h 6858000"/>
              <a:gd name="csX6" fmla="*/ 4513796 w 5061543"/>
              <a:gd name="csY6" fmla="*/ 5632014 h 6858000"/>
              <a:gd name="csX7" fmla="*/ 281589 w 5061543"/>
              <a:gd name="csY7" fmla="*/ 100283 h 6858000"/>
              <a:gd name="csX8" fmla="*/ 0 w 5061543"/>
              <a:gd name="csY8" fmla="*/ 0 h 6858000"/>
              <a:gd name="csX0" fmla="*/ 0 w 5061543"/>
              <a:gd name="csY0" fmla="*/ 0 h 5759900"/>
              <a:gd name="csX1" fmla="*/ 4518882 w 5061543"/>
              <a:gd name="csY1" fmla="*/ 0 h 5759900"/>
              <a:gd name="csX2" fmla="*/ 5061543 w 5061543"/>
              <a:gd name="csY2" fmla="*/ 5759900 h 5759900"/>
              <a:gd name="csX3" fmla="*/ 4513796 w 5061543"/>
              <a:gd name="csY3" fmla="*/ 5632014 h 5759900"/>
              <a:gd name="csX4" fmla="*/ 281589 w 5061543"/>
              <a:gd name="csY4" fmla="*/ 100283 h 5759900"/>
              <a:gd name="csX5" fmla="*/ 0 w 5061543"/>
              <a:gd name="csY5" fmla="*/ 0 h 5759900"/>
              <a:gd name="csX0" fmla="*/ 0 w 4769341"/>
              <a:gd name="csY0" fmla="*/ 0 h 5709100"/>
              <a:gd name="csX1" fmla="*/ 4518882 w 4769341"/>
              <a:gd name="csY1" fmla="*/ 0 h 5709100"/>
              <a:gd name="csX2" fmla="*/ 4769341 w 4769341"/>
              <a:gd name="csY2" fmla="*/ 5709100 h 5709100"/>
              <a:gd name="csX3" fmla="*/ 4513796 w 4769341"/>
              <a:gd name="csY3" fmla="*/ 5632014 h 5709100"/>
              <a:gd name="csX4" fmla="*/ 281589 w 4769341"/>
              <a:gd name="csY4" fmla="*/ 100283 h 5709100"/>
              <a:gd name="csX5" fmla="*/ 0 w 4769341"/>
              <a:gd name="csY5" fmla="*/ 0 h 5709100"/>
              <a:gd name="csX0" fmla="*/ 0 w 4518882"/>
              <a:gd name="csY0" fmla="*/ 0 h 5632014"/>
              <a:gd name="csX1" fmla="*/ 4518882 w 4518882"/>
              <a:gd name="csY1" fmla="*/ 0 h 5632014"/>
              <a:gd name="csX2" fmla="*/ 4518882 w 4518882"/>
              <a:gd name="csY2" fmla="*/ 5607500 h 5632014"/>
              <a:gd name="csX3" fmla="*/ 4513796 w 4518882"/>
              <a:gd name="csY3" fmla="*/ 5632014 h 5632014"/>
              <a:gd name="csX4" fmla="*/ 281589 w 4518882"/>
              <a:gd name="csY4" fmla="*/ 100283 h 5632014"/>
              <a:gd name="csX5" fmla="*/ 0 w 4518882"/>
              <a:gd name="csY5" fmla="*/ 0 h 56320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4518882" h="5632014">
                <a:moveTo>
                  <a:pt x="0" y="0"/>
                </a:moveTo>
                <a:lnTo>
                  <a:pt x="4518882" y="0"/>
                </a:lnTo>
                <a:lnTo>
                  <a:pt x="4518882" y="5607500"/>
                </a:lnTo>
                <a:lnTo>
                  <a:pt x="4513796" y="5632014"/>
                </a:lnTo>
                <a:cubicBezTo>
                  <a:pt x="4408958" y="3140671"/>
                  <a:pt x="2693855" y="1021848"/>
                  <a:pt x="281589" y="100283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97000">
                <a:srgbClr val="002891">
                  <a:alpha val="80000"/>
                </a:srgbClr>
              </a:gs>
              <a:gs pos="13000">
                <a:srgbClr val="297EAF"/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" name="Oval 6">
            <a:extLst>
              <a:ext uri="{FF2B5EF4-FFF2-40B4-BE49-F238E27FC236}">
                <a16:creationId xmlns:a16="http://schemas.microsoft.com/office/drawing/2014/main" id="{D70CD56F-EFA3-CECA-54C6-825C660BF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01316" y="6369661"/>
            <a:ext cx="380996" cy="3809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49A8C4B-1A41-6439-C6A9-599761CE6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168" y="6369661"/>
            <a:ext cx="604349" cy="3809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6DF47B-3BED-4C75-ACAB-4344E1B376F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DA21D-0757-1694-C684-436888DA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4510" y="6580319"/>
            <a:ext cx="168155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900" b="0" i="0" baseline="0" noProof="0">
                <a:solidFill>
                  <a:schemeClr val="bg1"/>
                </a:solidFill>
                <a:latin typeface="Arial" panose="020B0604020202020204" pitchFamily="34" charset="0"/>
                <a:cs typeface="Poppins" pitchFamily="2" charset="77"/>
              </a:rPr>
              <a:t>© ETSI 2026. All rights reserved.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EB5B722-FDAA-0B60-DEE0-99F38005C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502" y="215973"/>
            <a:ext cx="1611176" cy="65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91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3E6D9F-E1F0-752A-4112-D055A60B7D9B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69000">
                <a:schemeClr val="tx2"/>
              </a:gs>
              <a:gs pos="0">
                <a:schemeClr val="tx1"/>
              </a:gs>
            </a:gsLst>
            <a:lin ang="10800000" scaled="1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sp>
        <p:nvSpPr>
          <p:cNvPr id="7" name="מציין מיקום תוכן 4">
            <a:extLst>
              <a:ext uri="{FF2B5EF4-FFF2-40B4-BE49-F238E27FC236}">
                <a16:creationId xmlns:a16="http://schemas.microsoft.com/office/drawing/2014/main" id="{606B59EF-88EA-9749-51DB-C781AF23B75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1574" y="1600571"/>
            <a:ext cx="3237188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 marL="2286000" indent="0">
              <a:buNone/>
              <a:defRPr>
                <a:solidFill>
                  <a:schemeClr val="tx2"/>
                </a:solidFill>
              </a:defRPr>
            </a:lvl6pPr>
            <a:lvl7pPr marL="2743200" indent="0">
              <a:buNone/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</a:p>
          <a:p>
            <a:pPr lvl="4"/>
            <a:endParaRPr lang="en-US" dirty="0"/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sp>
        <p:nvSpPr>
          <p:cNvPr id="8" name="מציין מיקום תוכן 4">
            <a:extLst>
              <a:ext uri="{FF2B5EF4-FFF2-40B4-BE49-F238E27FC236}">
                <a16:creationId xmlns:a16="http://schemas.microsoft.com/office/drawing/2014/main" id="{D8E5CA45-7ADA-41D2-4ADF-D60A242EDC4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77406" y="1600571"/>
            <a:ext cx="3237188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 marL="2286000" indent="0">
              <a:buNone/>
              <a:defRPr>
                <a:solidFill>
                  <a:schemeClr val="tx2"/>
                </a:solidFill>
              </a:defRPr>
            </a:lvl6pPr>
            <a:lvl7pPr marL="2743200" indent="0">
              <a:buNone/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</a:p>
          <a:p>
            <a:pPr lvl="4"/>
            <a:endParaRPr lang="en-US" dirty="0"/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sp>
        <p:nvSpPr>
          <p:cNvPr id="9" name="מציין מיקום תוכן 4">
            <a:extLst>
              <a:ext uri="{FF2B5EF4-FFF2-40B4-BE49-F238E27FC236}">
                <a16:creationId xmlns:a16="http://schemas.microsoft.com/office/drawing/2014/main" id="{0A738D20-3E6B-92CF-3015-569C0E82636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565970" y="1600571"/>
            <a:ext cx="3237188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 marL="2286000" indent="0">
              <a:buNone/>
              <a:defRPr>
                <a:solidFill>
                  <a:schemeClr val="tx2"/>
                </a:solidFill>
              </a:defRPr>
            </a:lvl6pPr>
            <a:lvl7pPr marL="2743200" indent="0">
              <a:buNone/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</a:p>
          <a:p>
            <a:pPr lvl="4"/>
            <a:endParaRPr lang="en-US" dirty="0"/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48130579-9676-AD60-9DEF-1DD403F3D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AF2BF1-B849-D5BA-3E6F-D8057263BCE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85F8A40-F59B-9305-82B4-B8CACF003B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black background with white text">
            <a:extLst>
              <a:ext uri="{FF2B5EF4-FFF2-40B4-BE49-F238E27FC236}">
                <a16:creationId xmlns:a16="http://schemas.microsoft.com/office/drawing/2014/main" id="{A80E6D3B-482D-BC28-1AD7-98D467C907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15" y="159668"/>
            <a:ext cx="2580730" cy="6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82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Light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F9C9434-394B-2039-D761-6EB775F00EE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7000">
                <a:srgbClr val="002891"/>
              </a:gs>
              <a:gs pos="13000">
                <a:srgbClr val="297EAF"/>
              </a:gs>
            </a:gsLst>
            <a:lin ang="81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 : forme 2">
            <a:extLst>
              <a:ext uri="{FF2B5EF4-FFF2-40B4-BE49-F238E27FC236}">
                <a16:creationId xmlns:a16="http://schemas.microsoft.com/office/drawing/2014/main" id="{CEE2DF43-219F-CCBA-CDEB-A2C72BB22228}"/>
              </a:ext>
            </a:extLst>
          </p:cNvPr>
          <p:cNvSpPr/>
          <p:nvPr userDrawn="1"/>
        </p:nvSpPr>
        <p:spPr>
          <a:xfrm>
            <a:off x="0" y="3672016"/>
            <a:ext cx="12192000" cy="3185984"/>
          </a:xfrm>
          <a:custGeom>
            <a:avLst/>
            <a:gdLst>
              <a:gd name="connsiteX0" fmla="*/ 6151548 w 12247548"/>
              <a:gd name="connsiteY0" fmla="*/ 0 h 3516600"/>
              <a:gd name="connsiteX1" fmla="*/ 12130438 w 12247548"/>
              <a:gd name="connsiteY1" fmla="*/ 940605 h 3516600"/>
              <a:gd name="connsiteX2" fmla="*/ 12247548 w 12247548"/>
              <a:gd name="connsiteY2" fmla="*/ 988659 h 3516600"/>
              <a:gd name="connsiteX3" fmla="*/ 12247548 w 12247548"/>
              <a:gd name="connsiteY3" fmla="*/ 3516600 h 3516600"/>
              <a:gd name="connsiteX4" fmla="*/ 0 w 12247548"/>
              <a:gd name="connsiteY4" fmla="*/ 3516600 h 3516600"/>
              <a:gd name="connsiteX5" fmla="*/ 0 w 12247548"/>
              <a:gd name="connsiteY5" fmla="*/ 1011453 h 3516600"/>
              <a:gd name="connsiteX6" fmla="*/ 172659 w 12247548"/>
              <a:gd name="connsiteY6" fmla="*/ 940605 h 3516600"/>
              <a:gd name="connsiteX7" fmla="*/ 6151548 w 12247548"/>
              <a:gd name="connsiteY7" fmla="*/ 0 h 35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7548" h="3516600">
                <a:moveTo>
                  <a:pt x="6151548" y="0"/>
                </a:moveTo>
                <a:cubicBezTo>
                  <a:pt x="8521409" y="0"/>
                  <a:pt x="10652893" y="362771"/>
                  <a:pt x="12130438" y="940605"/>
                </a:cubicBezTo>
                <a:lnTo>
                  <a:pt x="12247548" y="988659"/>
                </a:lnTo>
                <a:lnTo>
                  <a:pt x="12247548" y="3516600"/>
                </a:lnTo>
                <a:lnTo>
                  <a:pt x="0" y="3516600"/>
                </a:lnTo>
                <a:lnTo>
                  <a:pt x="0" y="1011453"/>
                </a:lnTo>
                <a:lnTo>
                  <a:pt x="172659" y="940605"/>
                </a:lnTo>
                <a:cubicBezTo>
                  <a:pt x="1650204" y="362771"/>
                  <a:pt x="3781688" y="0"/>
                  <a:pt x="6151548" y="0"/>
                </a:cubicBezTo>
                <a:close/>
              </a:path>
            </a:pathLst>
          </a:custGeom>
          <a:gradFill>
            <a:gsLst>
              <a:gs pos="88000">
                <a:schemeClr val="accent1">
                  <a:lumMod val="20000"/>
                  <a:lumOff val="80000"/>
                  <a:alpha val="46000"/>
                </a:schemeClr>
              </a:gs>
              <a:gs pos="10000">
                <a:schemeClr val="accent2">
                  <a:alpha val="5000"/>
                </a:scheme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pic>
        <p:nvPicPr>
          <p:cNvPr id="16" name="Image 2">
            <a:extLst>
              <a:ext uri="{FF2B5EF4-FFF2-40B4-BE49-F238E27FC236}">
                <a16:creationId xmlns:a16="http://schemas.microsoft.com/office/drawing/2014/main" id="{89EED53E-6A4B-7EFD-210B-17E76A1981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748" y="540791"/>
            <a:ext cx="1957104" cy="984815"/>
          </a:xfrm>
          <a:prstGeom prst="rect">
            <a:avLst/>
          </a:prstGeom>
        </p:spPr>
      </p:pic>
      <p:sp>
        <p:nvSpPr>
          <p:cNvPr id="6" name="Forme libre : forme 8">
            <a:extLst>
              <a:ext uri="{FF2B5EF4-FFF2-40B4-BE49-F238E27FC236}">
                <a16:creationId xmlns:a16="http://schemas.microsoft.com/office/drawing/2014/main" id="{6EF9CC1C-70CD-CE54-4FD5-83C7731D1E80}"/>
              </a:ext>
            </a:extLst>
          </p:cNvPr>
          <p:cNvSpPr/>
          <p:nvPr userDrawn="1"/>
        </p:nvSpPr>
        <p:spPr>
          <a:xfrm>
            <a:off x="0" y="0"/>
            <a:ext cx="7344384" cy="6858000"/>
          </a:xfrm>
          <a:custGeom>
            <a:avLst/>
            <a:gdLst>
              <a:gd name="connsiteX0" fmla="*/ 0 w 8262314"/>
              <a:gd name="connsiteY0" fmla="*/ 0 h 6907306"/>
              <a:gd name="connsiteX1" fmla="*/ 3818058 w 8262314"/>
              <a:gd name="connsiteY1" fmla="*/ 0 h 6907306"/>
              <a:gd name="connsiteX2" fmla="*/ 4094997 w 8262314"/>
              <a:gd name="connsiteY2" fmla="*/ 101004 h 6907306"/>
              <a:gd name="connsiteX3" fmla="*/ 8262314 w 8262314"/>
              <a:gd name="connsiteY3" fmla="*/ 5916480 h 6907306"/>
              <a:gd name="connsiteX4" fmla="*/ 8183695 w 8262314"/>
              <a:gd name="connsiteY4" fmla="*/ 6877654 h 6907306"/>
              <a:gd name="connsiteX5" fmla="*/ 8177971 w 8262314"/>
              <a:gd name="connsiteY5" fmla="*/ 6907306 h 6907306"/>
              <a:gd name="connsiteX6" fmla="*/ 0 w 8262314"/>
              <a:gd name="connsiteY6" fmla="*/ 6907306 h 690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62314" h="6907306">
                <a:moveTo>
                  <a:pt x="0" y="0"/>
                </a:moveTo>
                <a:lnTo>
                  <a:pt x="3818058" y="0"/>
                </a:lnTo>
                <a:lnTo>
                  <a:pt x="4094997" y="101004"/>
                </a:lnTo>
                <a:cubicBezTo>
                  <a:pt x="6543955" y="1059136"/>
                  <a:pt x="8262314" y="3302187"/>
                  <a:pt x="8262314" y="5916480"/>
                </a:cubicBezTo>
                <a:cubicBezTo>
                  <a:pt x="8262314" y="6243267"/>
                  <a:pt x="8235465" y="6564253"/>
                  <a:pt x="8183695" y="6877654"/>
                </a:cubicBezTo>
                <a:lnTo>
                  <a:pt x="8177971" y="6907306"/>
                </a:lnTo>
                <a:lnTo>
                  <a:pt x="0" y="6907306"/>
                </a:lnTo>
                <a:close/>
              </a:path>
            </a:pathLst>
          </a:custGeom>
          <a:gradFill>
            <a:gsLst>
              <a:gs pos="97000">
                <a:srgbClr val="A7BBE2"/>
              </a:gs>
              <a:gs pos="0">
                <a:srgbClr val="FFFFFF"/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E26DF95-6E6E-B719-D652-BAE62EF91B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712" y="709891"/>
            <a:ext cx="1611176" cy="659340"/>
          </a:xfrm>
          <a:prstGeom prst="rect">
            <a:avLst/>
          </a:pr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005C0FF6-AADB-032F-B63A-388CE019D0D8}"/>
              </a:ext>
            </a:extLst>
          </p:cNvPr>
          <p:cNvSpPr/>
          <p:nvPr userDrawn="1"/>
        </p:nvSpPr>
        <p:spPr>
          <a:xfrm rot="2138221">
            <a:off x="285117" y="1544383"/>
            <a:ext cx="7221861" cy="5148548"/>
          </a:xfrm>
          <a:custGeom>
            <a:avLst/>
            <a:gdLst>
              <a:gd name="connsiteX0" fmla="*/ 5196857 w 12800829"/>
              <a:gd name="connsiteY0" fmla="*/ 91837 h 10295969"/>
              <a:gd name="connsiteX1" fmla="*/ 12418718 w 12800829"/>
              <a:gd name="connsiteY1" fmla="*/ 3395871 h 10295969"/>
              <a:gd name="connsiteX2" fmla="*/ 6400415 w 12800829"/>
              <a:gd name="connsiteY2" fmla="*/ 5147985 h 10295969"/>
              <a:gd name="connsiteX3" fmla="*/ 5196857 w 12800829"/>
              <a:gd name="connsiteY3" fmla="*/ 91837 h 10295969"/>
              <a:gd name="connsiteX0" fmla="*/ 5196857 w 12800829"/>
              <a:gd name="connsiteY0" fmla="*/ 91837 h 10295969"/>
              <a:gd name="connsiteX1" fmla="*/ 12418718 w 12800829"/>
              <a:gd name="connsiteY1" fmla="*/ 3395871 h 10295969"/>
              <a:gd name="connsiteX0" fmla="*/ 0 w 7221861"/>
              <a:gd name="connsiteY0" fmla="*/ 92400 h 5148548"/>
              <a:gd name="connsiteX1" fmla="*/ 7221861 w 7221861"/>
              <a:gd name="connsiteY1" fmla="*/ 3396434 h 5148548"/>
              <a:gd name="connsiteX2" fmla="*/ 1203558 w 7221861"/>
              <a:gd name="connsiteY2" fmla="*/ 5148548 h 5148548"/>
              <a:gd name="connsiteX3" fmla="*/ 0 w 7221861"/>
              <a:gd name="connsiteY3" fmla="*/ 92400 h 5148548"/>
              <a:gd name="connsiteX0" fmla="*/ 0 w 7221861"/>
              <a:gd name="connsiteY0" fmla="*/ 92400 h 5148548"/>
              <a:gd name="connsiteX1" fmla="*/ 7155310 w 7221861"/>
              <a:gd name="connsiteY1" fmla="*/ 3444144 h 514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1861" h="5148548" stroke="0" extrusionOk="0">
                <a:moveTo>
                  <a:pt x="0" y="92400"/>
                </a:moveTo>
                <a:cubicBezTo>
                  <a:pt x="3089680" y="-383394"/>
                  <a:pt x="6151190" y="1017261"/>
                  <a:pt x="7221861" y="3396434"/>
                </a:cubicBezTo>
                <a:lnTo>
                  <a:pt x="1203558" y="5148548"/>
                </a:lnTo>
                <a:lnTo>
                  <a:pt x="0" y="92400"/>
                </a:lnTo>
                <a:close/>
              </a:path>
              <a:path w="7221861" h="5148548" fill="none">
                <a:moveTo>
                  <a:pt x="0" y="92400"/>
                </a:moveTo>
                <a:cubicBezTo>
                  <a:pt x="3089680" y="-383394"/>
                  <a:pt x="6084639" y="1064971"/>
                  <a:pt x="7155310" y="3444144"/>
                </a:cubicBezTo>
              </a:path>
            </a:pathLst>
          </a:cu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70DCA2E7-8CB6-89C7-DC59-23877951ECA0}"/>
              </a:ext>
            </a:extLst>
          </p:cNvPr>
          <p:cNvSpPr/>
          <p:nvPr userDrawn="1"/>
        </p:nvSpPr>
        <p:spPr>
          <a:xfrm rot="2138221">
            <a:off x="404794" y="1522185"/>
            <a:ext cx="7711157" cy="5713226"/>
          </a:xfrm>
          <a:custGeom>
            <a:avLst/>
            <a:gdLst>
              <a:gd name="connsiteX0" fmla="*/ 5535206 w 13682666"/>
              <a:gd name="connsiteY0" fmla="*/ 109576 h 11914431"/>
              <a:gd name="connsiteX1" fmla="*/ 12957770 w 13682666"/>
              <a:gd name="connsiteY1" fmla="*/ 3288480 h 11914431"/>
              <a:gd name="connsiteX2" fmla="*/ 6841333 w 13682666"/>
              <a:gd name="connsiteY2" fmla="*/ 5957216 h 11914431"/>
              <a:gd name="connsiteX3" fmla="*/ 5535206 w 13682666"/>
              <a:gd name="connsiteY3" fmla="*/ 109576 h 11914431"/>
              <a:gd name="connsiteX0" fmla="*/ 5535206 w 13682666"/>
              <a:gd name="connsiteY0" fmla="*/ 109576 h 11914431"/>
              <a:gd name="connsiteX1" fmla="*/ 12957770 w 13682666"/>
              <a:gd name="connsiteY1" fmla="*/ 3288480 h 11914431"/>
              <a:gd name="connsiteX0" fmla="*/ 0 w 7422564"/>
              <a:gd name="connsiteY0" fmla="*/ 155331 h 6002971"/>
              <a:gd name="connsiteX1" fmla="*/ 7422564 w 7422564"/>
              <a:gd name="connsiteY1" fmla="*/ 3334235 h 6002971"/>
              <a:gd name="connsiteX2" fmla="*/ 1306127 w 7422564"/>
              <a:gd name="connsiteY2" fmla="*/ 6002971 h 6002971"/>
              <a:gd name="connsiteX3" fmla="*/ 0 w 7422564"/>
              <a:gd name="connsiteY3" fmla="*/ 155331 h 6002971"/>
              <a:gd name="connsiteX0" fmla="*/ 0 w 7422564"/>
              <a:gd name="connsiteY0" fmla="*/ 155331 h 6002971"/>
              <a:gd name="connsiteX1" fmla="*/ 7422564 w 7422564"/>
              <a:gd name="connsiteY1" fmla="*/ 3334235 h 6002971"/>
              <a:gd name="connsiteX0" fmla="*/ 0 w 7422564"/>
              <a:gd name="connsiteY0" fmla="*/ 208384 h 6056024"/>
              <a:gd name="connsiteX1" fmla="*/ 7422564 w 7422564"/>
              <a:gd name="connsiteY1" fmla="*/ 3387288 h 6056024"/>
              <a:gd name="connsiteX2" fmla="*/ 1306127 w 7422564"/>
              <a:gd name="connsiteY2" fmla="*/ 6056024 h 6056024"/>
              <a:gd name="connsiteX3" fmla="*/ 0 w 7422564"/>
              <a:gd name="connsiteY3" fmla="*/ 208384 h 6056024"/>
              <a:gd name="connsiteX0" fmla="*/ 0 w 7422564"/>
              <a:gd name="connsiteY0" fmla="*/ 208384 h 6056024"/>
              <a:gd name="connsiteX1" fmla="*/ 7422564 w 7422564"/>
              <a:gd name="connsiteY1" fmla="*/ 3387288 h 6056024"/>
              <a:gd name="connsiteX0" fmla="*/ 0 w 7422564"/>
              <a:gd name="connsiteY0" fmla="*/ 208384 h 5411110"/>
              <a:gd name="connsiteX1" fmla="*/ 7422564 w 7422564"/>
              <a:gd name="connsiteY1" fmla="*/ 3387288 h 5411110"/>
              <a:gd name="connsiteX2" fmla="*/ 2674177 w 7422564"/>
              <a:gd name="connsiteY2" fmla="*/ 5411110 h 5411110"/>
              <a:gd name="connsiteX3" fmla="*/ 0 w 7422564"/>
              <a:gd name="connsiteY3" fmla="*/ 208384 h 5411110"/>
              <a:gd name="connsiteX0" fmla="*/ 0 w 7422564"/>
              <a:gd name="connsiteY0" fmla="*/ 208384 h 5411110"/>
              <a:gd name="connsiteX1" fmla="*/ 7422564 w 7422564"/>
              <a:gd name="connsiteY1" fmla="*/ 3387288 h 5411110"/>
              <a:gd name="connsiteX0" fmla="*/ 0 w 7422564"/>
              <a:gd name="connsiteY0" fmla="*/ 208384 h 5698931"/>
              <a:gd name="connsiteX1" fmla="*/ 7422564 w 7422564"/>
              <a:gd name="connsiteY1" fmla="*/ 3387288 h 5698931"/>
              <a:gd name="connsiteX2" fmla="*/ 4123171 w 7422564"/>
              <a:gd name="connsiteY2" fmla="*/ 5698931 h 5698931"/>
              <a:gd name="connsiteX3" fmla="*/ 0 w 7422564"/>
              <a:gd name="connsiteY3" fmla="*/ 208384 h 5698931"/>
              <a:gd name="connsiteX0" fmla="*/ 0 w 7422564"/>
              <a:gd name="connsiteY0" fmla="*/ 208384 h 5698931"/>
              <a:gd name="connsiteX1" fmla="*/ 7422564 w 7422564"/>
              <a:gd name="connsiteY1" fmla="*/ 3387288 h 5698931"/>
              <a:gd name="connsiteX0" fmla="*/ 0 w 7739780"/>
              <a:gd name="connsiteY0" fmla="*/ 208384 h 5698931"/>
              <a:gd name="connsiteX1" fmla="*/ 7422564 w 7739780"/>
              <a:gd name="connsiteY1" fmla="*/ 3387288 h 5698931"/>
              <a:gd name="connsiteX2" fmla="*/ 4123171 w 7739780"/>
              <a:gd name="connsiteY2" fmla="*/ 5698931 h 5698931"/>
              <a:gd name="connsiteX3" fmla="*/ 0 w 7739780"/>
              <a:gd name="connsiteY3" fmla="*/ 208384 h 5698931"/>
              <a:gd name="connsiteX0" fmla="*/ 0 w 7739780"/>
              <a:gd name="connsiteY0" fmla="*/ 208384 h 5698931"/>
              <a:gd name="connsiteX1" fmla="*/ 7739780 w 7739780"/>
              <a:gd name="connsiteY1" fmla="*/ 4251393 h 5698931"/>
              <a:gd name="connsiteX0" fmla="*/ 0 w 7739780"/>
              <a:gd name="connsiteY0" fmla="*/ 222678 h 5713225"/>
              <a:gd name="connsiteX1" fmla="*/ 7711157 w 7739780"/>
              <a:gd name="connsiteY1" fmla="*/ 3312237 h 5713225"/>
              <a:gd name="connsiteX2" fmla="*/ 4123171 w 7739780"/>
              <a:gd name="connsiteY2" fmla="*/ 5713225 h 5713225"/>
              <a:gd name="connsiteX3" fmla="*/ 0 w 7739780"/>
              <a:gd name="connsiteY3" fmla="*/ 222678 h 5713225"/>
              <a:gd name="connsiteX0" fmla="*/ 0 w 7739780"/>
              <a:gd name="connsiteY0" fmla="*/ 222678 h 5713225"/>
              <a:gd name="connsiteX1" fmla="*/ 7739780 w 7739780"/>
              <a:gd name="connsiteY1" fmla="*/ 426568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0 w 7711157"/>
              <a:gd name="connsiteY0" fmla="*/ 222678 h 5713225"/>
              <a:gd name="connsiteX1" fmla="*/ 7314785 w 7711157"/>
              <a:gd name="connsiteY1" fmla="*/ 346205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0 w 7711157"/>
              <a:gd name="connsiteY0" fmla="*/ 222678 h 5713225"/>
              <a:gd name="connsiteX1" fmla="*/ 7314785 w 7711157"/>
              <a:gd name="connsiteY1" fmla="*/ 346205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0 w 7711157"/>
              <a:gd name="connsiteY0" fmla="*/ 222678 h 5713225"/>
              <a:gd name="connsiteX1" fmla="*/ 7314785 w 7711157"/>
              <a:gd name="connsiteY1" fmla="*/ 346205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0 w 7711157"/>
              <a:gd name="connsiteY0" fmla="*/ 222678 h 5713225"/>
              <a:gd name="connsiteX1" fmla="*/ 7314785 w 7711157"/>
              <a:gd name="connsiteY1" fmla="*/ 346205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0 w 7711157"/>
              <a:gd name="connsiteY0" fmla="*/ 222678 h 5713225"/>
              <a:gd name="connsiteX1" fmla="*/ 7314785 w 7711157"/>
              <a:gd name="connsiteY1" fmla="*/ 346205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0 w 7711157"/>
              <a:gd name="connsiteY0" fmla="*/ 222678 h 5713225"/>
              <a:gd name="connsiteX1" fmla="*/ 7314785 w 7711157"/>
              <a:gd name="connsiteY1" fmla="*/ 346205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0 w 7711157"/>
              <a:gd name="connsiteY0" fmla="*/ 222678 h 5713225"/>
              <a:gd name="connsiteX1" fmla="*/ 7314785 w 7711157"/>
              <a:gd name="connsiteY1" fmla="*/ 346205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0 w 7711157"/>
              <a:gd name="connsiteY0" fmla="*/ 222678 h 5713225"/>
              <a:gd name="connsiteX1" fmla="*/ 7314785 w 7711157"/>
              <a:gd name="connsiteY1" fmla="*/ 346205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0 w 7711157"/>
              <a:gd name="connsiteY0" fmla="*/ 222678 h 5713225"/>
              <a:gd name="connsiteX1" fmla="*/ 7314785 w 7711157"/>
              <a:gd name="connsiteY1" fmla="*/ 346205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0 w 7711157"/>
              <a:gd name="connsiteY0" fmla="*/ 222678 h 5713225"/>
              <a:gd name="connsiteX1" fmla="*/ 7314785 w 7711157"/>
              <a:gd name="connsiteY1" fmla="*/ 346205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0 w 7711157"/>
              <a:gd name="connsiteY0" fmla="*/ 222678 h 5713225"/>
              <a:gd name="connsiteX1" fmla="*/ 7314785 w 7711157"/>
              <a:gd name="connsiteY1" fmla="*/ 346205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0 w 7711157"/>
              <a:gd name="connsiteY0" fmla="*/ 222678 h 5713225"/>
              <a:gd name="connsiteX1" fmla="*/ 7314785 w 7711157"/>
              <a:gd name="connsiteY1" fmla="*/ 3462057 h 5713225"/>
              <a:gd name="connsiteX0" fmla="*/ 513366 w 8224523"/>
              <a:gd name="connsiteY0" fmla="*/ 222678 h 5713225"/>
              <a:gd name="connsiteX1" fmla="*/ 8224523 w 8224523"/>
              <a:gd name="connsiteY1" fmla="*/ 3312237 h 5713225"/>
              <a:gd name="connsiteX2" fmla="*/ 4636537 w 8224523"/>
              <a:gd name="connsiteY2" fmla="*/ 5713225 h 5713225"/>
              <a:gd name="connsiteX3" fmla="*/ 513366 w 8224523"/>
              <a:gd name="connsiteY3" fmla="*/ 222678 h 5713225"/>
              <a:gd name="connsiteX0" fmla="*/ 0 w 8224523"/>
              <a:gd name="connsiteY0" fmla="*/ 607507 h 5713225"/>
              <a:gd name="connsiteX1" fmla="*/ 7828151 w 8224523"/>
              <a:gd name="connsiteY1" fmla="*/ 346205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77643 w 7711157"/>
              <a:gd name="connsiteY0" fmla="*/ 167016 h 5713225"/>
              <a:gd name="connsiteX1" fmla="*/ 7314785 w 7711157"/>
              <a:gd name="connsiteY1" fmla="*/ 3462057 h 5713225"/>
              <a:gd name="connsiteX0" fmla="*/ 0 w 7711157"/>
              <a:gd name="connsiteY0" fmla="*/ 284366 h 5774913"/>
              <a:gd name="connsiteX1" fmla="*/ 7711157 w 7711157"/>
              <a:gd name="connsiteY1" fmla="*/ 3373925 h 5774913"/>
              <a:gd name="connsiteX2" fmla="*/ 4123171 w 7711157"/>
              <a:gd name="connsiteY2" fmla="*/ 5774913 h 5774913"/>
              <a:gd name="connsiteX3" fmla="*/ 0 w 7711157"/>
              <a:gd name="connsiteY3" fmla="*/ 284366 h 5774913"/>
              <a:gd name="connsiteX0" fmla="*/ 77643 w 7711157"/>
              <a:gd name="connsiteY0" fmla="*/ 228704 h 5774913"/>
              <a:gd name="connsiteX1" fmla="*/ 7314785 w 7711157"/>
              <a:gd name="connsiteY1" fmla="*/ 3523745 h 5774913"/>
              <a:gd name="connsiteX0" fmla="*/ 0 w 7711157"/>
              <a:gd name="connsiteY0" fmla="*/ 302683 h 5793230"/>
              <a:gd name="connsiteX1" fmla="*/ 7711157 w 7711157"/>
              <a:gd name="connsiteY1" fmla="*/ 3392242 h 5793230"/>
              <a:gd name="connsiteX2" fmla="*/ 4123171 w 7711157"/>
              <a:gd name="connsiteY2" fmla="*/ 5793230 h 5793230"/>
              <a:gd name="connsiteX3" fmla="*/ 0 w 7711157"/>
              <a:gd name="connsiteY3" fmla="*/ 302683 h 5793230"/>
              <a:gd name="connsiteX0" fmla="*/ 77643 w 7711157"/>
              <a:gd name="connsiteY0" fmla="*/ 247021 h 5793230"/>
              <a:gd name="connsiteX1" fmla="*/ 7314785 w 7711157"/>
              <a:gd name="connsiteY1" fmla="*/ 3542062 h 5793230"/>
              <a:gd name="connsiteX0" fmla="*/ 0 w 7711157"/>
              <a:gd name="connsiteY0" fmla="*/ 237244 h 5727791"/>
              <a:gd name="connsiteX1" fmla="*/ 7711157 w 7711157"/>
              <a:gd name="connsiteY1" fmla="*/ 3326803 h 5727791"/>
              <a:gd name="connsiteX2" fmla="*/ 4123171 w 7711157"/>
              <a:gd name="connsiteY2" fmla="*/ 5727791 h 5727791"/>
              <a:gd name="connsiteX3" fmla="*/ 0 w 7711157"/>
              <a:gd name="connsiteY3" fmla="*/ 237244 h 5727791"/>
              <a:gd name="connsiteX0" fmla="*/ 77643 w 7711157"/>
              <a:gd name="connsiteY0" fmla="*/ 181582 h 5727791"/>
              <a:gd name="connsiteX1" fmla="*/ 7314785 w 7711157"/>
              <a:gd name="connsiteY1" fmla="*/ 3476623 h 5727791"/>
              <a:gd name="connsiteX0" fmla="*/ 0 w 7711157"/>
              <a:gd name="connsiteY0" fmla="*/ 223372 h 5713919"/>
              <a:gd name="connsiteX1" fmla="*/ 7711157 w 7711157"/>
              <a:gd name="connsiteY1" fmla="*/ 3312931 h 5713919"/>
              <a:gd name="connsiteX2" fmla="*/ 4123171 w 7711157"/>
              <a:gd name="connsiteY2" fmla="*/ 5713919 h 5713919"/>
              <a:gd name="connsiteX3" fmla="*/ 0 w 7711157"/>
              <a:gd name="connsiteY3" fmla="*/ 223372 h 5713919"/>
              <a:gd name="connsiteX0" fmla="*/ 77643 w 7711157"/>
              <a:gd name="connsiteY0" fmla="*/ 167710 h 5713919"/>
              <a:gd name="connsiteX1" fmla="*/ 7314785 w 7711157"/>
              <a:gd name="connsiteY1" fmla="*/ 3462751 h 5713919"/>
              <a:gd name="connsiteX0" fmla="*/ 0 w 7711157"/>
              <a:gd name="connsiteY0" fmla="*/ 222679 h 5713226"/>
              <a:gd name="connsiteX1" fmla="*/ 7711157 w 7711157"/>
              <a:gd name="connsiteY1" fmla="*/ 3312238 h 5713226"/>
              <a:gd name="connsiteX2" fmla="*/ 4123171 w 7711157"/>
              <a:gd name="connsiteY2" fmla="*/ 5713226 h 5713226"/>
              <a:gd name="connsiteX3" fmla="*/ 0 w 7711157"/>
              <a:gd name="connsiteY3" fmla="*/ 222679 h 5713226"/>
              <a:gd name="connsiteX0" fmla="*/ 77643 w 7711157"/>
              <a:gd name="connsiteY0" fmla="*/ 167017 h 5713226"/>
              <a:gd name="connsiteX1" fmla="*/ 7314785 w 7711157"/>
              <a:gd name="connsiteY1" fmla="*/ 3462058 h 5713226"/>
              <a:gd name="connsiteX0" fmla="*/ 0 w 7711157"/>
              <a:gd name="connsiteY0" fmla="*/ 228839 h 5719386"/>
              <a:gd name="connsiteX1" fmla="*/ 7711157 w 7711157"/>
              <a:gd name="connsiteY1" fmla="*/ 3318398 h 5719386"/>
              <a:gd name="connsiteX2" fmla="*/ 4123171 w 7711157"/>
              <a:gd name="connsiteY2" fmla="*/ 5719386 h 5719386"/>
              <a:gd name="connsiteX3" fmla="*/ 0 w 7711157"/>
              <a:gd name="connsiteY3" fmla="*/ 228839 h 5719386"/>
              <a:gd name="connsiteX0" fmla="*/ 77643 w 7711157"/>
              <a:gd name="connsiteY0" fmla="*/ 173177 h 5719386"/>
              <a:gd name="connsiteX1" fmla="*/ 7314785 w 7711157"/>
              <a:gd name="connsiteY1" fmla="*/ 3468218 h 5719386"/>
              <a:gd name="connsiteX0" fmla="*/ 0 w 7711157"/>
              <a:gd name="connsiteY0" fmla="*/ 222679 h 5713226"/>
              <a:gd name="connsiteX1" fmla="*/ 7711157 w 7711157"/>
              <a:gd name="connsiteY1" fmla="*/ 3312238 h 5713226"/>
              <a:gd name="connsiteX2" fmla="*/ 4123171 w 7711157"/>
              <a:gd name="connsiteY2" fmla="*/ 5713226 h 5713226"/>
              <a:gd name="connsiteX3" fmla="*/ 0 w 7711157"/>
              <a:gd name="connsiteY3" fmla="*/ 222679 h 5713226"/>
              <a:gd name="connsiteX0" fmla="*/ 77643 w 7711157"/>
              <a:gd name="connsiteY0" fmla="*/ 167017 h 5713226"/>
              <a:gd name="connsiteX1" fmla="*/ 7314785 w 7711157"/>
              <a:gd name="connsiteY1" fmla="*/ 3462058 h 5713226"/>
              <a:gd name="connsiteX0" fmla="*/ 0 w 7711157"/>
              <a:gd name="connsiteY0" fmla="*/ 222679 h 5713226"/>
              <a:gd name="connsiteX1" fmla="*/ 7711157 w 7711157"/>
              <a:gd name="connsiteY1" fmla="*/ 3312238 h 5713226"/>
              <a:gd name="connsiteX2" fmla="*/ 4123171 w 7711157"/>
              <a:gd name="connsiteY2" fmla="*/ 5713226 h 5713226"/>
              <a:gd name="connsiteX3" fmla="*/ 0 w 7711157"/>
              <a:gd name="connsiteY3" fmla="*/ 222679 h 5713226"/>
              <a:gd name="connsiteX0" fmla="*/ 77643 w 7711157"/>
              <a:gd name="connsiteY0" fmla="*/ 167017 h 5713226"/>
              <a:gd name="connsiteX1" fmla="*/ 7314785 w 7711157"/>
              <a:gd name="connsiteY1" fmla="*/ 3462058 h 5713226"/>
              <a:gd name="connsiteX0" fmla="*/ 0 w 7711157"/>
              <a:gd name="connsiteY0" fmla="*/ 222679 h 5713226"/>
              <a:gd name="connsiteX1" fmla="*/ 7711157 w 7711157"/>
              <a:gd name="connsiteY1" fmla="*/ 3312238 h 5713226"/>
              <a:gd name="connsiteX2" fmla="*/ 4123171 w 7711157"/>
              <a:gd name="connsiteY2" fmla="*/ 5713226 h 5713226"/>
              <a:gd name="connsiteX3" fmla="*/ 0 w 7711157"/>
              <a:gd name="connsiteY3" fmla="*/ 222679 h 5713226"/>
              <a:gd name="connsiteX0" fmla="*/ 77643 w 7711157"/>
              <a:gd name="connsiteY0" fmla="*/ 167017 h 5713226"/>
              <a:gd name="connsiteX1" fmla="*/ 7314785 w 7711157"/>
              <a:gd name="connsiteY1" fmla="*/ 3462058 h 5713226"/>
              <a:gd name="connsiteX0" fmla="*/ 0 w 7711157"/>
              <a:gd name="connsiteY0" fmla="*/ 222679 h 5713226"/>
              <a:gd name="connsiteX1" fmla="*/ 7711157 w 7711157"/>
              <a:gd name="connsiteY1" fmla="*/ 3312238 h 5713226"/>
              <a:gd name="connsiteX2" fmla="*/ 4123171 w 7711157"/>
              <a:gd name="connsiteY2" fmla="*/ 5713226 h 5713226"/>
              <a:gd name="connsiteX3" fmla="*/ 0 w 7711157"/>
              <a:gd name="connsiteY3" fmla="*/ 222679 h 5713226"/>
              <a:gd name="connsiteX0" fmla="*/ 77643 w 7711157"/>
              <a:gd name="connsiteY0" fmla="*/ 167017 h 5713226"/>
              <a:gd name="connsiteX1" fmla="*/ 7314785 w 7711157"/>
              <a:gd name="connsiteY1" fmla="*/ 3462058 h 5713226"/>
              <a:gd name="connsiteX0" fmla="*/ 0 w 7711157"/>
              <a:gd name="connsiteY0" fmla="*/ 222679 h 5713226"/>
              <a:gd name="connsiteX1" fmla="*/ 7711157 w 7711157"/>
              <a:gd name="connsiteY1" fmla="*/ 3312238 h 5713226"/>
              <a:gd name="connsiteX2" fmla="*/ 4123171 w 7711157"/>
              <a:gd name="connsiteY2" fmla="*/ 5713226 h 5713226"/>
              <a:gd name="connsiteX3" fmla="*/ 0 w 7711157"/>
              <a:gd name="connsiteY3" fmla="*/ 222679 h 5713226"/>
              <a:gd name="connsiteX0" fmla="*/ 77643 w 7711157"/>
              <a:gd name="connsiteY0" fmla="*/ 167017 h 5713226"/>
              <a:gd name="connsiteX1" fmla="*/ 7365432 w 7711157"/>
              <a:gd name="connsiteY1" fmla="*/ 3392163 h 5713226"/>
              <a:gd name="connsiteX0" fmla="*/ 0 w 7711157"/>
              <a:gd name="connsiteY0" fmla="*/ 222679 h 5713226"/>
              <a:gd name="connsiteX1" fmla="*/ 7711157 w 7711157"/>
              <a:gd name="connsiteY1" fmla="*/ 3312238 h 5713226"/>
              <a:gd name="connsiteX2" fmla="*/ 4123171 w 7711157"/>
              <a:gd name="connsiteY2" fmla="*/ 5713226 h 5713226"/>
              <a:gd name="connsiteX3" fmla="*/ 0 w 7711157"/>
              <a:gd name="connsiteY3" fmla="*/ 222679 h 5713226"/>
              <a:gd name="connsiteX0" fmla="*/ 77643 w 7711157"/>
              <a:gd name="connsiteY0" fmla="*/ 167017 h 5713226"/>
              <a:gd name="connsiteX1" fmla="*/ 7365432 w 7711157"/>
              <a:gd name="connsiteY1" fmla="*/ 3392163 h 5713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11157" h="5713226" stroke="0" extrusionOk="0">
                <a:moveTo>
                  <a:pt x="0" y="222679"/>
                </a:moveTo>
                <a:cubicBezTo>
                  <a:pt x="3013000" y="-287602"/>
                  <a:pt x="5518721" y="-170627"/>
                  <a:pt x="7711157" y="3312238"/>
                </a:cubicBezTo>
                <a:lnTo>
                  <a:pt x="4123171" y="5713226"/>
                </a:lnTo>
                <a:lnTo>
                  <a:pt x="0" y="222679"/>
                </a:lnTo>
                <a:close/>
              </a:path>
              <a:path w="7711157" h="5713226" fill="none">
                <a:moveTo>
                  <a:pt x="77643" y="167017"/>
                </a:moveTo>
                <a:cubicBezTo>
                  <a:pt x="2971569" y="-392240"/>
                  <a:pt x="6013407" y="566245"/>
                  <a:pt x="7365432" y="3392163"/>
                </a:cubicBezTo>
              </a:path>
            </a:pathLst>
          </a:cu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99513C59-71D4-4046-9F20-062C6D94AE67}"/>
              </a:ext>
            </a:extLst>
          </p:cNvPr>
          <p:cNvSpPr txBox="1"/>
          <p:nvPr userDrawn="1"/>
        </p:nvSpPr>
        <p:spPr>
          <a:xfrm>
            <a:off x="447748" y="5934503"/>
            <a:ext cx="1477456" cy="44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>
                <a:solidFill>
                  <a:srgbClr val="024C84"/>
                </a:solidFill>
                <a:cs typeface="Poppins" pitchFamily="2" charset="77"/>
              </a:rPr>
              <a:t>Follow us on: </a:t>
            </a:r>
          </a:p>
        </p:txBody>
      </p:sp>
      <p:pic>
        <p:nvPicPr>
          <p:cNvPr id="12" name="Picture 11" descr="LinkedIn Icon.">
            <a:hlinkClick r:id="rId5"/>
            <a:extLst>
              <a:ext uri="{FF2B5EF4-FFF2-40B4-BE49-F238E27FC236}">
                <a16:creationId xmlns:a16="http://schemas.microsoft.com/office/drawing/2014/main" id="{9AFABD34-EFA7-3E45-BE85-5A3BD7E7BD3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175" y="6046632"/>
            <a:ext cx="288000" cy="288000"/>
          </a:xfrm>
          <a:prstGeom prst="rect">
            <a:avLst/>
          </a:prstGeom>
        </p:spPr>
      </p:pic>
      <p:pic>
        <p:nvPicPr>
          <p:cNvPr id="9" name="Picture 8" descr="YouTube Icon">
            <a:hlinkClick r:id="rId7"/>
            <a:extLst>
              <a:ext uri="{FF2B5EF4-FFF2-40B4-BE49-F238E27FC236}">
                <a16:creationId xmlns:a16="http://schemas.microsoft.com/office/drawing/2014/main" id="{381C725C-DE32-FD40-8418-280CA9A2266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5614" y="6032431"/>
            <a:ext cx="317052" cy="31705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3F18BB1-DFA6-9091-495D-45296DEEAA99}"/>
              </a:ext>
            </a:extLst>
          </p:cNvPr>
          <p:cNvSpPr txBox="1">
            <a:spLocks/>
          </p:cNvSpPr>
          <p:nvPr userDrawn="1"/>
        </p:nvSpPr>
        <p:spPr>
          <a:xfrm>
            <a:off x="447748" y="3106835"/>
            <a:ext cx="3774825" cy="15236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+mj-lt"/>
                <a:ea typeface="+mj-ea"/>
                <a:cs typeface="Poppins" pitchFamily="2" charset="77"/>
              </a:defRPr>
            </a:lvl1pPr>
          </a:lstStyle>
          <a:p>
            <a:endParaRPr lang="en-US" b="1">
              <a:solidFill>
                <a:srgbClr val="024C84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3E299F-84DE-98D8-5F6E-A3DC7A6BB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4510" y="6580319"/>
            <a:ext cx="168155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900" b="0" i="0" baseline="0" noProof="0">
                <a:solidFill>
                  <a:schemeClr val="bg1"/>
                </a:solidFill>
                <a:latin typeface="Arial" panose="020B0604020202020204" pitchFamily="34" charset="0"/>
                <a:cs typeface="Poppins" pitchFamily="2" charset="77"/>
              </a:rPr>
              <a:t>© ETSI 2026. All rights reserved.</a:t>
            </a:r>
          </a:p>
        </p:txBody>
      </p:sp>
      <p:pic>
        <p:nvPicPr>
          <p:cNvPr id="18" name="Graphic 17">
            <a:hlinkClick r:id="rId9"/>
            <a:extLst>
              <a:ext uri="{FF2B5EF4-FFF2-40B4-BE49-F238E27FC236}">
                <a16:creationId xmlns:a16="http://schemas.microsoft.com/office/drawing/2014/main" id="{DEC98B1E-EF86-8C45-8603-CAEF263D5D6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69986" t="33818" r="-1" b="22960"/>
          <a:stretch>
            <a:fillRect/>
          </a:stretch>
        </p:blipFill>
        <p:spPr>
          <a:xfrm>
            <a:off x="2664170" y="6018748"/>
            <a:ext cx="322326" cy="31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57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427BF1-E0FD-550A-C888-8F5B204088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7000">
                <a:srgbClr val="CCD6F4"/>
              </a:gs>
              <a:gs pos="13000">
                <a:schemeClr val="bg1"/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 : forme 35">
            <a:extLst>
              <a:ext uri="{FF2B5EF4-FFF2-40B4-BE49-F238E27FC236}">
                <a16:creationId xmlns:a16="http://schemas.microsoft.com/office/drawing/2014/main" id="{AF8B1B3B-9888-970B-04C1-8A0968D413FE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6151548 w 12247548"/>
              <a:gd name="connsiteY0" fmla="*/ 0 h 3516600"/>
              <a:gd name="connsiteX1" fmla="*/ 12130438 w 12247548"/>
              <a:gd name="connsiteY1" fmla="*/ 940605 h 3516600"/>
              <a:gd name="connsiteX2" fmla="*/ 12247548 w 12247548"/>
              <a:gd name="connsiteY2" fmla="*/ 988659 h 3516600"/>
              <a:gd name="connsiteX3" fmla="*/ 12247548 w 12247548"/>
              <a:gd name="connsiteY3" fmla="*/ 3516600 h 3516600"/>
              <a:gd name="connsiteX4" fmla="*/ 0 w 12247548"/>
              <a:gd name="connsiteY4" fmla="*/ 3516600 h 3516600"/>
              <a:gd name="connsiteX5" fmla="*/ 0 w 12247548"/>
              <a:gd name="connsiteY5" fmla="*/ 1011453 h 3516600"/>
              <a:gd name="connsiteX6" fmla="*/ 172659 w 12247548"/>
              <a:gd name="connsiteY6" fmla="*/ 940605 h 3516600"/>
              <a:gd name="connsiteX7" fmla="*/ 6151548 w 12247548"/>
              <a:gd name="connsiteY7" fmla="*/ 0 h 35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7548" h="3516600">
                <a:moveTo>
                  <a:pt x="6151548" y="0"/>
                </a:moveTo>
                <a:cubicBezTo>
                  <a:pt x="8521409" y="0"/>
                  <a:pt x="10652893" y="362771"/>
                  <a:pt x="12130438" y="940605"/>
                </a:cubicBezTo>
                <a:lnTo>
                  <a:pt x="12247548" y="988659"/>
                </a:lnTo>
                <a:lnTo>
                  <a:pt x="12247548" y="3516600"/>
                </a:lnTo>
                <a:lnTo>
                  <a:pt x="0" y="3516600"/>
                </a:lnTo>
                <a:lnTo>
                  <a:pt x="0" y="1011453"/>
                </a:lnTo>
                <a:lnTo>
                  <a:pt x="172659" y="940605"/>
                </a:lnTo>
                <a:cubicBezTo>
                  <a:pt x="1650204" y="362771"/>
                  <a:pt x="3781688" y="0"/>
                  <a:pt x="6151548" y="0"/>
                </a:cubicBezTo>
                <a:close/>
              </a:path>
            </a:pathLst>
          </a:custGeom>
          <a:gradFill>
            <a:gsLst>
              <a:gs pos="100000">
                <a:schemeClr val="tx2">
                  <a:alpha val="40000"/>
                </a:schemeClr>
              </a:gs>
              <a:gs pos="21000">
                <a:schemeClr val="accent2">
                  <a:alpha val="18000"/>
                </a:scheme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F1FBC19-8F78-5F42-339B-F707A967B801}"/>
              </a:ext>
            </a:extLst>
          </p:cNvPr>
          <p:cNvSpPr/>
          <p:nvPr userDrawn="1"/>
        </p:nvSpPr>
        <p:spPr>
          <a:xfrm>
            <a:off x="3714308" y="3961514"/>
            <a:ext cx="1761460" cy="1346934"/>
          </a:xfrm>
          <a:prstGeom prst="rect">
            <a:avLst/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E81E1C1-0A75-778E-0303-F7AA0C03C666}"/>
              </a:ext>
            </a:extLst>
          </p:cNvPr>
          <p:cNvSpPr/>
          <p:nvPr userDrawn="1"/>
        </p:nvSpPr>
        <p:spPr>
          <a:xfrm>
            <a:off x="5730949" y="1158488"/>
            <a:ext cx="2877591" cy="1356224"/>
          </a:xfrm>
          <a:prstGeom prst="rect">
            <a:avLst/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D2243A-221E-31E2-16A4-D8804D65BF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281" y="2998015"/>
            <a:ext cx="1683339" cy="803320"/>
          </a:xfrm>
          <a:prstGeom prst="rect">
            <a:avLst/>
          </a:prstGeom>
        </p:spPr>
      </p:pic>
      <p:pic>
        <p:nvPicPr>
          <p:cNvPr id="14" name="Picture 1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20D4959-09BC-EBD1-2F4B-EC6043C767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515" y="3112933"/>
            <a:ext cx="1849943" cy="5734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345BE3-4AB7-55D0-1605-9656A7216E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981" y="3155390"/>
            <a:ext cx="1942441" cy="675229"/>
          </a:xfrm>
          <a:prstGeom prst="rect">
            <a:avLst/>
          </a:prstGeom>
        </p:spPr>
      </p:pic>
      <p:pic>
        <p:nvPicPr>
          <p:cNvPr id="18" name="Picture 17" descr="A black and white text&#10;&#10;AI-generated content may be incorrect.">
            <a:extLst>
              <a:ext uri="{FF2B5EF4-FFF2-40B4-BE49-F238E27FC236}">
                <a16:creationId xmlns:a16="http://schemas.microsoft.com/office/drawing/2014/main" id="{270B6CFE-FFD9-04C8-F564-3EE0E046D3D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290" y="3085016"/>
            <a:ext cx="2238397" cy="730658"/>
          </a:xfrm>
          <a:prstGeom prst="rect">
            <a:avLst/>
          </a:prstGeom>
        </p:spPr>
      </p:pic>
      <p:pic>
        <p:nvPicPr>
          <p:cNvPr id="20" name="Picture 19" descr="A black and blue logo&#10;&#10;AI-generated content may be incorrect.">
            <a:extLst>
              <a:ext uri="{FF2B5EF4-FFF2-40B4-BE49-F238E27FC236}">
                <a16:creationId xmlns:a16="http://schemas.microsoft.com/office/drawing/2014/main" id="{D914E709-9A57-949E-66C0-42EB478DCE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831" y="3056398"/>
            <a:ext cx="1487555" cy="8679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7E2227-02EB-B9EF-F489-D2BC8DD5685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949" y="4205672"/>
            <a:ext cx="1357065" cy="8033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4F4FC8-837E-C87F-8F74-A6161F51169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656" y="4205672"/>
            <a:ext cx="1466175" cy="867908"/>
          </a:xfrm>
          <a:prstGeom prst="rect">
            <a:avLst/>
          </a:prstGeom>
        </p:spPr>
      </p:pic>
      <p:pic>
        <p:nvPicPr>
          <p:cNvPr id="26" name="Picture 25" descr="A black and blue logo&#10;&#10;AI-generated content may be incorrect.">
            <a:extLst>
              <a:ext uri="{FF2B5EF4-FFF2-40B4-BE49-F238E27FC236}">
                <a16:creationId xmlns:a16="http://schemas.microsoft.com/office/drawing/2014/main" id="{016EDD82-ED7F-F8C8-C068-CCD87C2BEC4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803" y="4174653"/>
            <a:ext cx="1308061" cy="8033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9641110-308B-39F1-B053-8ACE73395EE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9180" y="1432320"/>
            <a:ext cx="1683340" cy="99927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3D92593A-98AC-10B5-2371-05A07EDD467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2012" y="1473027"/>
            <a:ext cx="2360108" cy="7413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41FB60C-7F35-72DF-0376-9CCF7065BBB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900" y="1289092"/>
            <a:ext cx="2360109" cy="119288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A7B5282-E27A-A2FF-C0A8-AD003AF5ABB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5608" y="1411848"/>
            <a:ext cx="2360108" cy="9620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2C8E896-0CD7-7CA5-8E87-8AF4686ED2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85" y="4075824"/>
            <a:ext cx="1223252" cy="90214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0037EB0-203A-CDB4-D7BF-A730D48F3D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2871" y="127000"/>
            <a:ext cx="10468117" cy="651897"/>
          </a:xfrm>
          <a:prstGeom prst="rect">
            <a:avLst/>
          </a:prstGeom>
          <a:noFill/>
        </p:spPr>
        <p:txBody>
          <a:bodyPr vert="horz" lIns="144000" tIns="144000" rIns="144000" bIns="144000" rtlCol="0" anchor="t" anchorCtr="0">
            <a:noAutofit/>
          </a:bodyPr>
          <a:lstStyle>
            <a:lvl1pPr algn="l">
              <a:defRPr sz="3200" b="1" i="0" cap="all" baseline="0">
                <a:solidFill>
                  <a:srgbClr val="024C84"/>
                </a:solidFill>
                <a:cs typeface="Poppins" pitchFamily="2" charset="77"/>
              </a:defRPr>
            </a:lvl1pPr>
          </a:lstStyle>
          <a:p>
            <a:r>
              <a:rPr lang="en-GB" noProof="0"/>
              <a:t>logos</a:t>
            </a:r>
          </a:p>
        </p:txBody>
      </p:sp>
      <p:sp>
        <p:nvSpPr>
          <p:cNvPr id="3" name="Oval 6">
            <a:extLst>
              <a:ext uri="{FF2B5EF4-FFF2-40B4-BE49-F238E27FC236}">
                <a16:creationId xmlns:a16="http://schemas.microsoft.com/office/drawing/2014/main" id="{A7F47A44-A907-1F98-26DB-344E033ED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01316" y="6369661"/>
            <a:ext cx="380996" cy="3809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E3F3326-CF56-1523-02F2-4D24B9BC5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359" y="6369661"/>
            <a:ext cx="604349" cy="3809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6DF47B-3BED-4C75-ACAB-4344E1B376F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D9CD7F-3A8C-CE16-7D67-3ECCF526B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4510" y="6580319"/>
            <a:ext cx="168155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900" b="0" i="0" baseline="0" noProof="0">
                <a:solidFill>
                  <a:schemeClr val="bg1"/>
                </a:solidFill>
                <a:latin typeface="Arial" panose="020B0604020202020204" pitchFamily="34" charset="0"/>
                <a:cs typeface="Poppins" pitchFamily="2" charset="77"/>
              </a:rPr>
              <a:t>© ETSI 2026. All rights reserved.</a:t>
            </a:r>
          </a:p>
        </p:txBody>
      </p:sp>
      <p:pic>
        <p:nvPicPr>
          <p:cNvPr id="6" name="Picture 42">
            <a:extLst>
              <a:ext uri="{FF2B5EF4-FFF2-40B4-BE49-F238E27FC236}">
                <a16:creationId xmlns:a16="http://schemas.microsoft.com/office/drawing/2014/main" id="{D2BB78CF-25AE-CCAE-460D-9D1038F40DB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1595" y="175437"/>
            <a:ext cx="1102543" cy="38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66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>
            <a:extLst>
              <a:ext uri="{FF2B5EF4-FFF2-40B4-BE49-F238E27FC236}">
                <a16:creationId xmlns:a16="http://schemas.microsoft.com/office/drawing/2014/main" id="{CBB58B28-FBB4-9517-39BB-E3C2ADE147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46850"/>
            <a:ext cx="12192000" cy="6904849"/>
          </a:xfrm>
          <a:prstGeom prst="rect">
            <a:avLst/>
          </a:prstGeom>
          <a:gradFill flip="none" rotWithShape="1">
            <a:gsLst>
              <a:gs pos="97000">
                <a:srgbClr val="CCD6F4"/>
              </a:gs>
              <a:gs pos="13000">
                <a:schemeClr val="bg1"/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Forme libre : forme 35">
            <a:extLst>
              <a:ext uri="{FF2B5EF4-FFF2-40B4-BE49-F238E27FC236}">
                <a16:creationId xmlns:a16="http://schemas.microsoft.com/office/drawing/2014/main" id="{1F26FDB6-7FDF-07DC-C65C-D587DCA049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6151548 w 12247548"/>
              <a:gd name="connsiteY0" fmla="*/ 0 h 3516600"/>
              <a:gd name="connsiteX1" fmla="*/ 12130438 w 12247548"/>
              <a:gd name="connsiteY1" fmla="*/ 940605 h 3516600"/>
              <a:gd name="connsiteX2" fmla="*/ 12247548 w 12247548"/>
              <a:gd name="connsiteY2" fmla="*/ 988659 h 3516600"/>
              <a:gd name="connsiteX3" fmla="*/ 12247548 w 12247548"/>
              <a:gd name="connsiteY3" fmla="*/ 3516600 h 3516600"/>
              <a:gd name="connsiteX4" fmla="*/ 0 w 12247548"/>
              <a:gd name="connsiteY4" fmla="*/ 3516600 h 3516600"/>
              <a:gd name="connsiteX5" fmla="*/ 0 w 12247548"/>
              <a:gd name="connsiteY5" fmla="*/ 1011453 h 3516600"/>
              <a:gd name="connsiteX6" fmla="*/ 172659 w 12247548"/>
              <a:gd name="connsiteY6" fmla="*/ 940605 h 3516600"/>
              <a:gd name="connsiteX7" fmla="*/ 6151548 w 12247548"/>
              <a:gd name="connsiteY7" fmla="*/ 0 h 35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7548" h="3516600">
                <a:moveTo>
                  <a:pt x="6151548" y="0"/>
                </a:moveTo>
                <a:cubicBezTo>
                  <a:pt x="8521409" y="0"/>
                  <a:pt x="10652893" y="362771"/>
                  <a:pt x="12130438" y="940605"/>
                </a:cubicBezTo>
                <a:lnTo>
                  <a:pt x="12247548" y="988659"/>
                </a:lnTo>
                <a:lnTo>
                  <a:pt x="12247548" y="3516600"/>
                </a:lnTo>
                <a:lnTo>
                  <a:pt x="0" y="3516600"/>
                </a:lnTo>
                <a:lnTo>
                  <a:pt x="0" y="1011453"/>
                </a:lnTo>
                <a:lnTo>
                  <a:pt x="172659" y="940605"/>
                </a:lnTo>
                <a:cubicBezTo>
                  <a:pt x="1650204" y="362771"/>
                  <a:pt x="3781688" y="0"/>
                  <a:pt x="6151548" y="0"/>
                </a:cubicBezTo>
                <a:close/>
              </a:path>
            </a:pathLst>
          </a:custGeom>
          <a:gradFill>
            <a:gsLst>
              <a:gs pos="100000">
                <a:schemeClr val="tx2">
                  <a:alpha val="40000"/>
                </a:schemeClr>
              </a:gs>
              <a:gs pos="21000">
                <a:schemeClr val="accent2">
                  <a:alpha val="18000"/>
                </a:scheme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31" name="Title 1">
            <a:extLst>
              <a:ext uri="{FF2B5EF4-FFF2-40B4-BE49-F238E27FC236}">
                <a16:creationId xmlns:a16="http://schemas.microsoft.com/office/drawing/2014/main" id="{5DBBC953-20B7-AC93-D3FD-53FD302E19AB}"/>
              </a:ext>
            </a:extLst>
          </p:cNvPr>
          <p:cNvSpPr txBox="1">
            <a:spLocks/>
          </p:cNvSpPr>
          <p:nvPr userDrawn="1"/>
        </p:nvSpPr>
        <p:spPr>
          <a:xfrm>
            <a:off x="1482872" y="127000"/>
            <a:ext cx="6026236" cy="1189866"/>
          </a:xfrm>
          <a:prstGeom prst="rect">
            <a:avLst/>
          </a:prstGeom>
          <a:noFill/>
        </p:spPr>
        <p:txBody>
          <a:bodyPr vert="horz" lIns="144000" tIns="144000" rIns="144000" bIns="144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baseline="0">
                <a:solidFill>
                  <a:srgbClr val="024C84"/>
                </a:solidFill>
                <a:latin typeface="+mj-lt"/>
                <a:ea typeface="+mj-ea"/>
                <a:cs typeface="Poppins" pitchFamily="2" charset="77"/>
              </a:defRPr>
            </a:lvl1pPr>
          </a:lstStyle>
          <a:p>
            <a:r>
              <a:rPr lang="en-GB"/>
              <a:t>icons</a:t>
            </a:r>
          </a:p>
        </p:txBody>
      </p:sp>
      <p:sp>
        <p:nvSpPr>
          <p:cNvPr id="181" name="Ellipse 12">
            <a:extLst>
              <a:ext uri="{FF2B5EF4-FFF2-40B4-BE49-F238E27FC236}">
                <a16:creationId xmlns:a16="http://schemas.microsoft.com/office/drawing/2014/main" id="{1E69944C-75A4-65A4-60A9-A2C773DC5D23}"/>
              </a:ext>
            </a:extLst>
          </p:cNvPr>
          <p:cNvSpPr/>
          <p:nvPr userDrawn="1"/>
        </p:nvSpPr>
        <p:spPr>
          <a:xfrm>
            <a:off x="271735" y="1207724"/>
            <a:ext cx="1008000" cy="1008000"/>
          </a:xfrm>
          <a:prstGeom prst="ellipse">
            <a:avLst/>
          </a:prstGeom>
          <a:solidFill>
            <a:srgbClr val="002060"/>
          </a:solidFill>
          <a:ln w="4445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52000"/>
                  </a:schemeClr>
                </a:gs>
                <a:gs pos="100000">
                  <a:schemeClr val="accent1">
                    <a:lumMod val="30000"/>
                    <a:lumOff val="70000"/>
                    <a:alpha val="41000"/>
                  </a:schemeClr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2">
            <a:extLst>
              <a:ext uri="{FF2B5EF4-FFF2-40B4-BE49-F238E27FC236}">
                <a16:creationId xmlns:a16="http://schemas.microsoft.com/office/drawing/2014/main" id="{2132CD04-6AF5-E7AE-ADD1-0636D6E266A4}"/>
              </a:ext>
            </a:extLst>
          </p:cNvPr>
          <p:cNvSpPr/>
          <p:nvPr userDrawn="1"/>
        </p:nvSpPr>
        <p:spPr>
          <a:xfrm>
            <a:off x="11006487" y="1254973"/>
            <a:ext cx="1008000" cy="1008000"/>
          </a:xfrm>
          <a:prstGeom prst="ellipse">
            <a:avLst/>
          </a:prstGeom>
          <a:solidFill>
            <a:srgbClr val="00B050"/>
          </a:solidFill>
          <a:ln w="4445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52000"/>
                  </a:schemeClr>
                </a:gs>
                <a:gs pos="100000">
                  <a:schemeClr val="accent1">
                    <a:lumMod val="30000"/>
                    <a:lumOff val="70000"/>
                    <a:alpha val="41000"/>
                  </a:schemeClr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3">
            <a:extLst>
              <a:ext uri="{FF2B5EF4-FFF2-40B4-BE49-F238E27FC236}">
                <a16:creationId xmlns:a16="http://schemas.microsoft.com/office/drawing/2014/main" id="{5D727D4C-3663-4E7E-D57A-D9EFD815227B}"/>
              </a:ext>
            </a:extLst>
          </p:cNvPr>
          <p:cNvSpPr/>
          <p:nvPr userDrawn="1"/>
        </p:nvSpPr>
        <p:spPr>
          <a:xfrm>
            <a:off x="1370770" y="1187075"/>
            <a:ext cx="1008000" cy="1008000"/>
          </a:xfrm>
          <a:prstGeom prst="ellipse">
            <a:avLst/>
          </a:prstGeom>
          <a:solidFill>
            <a:srgbClr val="00B0F0"/>
          </a:solidFill>
          <a:ln w="4445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52000"/>
                  </a:schemeClr>
                </a:gs>
                <a:gs pos="100000">
                  <a:schemeClr val="accent1">
                    <a:lumMod val="30000"/>
                    <a:lumOff val="70000"/>
                    <a:alpha val="41000"/>
                  </a:schemeClr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12">
            <a:extLst>
              <a:ext uri="{FF2B5EF4-FFF2-40B4-BE49-F238E27FC236}">
                <a16:creationId xmlns:a16="http://schemas.microsoft.com/office/drawing/2014/main" id="{21349774-218A-130D-E6C2-64D868033C98}"/>
              </a:ext>
            </a:extLst>
          </p:cNvPr>
          <p:cNvSpPr/>
          <p:nvPr userDrawn="1"/>
        </p:nvSpPr>
        <p:spPr>
          <a:xfrm>
            <a:off x="4725207" y="1234261"/>
            <a:ext cx="1008000" cy="1008000"/>
          </a:xfrm>
          <a:prstGeom prst="ellipse">
            <a:avLst/>
          </a:prstGeom>
          <a:solidFill>
            <a:srgbClr val="FFC000"/>
          </a:solidFill>
          <a:ln w="4445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52000"/>
                  </a:schemeClr>
                </a:gs>
                <a:gs pos="100000">
                  <a:schemeClr val="accent1">
                    <a:lumMod val="30000"/>
                    <a:lumOff val="70000"/>
                    <a:alpha val="41000"/>
                  </a:schemeClr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9185325-21AF-ECD8-9295-613378F63FB3}"/>
              </a:ext>
            </a:extLst>
          </p:cNvPr>
          <p:cNvGrpSpPr/>
          <p:nvPr userDrawn="1"/>
        </p:nvGrpSpPr>
        <p:grpSpPr>
          <a:xfrm>
            <a:off x="7010074" y="1281365"/>
            <a:ext cx="1008000" cy="1008000"/>
            <a:chOff x="7956172" y="1447516"/>
            <a:chExt cx="1008000" cy="1008000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F2D0A53-6E75-18AE-8FFD-CE3C57591D8F}"/>
                </a:ext>
              </a:extLst>
            </p:cNvPr>
            <p:cNvSpPr/>
            <p:nvPr userDrawn="1"/>
          </p:nvSpPr>
          <p:spPr>
            <a:xfrm>
              <a:off x="7956172" y="1447516"/>
              <a:ext cx="1008000" cy="1008000"/>
            </a:xfrm>
            <a:prstGeom prst="ellipse">
              <a:avLst/>
            </a:prstGeom>
            <a:solidFill>
              <a:srgbClr val="C00000"/>
            </a:solidFill>
            <a:ln w="4445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52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41000"/>
                    </a:schemeClr>
                  </a:gs>
                </a:gsLst>
                <a:lin ang="189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4" name="Graphique 50" descr="Amélioration continue contour">
              <a:extLst>
                <a:ext uri="{FF2B5EF4-FFF2-40B4-BE49-F238E27FC236}">
                  <a16:creationId xmlns:a16="http://schemas.microsoft.com/office/drawing/2014/main" id="{791157D1-77E1-5CC6-2C75-341CADC3D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94412" y="1592858"/>
              <a:ext cx="720000" cy="720000"/>
            </a:xfrm>
            <a:prstGeom prst="rect">
              <a:avLst/>
            </a:prstGeom>
          </p:spPr>
        </p:pic>
      </p:grpSp>
      <p:pic>
        <p:nvPicPr>
          <p:cNvPr id="25" name="Graphique 47" descr="Cible contour">
            <a:extLst>
              <a:ext uri="{FF2B5EF4-FFF2-40B4-BE49-F238E27FC236}">
                <a16:creationId xmlns:a16="http://schemas.microsoft.com/office/drawing/2014/main" id="{FF74F242-8BC3-E73F-A427-9D187935DA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1669" y="1367974"/>
            <a:ext cx="648000" cy="648000"/>
          </a:xfrm>
          <a:prstGeom prst="rect">
            <a:avLst/>
          </a:prstGeom>
        </p:spPr>
      </p:pic>
      <p:pic>
        <p:nvPicPr>
          <p:cNvPr id="26" name="Graphique 51" descr="Bon inventaire contour">
            <a:extLst>
              <a:ext uri="{FF2B5EF4-FFF2-40B4-BE49-F238E27FC236}">
                <a16:creationId xmlns:a16="http://schemas.microsoft.com/office/drawing/2014/main" id="{B0D09433-E143-4366-886A-27D144DA888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69642" y="1431970"/>
            <a:ext cx="648000" cy="648000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8129DD8-1B64-93A0-9CC3-032872A56B01}"/>
              </a:ext>
            </a:extLst>
          </p:cNvPr>
          <p:cNvGrpSpPr/>
          <p:nvPr userDrawn="1"/>
        </p:nvGrpSpPr>
        <p:grpSpPr>
          <a:xfrm>
            <a:off x="9593706" y="1258370"/>
            <a:ext cx="1008000" cy="1008000"/>
            <a:chOff x="10581241" y="3367307"/>
            <a:chExt cx="1008000" cy="1008000"/>
          </a:xfrm>
        </p:grpSpPr>
        <p:sp>
          <p:nvSpPr>
            <p:cNvPr id="23" name="Ellipse 5">
              <a:extLst>
                <a:ext uri="{FF2B5EF4-FFF2-40B4-BE49-F238E27FC236}">
                  <a16:creationId xmlns:a16="http://schemas.microsoft.com/office/drawing/2014/main" id="{20C7CAB8-AD93-EE52-306E-0EA2C32D619D}"/>
                </a:ext>
              </a:extLst>
            </p:cNvPr>
            <p:cNvSpPr/>
            <p:nvPr userDrawn="1"/>
          </p:nvSpPr>
          <p:spPr>
            <a:xfrm>
              <a:off x="10581241" y="3367307"/>
              <a:ext cx="1008000" cy="1008000"/>
            </a:xfrm>
            <a:prstGeom prst="ellipse">
              <a:avLst/>
            </a:prstGeom>
            <a:solidFill>
              <a:srgbClr val="7030A0"/>
            </a:solidFill>
            <a:ln w="4445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52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41000"/>
                    </a:schemeClr>
                  </a:gs>
                </a:gsLst>
                <a:lin ang="189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7" name="Graphique 49" descr="Réseau utilisateur contour">
              <a:extLst>
                <a:ext uri="{FF2B5EF4-FFF2-40B4-BE49-F238E27FC236}">
                  <a16:creationId xmlns:a16="http://schemas.microsoft.com/office/drawing/2014/main" id="{9D67AB5C-A56F-1DEF-1270-4F94959FFA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729177" y="3476911"/>
              <a:ext cx="731520" cy="731520"/>
            </a:xfrm>
            <a:prstGeom prst="rect">
              <a:avLst/>
            </a:prstGeom>
          </p:spPr>
        </p:pic>
      </p:grpSp>
      <p:sp>
        <p:nvSpPr>
          <p:cNvPr id="14" name="Ellipse 1">
            <a:extLst>
              <a:ext uri="{FF2B5EF4-FFF2-40B4-BE49-F238E27FC236}">
                <a16:creationId xmlns:a16="http://schemas.microsoft.com/office/drawing/2014/main" id="{A62A77A1-81A5-518B-AAC1-59B409F645EA}"/>
              </a:ext>
            </a:extLst>
          </p:cNvPr>
          <p:cNvSpPr/>
          <p:nvPr userDrawn="1"/>
        </p:nvSpPr>
        <p:spPr>
          <a:xfrm>
            <a:off x="3630177" y="1243731"/>
            <a:ext cx="1008000" cy="1008000"/>
          </a:xfrm>
          <a:prstGeom prst="ellipse">
            <a:avLst/>
          </a:prstGeom>
          <a:solidFill>
            <a:srgbClr val="92D050"/>
          </a:solidFill>
          <a:ln w="4445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52000"/>
                  </a:schemeClr>
                </a:gs>
                <a:gs pos="100000">
                  <a:schemeClr val="accent1">
                    <a:lumMod val="30000"/>
                    <a:lumOff val="70000"/>
                    <a:alpha val="41000"/>
                  </a:schemeClr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Graphique 8" descr="Processeur contour">
            <a:extLst>
              <a:ext uri="{FF2B5EF4-FFF2-40B4-BE49-F238E27FC236}">
                <a16:creationId xmlns:a16="http://schemas.microsoft.com/office/drawing/2014/main" id="{66803EA8-C30F-DB33-53FA-42B42F67F21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770607" y="1381971"/>
            <a:ext cx="731520" cy="731520"/>
          </a:xfrm>
          <a:prstGeom prst="rect">
            <a:avLst/>
          </a:prstGeom>
          <a:effectLst/>
        </p:spPr>
      </p:pic>
      <p:sp>
        <p:nvSpPr>
          <p:cNvPr id="43" name="Ellipse 3">
            <a:extLst>
              <a:ext uri="{FF2B5EF4-FFF2-40B4-BE49-F238E27FC236}">
                <a16:creationId xmlns:a16="http://schemas.microsoft.com/office/drawing/2014/main" id="{0D6A0A60-7E9E-BB23-995C-A1E609505055}"/>
              </a:ext>
            </a:extLst>
          </p:cNvPr>
          <p:cNvSpPr/>
          <p:nvPr userDrawn="1"/>
        </p:nvSpPr>
        <p:spPr>
          <a:xfrm>
            <a:off x="2490872" y="1234261"/>
            <a:ext cx="1008000" cy="1008000"/>
          </a:xfrm>
          <a:prstGeom prst="ellipse">
            <a:avLst/>
          </a:prstGeom>
          <a:solidFill>
            <a:srgbClr val="0070C0"/>
          </a:solidFill>
          <a:ln w="4445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52000"/>
                  </a:schemeClr>
                </a:gs>
                <a:gs pos="100000">
                  <a:schemeClr val="accent1">
                    <a:lumMod val="30000"/>
                    <a:lumOff val="70000"/>
                    <a:alpha val="41000"/>
                  </a:schemeClr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9" name="Graphique 10" descr="Ordinateur portable contour">
            <a:extLst>
              <a:ext uri="{FF2B5EF4-FFF2-40B4-BE49-F238E27FC236}">
                <a16:creationId xmlns:a16="http://schemas.microsoft.com/office/drawing/2014/main" id="{63E995D2-E97E-562D-FE4E-193553A5D5A3}"/>
              </a:ext>
            </a:extLst>
          </p:cNvPr>
          <p:cNvGrpSpPr/>
          <p:nvPr userDrawn="1"/>
        </p:nvGrpSpPr>
        <p:grpSpPr>
          <a:xfrm>
            <a:off x="2636908" y="1524285"/>
            <a:ext cx="715927" cy="427952"/>
            <a:chOff x="1361849" y="1722403"/>
            <a:chExt cx="876300" cy="523817"/>
          </a:xfrm>
          <a:solidFill>
            <a:schemeClr val="bg1"/>
          </a:solidFill>
        </p:grpSpPr>
        <p:sp>
          <p:nvSpPr>
            <p:cNvPr id="30" name="Forme libre : forme 8">
              <a:extLst>
                <a:ext uri="{FF2B5EF4-FFF2-40B4-BE49-F238E27FC236}">
                  <a16:creationId xmlns:a16="http://schemas.microsoft.com/office/drawing/2014/main" id="{5B380DED-06BD-DF39-E812-B65474A5BF22}"/>
                </a:ext>
              </a:extLst>
            </p:cNvPr>
            <p:cNvSpPr/>
            <p:nvPr/>
          </p:nvSpPr>
          <p:spPr>
            <a:xfrm>
              <a:off x="1523774" y="1770028"/>
              <a:ext cx="552450" cy="342995"/>
            </a:xfrm>
            <a:custGeom>
              <a:avLst/>
              <a:gdLst>
                <a:gd name="connsiteX0" fmla="*/ 552450 w 552450"/>
                <a:gd name="connsiteY0" fmla="*/ 342843 h 342995"/>
                <a:gd name="connsiteX1" fmla="*/ 552450 w 552450"/>
                <a:gd name="connsiteY1" fmla="*/ 0 h 342995"/>
                <a:gd name="connsiteX2" fmla="*/ 0 w 552450"/>
                <a:gd name="connsiteY2" fmla="*/ 0 h 342995"/>
                <a:gd name="connsiteX3" fmla="*/ 0 w 552450"/>
                <a:gd name="connsiteY3" fmla="*/ 342995 h 342995"/>
                <a:gd name="connsiteX4" fmla="*/ 19050 w 552450"/>
                <a:gd name="connsiteY4" fmla="*/ 19050 h 342995"/>
                <a:gd name="connsiteX5" fmla="*/ 533400 w 552450"/>
                <a:gd name="connsiteY5" fmla="*/ 19050 h 342995"/>
                <a:gd name="connsiteX6" fmla="*/ 533400 w 552450"/>
                <a:gd name="connsiteY6" fmla="*/ 323783 h 342995"/>
                <a:gd name="connsiteX7" fmla="*/ 19050 w 552450"/>
                <a:gd name="connsiteY7" fmla="*/ 323945 h 34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342995">
                  <a:moveTo>
                    <a:pt x="552450" y="342843"/>
                  </a:moveTo>
                  <a:lnTo>
                    <a:pt x="552450" y="0"/>
                  </a:lnTo>
                  <a:lnTo>
                    <a:pt x="0" y="0"/>
                  </a:lnTo>
                  <a:lnTo>
                    <a:pt x="0" y="342995"/>
                  </a:lnTo>
                  <a:close/>
                  <a:moveTo>
                    <a:pt x="19050" y="19050"/>
                  </a:moveTo>
                  <a:lnTo>
                    <a:pt x="533400" y="19050"/>
                  </a:lnTo>
                  <a:lnTo>
                    <a:pt x="533400" y="323783"/>
                  </a:lnTo>
                  <a:lnTo>
                    <a:pt x="19050" y="3239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10">
              <a:extLst>
                <a:ext uri="{FF2B5EF4-FFF2-40B4-BE49-F238E27FC236}">
                  <a16:creationId xmlns:a16="http://schemas.microsoft.com/office/drawing/2014/main" id="{DFB16FF2-5396-A57A-6701-23275822D50C}"/>
                </a:ext>
              </a:extLst>
            </p:cNvPr>
            <p:cNvSpPr/>
            <p:nvPr/>
          </p:nvSpPr>
          <p:spPr>
            <a:xfrm>
              <a:off x="1476149" y="1722403"/>
              <a:ext cx="647700" cy="428748"/>
            </a:xfrm>
            <a:custGeom>
              <a:avLst/>
              <a:gdLst>
                <a:gd name="connsiteX0" fmla="*/ 19050 w 647700"/>
                <a:gd name="connsiteY0" fmla="*/ 38100 h 428748"/>
                <a:gd name="connsiteX1" fmla="*/ 38100 w 647700"/>
                <a:gd name="connsiteY1" fmla="*/ 19050 h 428748"/>
                <a:gd name="connsiteX2" fmla="*/ 609600 w 647700"/>
                <a:gd name="connsiteY2" fmla="*/ 19050 h 428748"/>
                <a:gd name="connsiteX3" fmla="*/ 628650 w 647700"/>
                <a:gd name="connsiteY3" fmla="*/ 38100 h 428748"/>
                <a:gd name="connsiteX4" fmla="*/ 628650 w 647700"/>
                <a:gd name="connsiteY4" fmla="*/ 428749 h 428748"/>
                <a:gd name="connsiteX5" fmla="*/ 647700 w 647700"/>
                <a:gd name="connsiteY5" fmla="*/ 428749 h 428748"/>
                <a:gd name="connsiteX6" fmla="*/ 647700 w 647700"/>
                <a:gd name="connsiteY6" fmla="*/ 38100 h 428748"/>
                <a:gd name="connsiteX7" fmla="*/ 609600 w 647700"/>
                <a:gd name="connsiteY7" fmla="*/ 0 h 428748"/>
                <a:gd name="connsiteX8" fmla="*/ 38100 w 647700"/>
                <a:gd name="connsiteY8" fmla="*/ 0 h 428748"/>
                <a:gd name="connsiteX9" fmla="*/ 0 w 647700"/>
                <a:gd name="connsiteY9" fmla="*/ 38100 h 428748"/>
                <a:gd name="connsiteX10" fmla="*/ 0 w 647700"/>
                <a:gd name="connsiteY10" fmla="*/ 428749 h 428748"/>
                <a:gd name="connsiteX11" fmla="*/ 19050 w 647700"/>
                <a:gd name="connsiteY11" fmla="*/ 428749 h 42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7700" h="428748">
                  <a:moveTo>
                    <a:pt x="19050" y="38100"/>
                  </a:moveTo>
                  <a:cubicBezTo>
                    <a:pt x="19050" y="27579"/>
                    <a:pt x="27579" y="19050"/>
                    <a:pt x="38100" y="19050"/>
                  </a:cubicBezTo>
                  <a:lnTo>
                    <a:pt x="609600" y="19050"/>
                  </a:lnTo>
                  <a:cubicBezTo>
                    <a:pt x="620121" y="19050"/>
                    <a:pt x="628650" y="27579"/>
                    <a:pt x="628650" y="38100"/>
                  </a:cubicBezTo>
                  <a:lnTo>
                    <a:pt x="628650" y="428749"/>
                  </a:lnTo>
                  <a:lnTo>
                    <a:pt x="647700" y="428749"/>
                  </a:lnTo>
                  <a:lnTo>
                    <a:pt x="647700" y="38100"/>
                  </a:lnTo>
                  <a:cubicBezTo>
                    <a:pt x="647700" y="17058"/>
                    <a:pt x="630642" y="0"/>
                    <a:pt x="609600" y="0"/>
                  </a:cubicBez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428749"/>
                  </a:lnTo>
                  <a:lnTo>
                    <a:pt x="19050" y="4287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 : forme 11">
              <a:extLst>
                <a:ext uri="{FF2B5EF4-FFF2-40B4-BE49-F238E27FC236}">
                  <a16:creationId xmlns:a16="http://schemas.microsoft.com/office/drawing/2014/main" id="{163A7C62-8254-28CE-7F63-DDD4885D054F}"/>
                </a:ext>
              </a:extLst>
            </p:cNvPr>
            <p:cNvSpPr/>
            <p:nvPr/>
          </p:nvSpPr>
          <p:spPr>
            <a:xfrm>
              <a:off x="1361849" y="2179545"/>
              <a:ext cx="876300" cy="66675"/>
            </a:xfrm>
            <a:custGeom>
              <a:avLst/>
              <a:gdLst>
                <a:gd name="connsiteX0" fmla="*/ 485775 w 876300"/>
                <a:gd name="connsiteY0" fmla="*/ 0 h 66675"/>
                <a:gd name="connsiteX1" fmla="*/ 485775 w 876300"/>
                <a:gd name="connsiteY1" fmla="*/ 19050 h 66675"/>
                <a:gd name="connsiteX2" fmla="*/ 390525 w 876300"/>
                <a:gd name="connsiteY2" fmla="*/ 19050 h 66675"/>
                <a:gd name="connsiteX3" fmla="*/ 390525 w 876300"/>
                <a:gd name="connsiteY3" fmla="*/ 0 h 66675"/>
                <a:gd name="connsiteX4" fmla="*/ 0 w 876300"/>
                <a:gd name="connsiteY4" fmla="*/ 0 h 66675"/>
                <a:gd name="connsiteX5" fmla="*/ 0 w 876300"/>
                <a:gd name="connsiteY5" fmla="*/ 19050 h 66675"/>
                <a:gd name="connsiteX6" fmla="*/ 47625 w 876300"/>
                <a:gd name="connsiteY6" fmla="*/ 66675 h 66675"/>
                <a:gd name="connsiteX7" fmla="*/ 828675 w 876300"/>
                <a:gd name="connsiteY7" fmla="*/ 66675 h 66675"/>
                <a:gd name="connsiteX8" fmla="*/ 876300 w 876300"/>
                <a:gd name="connsiteY8" fmla="*/ 19050 h 66675"/>
                <a:gd name="connsiteX9" fmla="*/ 876300 w 876300"/>
                <a:gd name="connsiteY9" fmla="*/ 0 h 66675"/>
                <a:gd name="connsiteX10" fmla="*/ 828675 w 876300"/>
                <a:gd name="connsiteY10" fmla="*/ 47625 h 66675"/>
                <a:gd name="connsiteX11" fmla="*/ 47625 w 876300"/>
                <a:gd name="connsiteY11" fmla="*/ 47625 h 66675"/>
                <a:gd name="connsiteX12" fmla="*/ 19050 w 876300"/>
                <a:gd name="connsiteY12" fmla="*/ 19050 h 66675"/>
                <a:gd name="connsiteX13" fmla="*/ 371475 w 876300"/>
                <a:gd name="connsiteY13" fmla="*/ 19050 h 66675"/>
                <a:gd name="connsiteX14" fmla="*/ 389265 w 876300"/>
                <a:gd name="connsiteY14" fmla="*/ 38100 h 66675"/>
                <a:gd name="connsiteX15" fmla="*/ 390525 w 876300"/>
                <a:gd name="connsiteY15" fmla="*/ 38100 h 66675"/>
                <a:gd name="connsiteX16" fmla="*/ 485775 w 876300"/>
                <a:gd name="connsiteY16" fmla="*/ 38100 h 66675"/>
                <a:gd name="connsiteX17" fmla="*/ 504825 w 876300"/>
                <a:gd name="connsiteY17" fmla="*/ 20310 h 66675"/>
                <a:gd name="connsiteX18" fmla="*/ 504825 w 876300"/>
                <a:gd name="connsiteY18" fmla="*/ 19050 h 66675"/>
                <a:gd name="connsiteX19" fmla="*/ 857250 w 876300"/>
                <a:gd name="connsiteY19" fmla="*/ 19050 h 66675"/>
                <a:gd name="connsiteX20" fmla="*/ 828675 w 876300"/>
                <a:gd name="connsiteY20" fmla="*/ 4762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6300" h="66675">
                  <a:moveTo>
                    <a:pt x="485775" y="0"/>
                  </a:moveTo>
                  <a:lnTo>
                    <a:pt x="485775" y="19050"/>
                  </a:lnTo>
                  <a:lnTo>
                    <a:pt x="390525" y="19050"/>
                  </a:lnTo>
                  <a:lnTo>
                    <a:pt x="390525" y="0"/>
                  </a:lnTo>
                  <a:lnTo>
                    <a:pt x="0" y="0"/>
                  </a:lnTo>
                  <a:lnTo>
                    <a:pt x="0" y="19050"/>
                  </a:lnTo>
                  <a:cubicBezTo>
                    <a:pt x="32" y="45340"/>
                    <a:pt x="21336" y="66644"/>
                    <a:pt x="47625" y="66675"/>
                  </a:cubicBezTo>
                  <a:lnTo>
                    <a:pt x="828675" y="66675"/>
                  </a:lnTo>
                  <a:cubicBezTo>
                    <a:pt x="854965" y="66644"/>
                    <a:pt x="876269" y="45340"/>
                    <a:pt x="876300" y="19050"/>
                  </a:cubicBezTo>
                  <a:lnTo>
                    <a:pt x="876300" y="0"/>
                  </a:lnTo>
                  <a:close/>
                  <a:moveTo>
                    <a:pt x="828675" y="47625"/>
                  </a:moveTo>
                  <a:lnTo>
                    <a:pt x="47625" y="47625"/>
                  </a:lnTo>
                  <a:cubicBezTo>
                    <a:pt x="31844" y="47625"/>
                    <a:pt x="19050" y="34832"/>
                    <a:pt x="19050" y="19050"/>
                  </a:cubicBezTo>
                  <a:lnTo>
                    <a:pt x="371475" y="19050"/>
                  </a:lnTo>
                  <a:cubicBezTo>
                    <a:pt x="371127" y="29223"/>
                    <a:pt x="379092" y="37752"/>
                    <a:pt x="389265" y="38100"/>
                  </a:cubicBezTo>
                  <a:cubicBezTo>
                    <a:pt x="389685" y="38114"/>
                    <a:pt x="390105" y="38114"/>
                    <a:pt x="390525" y="38100"/>
                  </a:cubicBezTo>
                  <a:lnTo>
                    <a:pt x="485775" y="38100"/>
                  </a:lnTo>
                  <a:cubicBezTo>
                    <a:pt x="495948" y="38448"/>
                    <a:pt x="504477" y="30483"/>
                    <a:pt x="504825" y="20310"/>
                  </a:cubicBezTo>
                  <a:cubicBezTo>
                    <a:pt x="504839" y="19890"/>
                    <a:pt x="504839" y="19470"/>
                    <a:pt x="504825" y="19050"/>
                  </a:cubicBezTo>
                  <a:lnTo>
                    <a:pt x="857250" y="19050"/>
                  </a:lnTo>
                  <a:cubicBezTo>
                    <a:pt x="857250" y="34832"/>
                    <a:pt x="844457" y="47625"/>
                    <a:pt x="828675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9B5EE6C-6B5E-560D-93EA-7E0BCA99E35D}"/>
              </a:ext>
            </a:extLst>
          </p:cNvPr>
          <p:cNvGrpSpPr/>
          <p:nvPr userDrawn="1"/>
        </p:nvGrpSpPr>
        <p:grpSpPr>
          <a:xfrm>
            <a:off x="5801506" y="1251869"/>
            <a:ext cx="1008000" cy="1008000"/>
            <a:chOff x="6286668" y="1478041"/>
            <a:chExt cx="1008000" cy="1008000"/>
          </a:xfrm>
        </p:grpSpPr>
        <p:sp>
          <p:nvSpPr>
            <p:cNvPr id="42" name="Ellipse 12">
              <a:extLst>
                <a:ext uri="{FF2B5EF4-FFF2-40B4-BE49-F238E27FC236}">
                  <a16:creationId xmlns:a16="http://schemas.microsoft.com/office/drawing/2014/main" id="{B68D5224-EE4D-85D2-BFC6-91B513A75C0C}"/>
                </a:ext>
              </a:extLst>
            </p:cNvPr>
            <p:cNvSpPr/>
            <p:nvPr userDrawn="1"/>
          </p:nvSpPr>
          <p:spPr>
            <a:xfrm>
              <a:off x="6286668" y="1478041"/>
              <a:ext cx="1008000" cy="1008000"/>
            </a:xfrm>
            <a:prstGeom prst="ellipse">
              <a:avLst/>
            </a:prstGeom>
            <a:solidFill>
              <a:srgbClr val="FFC000"/>
            </a:solidFill>
            <a:ln w="4445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52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41000"/>
                    </a:schemeClr>
                  </a:gs>
                </a:gsLst>
                <a:lin ang="189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3" name="Groupe 12">
              <a:extLst>
                <a:ext uri="{FF2B5EF4-FFF2-40B4-BE49-F238E27FC236}">
                  <a16:creationId xmlns:a16="http://schemas.microsoft.com/office/drawing/2014/main" id="{8059FC2A-DD4F-9119-4D08-3B7B7AD59010}"/>
                </a:ext>
              </a:extLst>
            </p:cNvPr>
            <p:cNvGrpSpPr/>
            <p:nvPr userDrawn="1"/>
          </p:nvGrpSpPr>
          <p:grpSpPr>
            <a:xfrm>
              <a:off x="6499929" y="1747731"/>
              <a:ext cx="605266" cy="551955"/>
              <a:chOff x="5772148" y="1684360"/>
              <a:chExt cx="647703" cy="590654"/>
            </a:xfrm>
            <a:solidFill>
              <a:schemeClr val="bg1"/>
            </a:solidFill>
          </p:grpSpPr>
          <p:sp>
            <p:nvSpPr>
              <p:cNvPr id="34" name="Forme libre : forme 13">
                <a:extLst>
                  <a:ext uri="{FF2B5EF4-FFF2-40B4-BE49-F238E27FC236}">
                    <a16:creationId xmlns:a16="http://schemas.microsoft.com/office/drawing/2014/main" id="{CDE82299-0ED0-9925-2A76-80681DC4774E}"/>
                  </a:ext>
                </a:extLst>
              </p:cNvPr>
              <p:cNvSpPr/>
              <p:nvPr/>
            </p:nvSpPr>
            <p:spPr>
              <a:xfrm>
                <a:off x="5772148" y="1684360"/>
                <a:ext cx="647703" cy="590654"/>
              </a:xfrm>
              <a:custGeom>
                <a:avLst/>
                <a:gdLst>
                  <a:gd name="connsiteX0" fmla="*/ 615316 w 647703"/>
                  <a:gd name="connsiteY0" fmla="*/ 19040 h 590654"/>
                  <a:gd name="connsiteX1" fmla="*/ 628651 w 647703"/>
                  <a:gd name="connsiteY1" fmla="*/ 33328 h 590654"/>
                  <a:gd name="connsiteX2" fmla="*/ 628651 w 647703"/>
                  <a:gd name="connsiteY2" fmla="*/ 426825 h 590654"/>
                  <a:gd name="connsiteX3" fmla="*/ 615316 w 647703"/>
                  <a:gd name="connsiteY3" fmla="*/ 440160 h 590654"/>
                  <a:gd name="connsiteX4" fmla="*/ 499111 w 647703"/>
                  <a:gd name="connsiteY4" fmla="*/ 440160 h 590654"/>
                  <a:gd name="connsiteX5" fmla="*/ 499111 w 647703"/>
                  <a:gd name="connsiteY5" fmla="*/ 543982 h 590654"/>
                  <a:gd name="connsiteX6" fmla="*/ 402261 w 647703"/>
                  <a:gd name="connsiteY6" fmla="*/ 444951 h 590654"/>
                  <a:gd name="connsiteX7" fmla="*/ 396660 w 647703"/>
                  <a:gd name="connsiteY7" fmla="*/ 439236 h 590654"/>
                  <a:gd name="connsiteX8" fmla="*/ 32386 w 647703"/>
                  <a:gd name="connsiteY8" fmla="*/ 439236 h 590654"/>
                  <a:gd name="connsiteX9" fmla="*/ 19051 w 647703"/>
                  <a:gd name="connsiteY9" fmla="*/ 426479 h 590654"/>
                  <a:gd name="connsiteX10" fmla="*/ 19051 w 647703"/>
                  <a:gd name="connsiteY10" fmla="*/ 425901 h 590654"/>
                  <a:gd name="connsiteX11" fmla="*/ 19051 w 647703"/>
                  <a:gd name="connsiteY11" fmla="*/ 32385 h 590654"/>
                  <a:gd name="connsiteX12" fmla="*/ 32386 w 647703"/>
                  <a:gd name="connsiteY12" fmla="*/ 19050 h 590654"/>
                  <a:gd name="connsiteX13" fmla="*/ 615316 w 647703"/>
                  <a:gd name="connsiteY13" fmla="*/ 19050 h 590654"/>
                  <a:gd name="connsiteX14" fmla="*/ 615316 w 647703"/>
                  <a:gd name="connsiteY14" fmla="*/ 0 h 590654"/>
                  <a:gd name="connsiteX15" fmla="*/ 32386 w 647703"/>
                  <a:gd name="connsiteY15" fmla="*/ 0 h 590654"/>
                  <a:gd name="connsiteX16" fmla="*/ 1 w 647703"/>
                  <a:gd name="connsiteY16" fmla="*/ 32385 h 590654"/>
                  <a:gd name="connsiteX17" fmla="*/ 1 w 647703"/>
                  <a:gd name="connsiteY17" fmla="*/ 425872 h 590654"/>
                  <a:gd name="connsiteX18" fmla="*/ 31851 w 647703"/>
                  <a:gd name="connsiteY18" fmla="*/ 458257 h 590654"/>
                  <a:gd name="connsiteX19" fmla="*/ 32386 w 647703"/>
                  <a:gd name="connsiteY19" fmla="*/ 458257 h 590654"/>
                  <a:gd name="connsiteX20" fmla="*/ 388621 w 647703"/>
                  <a:gd name="connsiteY20" fmla="*/ 458257 h 590654"/>
                  <a:gd name="connsiteX21" fmla="*/ 518161 w 647703"/>
                  <a:gd name="connsiteY21" fmla="*/ 590655 h 590654"/>
                  <a:gd name="connsiteX22" fmla="*/ 518161 w 647703"/>
                  <a:gd name="connsiteY22" fmla="*/ 459210 h 590654"/>
                  <a:gd name="connsiteX23" fmla="*/ 615316 w 647703"/>
                  <a:gd name="connsiteY23" fmla="*/ 459210 h 590654"/>
                  <a:gd name="connsiteX24" fmla="*/ 647701 w 647703"/>
                  <a:gd name="connsiteY24" fmla="*/ 426825 h 590654"/>
                  <a:gd name="connsiteX25" fmla="*/ 647701 w 647703"/>
                  <a:gd name="connsiteY25" fmla="*/ 33338 h 590654"/>
                  <a:gd name="connsiteX26" fmla="*/ 615316 w 647703"/>
                  <a:gd name="connsiteY26" fmla="*/ 0 h 590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47703" h="590654">
                    <a:moveTo>
                      <a:pt x="615316" y="19040"/>
                    </a:moveTo>
                    <a:cubicBezTo>
                      <a:pt x="622934" y="19325"/>
                      <a:pt x="628892" y="25709"/>
                      <a:pt x="628651" y="33328"/>
                    </a:cubicBezTo>
                    <a:lnTo>
                      <a:pt x="628651" y="426825"/>
                    </a:lnTo>
                    <a:cubicBezTo>
                      <a:pt x="628461" y="434109"/>
                      <a:pt x="622601" y="439969"/>
                      <a:pt x="615316" y="440160"/>
                    </a:cubicBezTo>
                    <a:lnTo>
                      <a:pt x="499111" y="440160"/>
                    </a:lnTo>
                    <a:lnTo>
                      <a:pt x="499111" y="543982"/>
                    </a:lnTo>
                    <a:lnTo>
                      <a:pt x="402261" y="444951"/>
                    </a:lnTo>
                    <a:lnTo>
                      <a:pt x="396660" y="439236"/>
                    </a:lnTo>
                    <a:lnTo>
                      <a:pt x="32386" y="439236"/>
                    </a:lnTo>
                    <a:cubicBezTo>
                      <a:pt x="25181" y="439396"/>
                      <a:pt x="19211" y="433684"/>
                      <a:pt x="19051" y="426479"/>
                    </a:cubicBezTo>
                    <a:cubicBezTo>
                      <a:pt x="19047" y="426286"/>
                      <a:pt x="19047" y="426093"/>
                      <a:pt x="19051" y="425901"/>
                    </a:cubicBezTo>
                    <a:lnTo>
                      <a:pt x="19051" y="32385"/>
                    </a:lnTo>
                    <a:cubicBezTo>
                      <a:pt x="19242" y="25100"/>
                      <a:pt x="25101" y="19240"/>
                      <a:pt x="32386" y="19050"/>
                    </a:cubicBezTo>
                    <a:lnTo>
                      <a:pt x="615316" y="19050"/>
                    </a:lnTo>
                    <a:moveTo>
                      <a:pt x="615316" y="0"/>
                    </a:moveTo>
                    <a:lnTo>
                      <a:pt x="32386" y="0"/>
                    </a:lnTo>
                    <a:cubicBezTo>
                      <a:pt x="14578" y="186"/>
                      <a:pt x="187" y="14577"/>
                      <a:pt x="1" y="32385"/>
                    </a:cubicBezTo>
                    <a:lnTo>
                      <a:pt x="1" y="425872"/>
                    </a:lnTo>
                    <a:cubicBezTo>
                      <a:pt x="-147" y="443610"/>
                      <a:pt x="14112" y="458110"/>
                      <a:pt x="31851" y="458257"/>
                    </a:cubicBezTo>
                    <a:cubicBezTo>
                      <a:pt x="32029" y="458258"/>
                      <a:pt x="32208" y="458258"/>
                      <a:pt x="32386" y="458257"/>
                    </a:cubicBezTo>
                    <a:lnTo>
                      <a:pt x="388621" y="458257"/>
                    </a:lnTo>
                    <a:lnTo>
                      <a:pt x="518161" y="590655"/>
                    </a:lnTo>
                    <a:lnTo>
                      <a:pt x="518161" y="459210"/>
                    </a:lnTo>
                    <a:lnTo>
                      <a:pt x="615316" y="459210"/>
                    </a:lnTo>
                    <a:cubicBezTo>
                      <a:pt x="633124" y="459024"/>
                      <a:pt x="647515" y="444633"/>
                      <a:pt x="647701" y="426825"/>
                    </a:cubicBezTo>
                    <a:lnTo>
                      <a:pt x="647701" y="33338"/>
                    </a:lnTo>
                    <a:cubicBezTo>
                      <a:pt x="647924" y="15205"/>
                      <a:pt x="633448" y="303"/>
                      <a:pt x="615316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 : forme 14">
                <a:extLst>
                  <a:ext uri="{FF2B5EF4-FFF2-40B4-BE49-F238E27FC236}">
                    <a16:creationId xmlns:a16="http://schemas.microsoft.com/office/drawing/2014/main" id="{B47D3E46-485A-E617-F292-E619EBFCE35A}"/>
                  </a:ext>
                </a:extLst>
              </p:cNvPr>
              <p:cNvSpPr/>
              <p:nvPr/>
            </p:nvSpPr>
            <p:spPr>
              <a:xfrm>
                <a:off x="5981700" y="1798603"/>
                <a:ext cx="228600" cy="228600"/>
              </a:xfrm>
              <a:custGeom>
                <a:avLst/>
                <a:gdLst>
                  <a:gd name="connsiteX0" fmla="*/ 228600 w 228600"/>
                  <a:gd name="connsiteY0" fmla="*/ 104775 h 228600"/>
                  <a:gd name="connsiteX1" fmla="*/ 123825 w 228600"/>
                  <a:gd name="connsiteY1" fmla="*/ 104775 h 228600"/>
                  <a:gd name="connsiteX2" fmla="*/ 123825 w 228600"/>
                  <a:gd name="connsiteY2" fmla="*/ 0 h 228600"/>
                  <a:gd name="connsiteX3" fmla="*/ 104775 w 228600"/>
                  <a:gd name="connsiteY3" fmla="*/ 0 h 228600"/>
                  <a:gd name="connsiteX4" fmla="*/ 104775 w 228600"/>
                  <a:gd name="connsiteY4" fmla="*/ 104775 h 228600"/>
                  <a:gd name="connsiteX5" fmla="*/ 0 w 228600"/>
                  <a:gd name="connsiteY5" fmla="*/ 104775 h 228600"/>
                  <a:gd name="connsiteX6" fmla="*/ 0 w 228600"/>
                  <a:gd name="connsiteY6" fmla="*/ 123825 h 228600"/>
                  <a:gd name="connsiteX7" fmla="*/ 104775 w 228600"/>
                  <a:gd name="connsiteY7" fmla="*/ 123825 h 228600"/>
                  <a:gd name="connsiteX8" fmla="*/ 104775 w 228600"/>
                  <a:gd name="connsiteY8" fmla="*/ 228600 h 228600"/>
                  <a:gd name="connsiteX9" fmla="*/ 123825 w 228600"/>
                  <a:gd name="connsiteY9" fmla="*/ 228600 h 228600"/>
                  <a:gd name="connsiteX10" fmla="*/ 123825 w 228600"/>
                  <a:gd name="connsiteY10" fmla="*/ 123825 h 228600"/>
                  <a:gd name="connsiteX11" fmla="*/ 228600 w 228600"/>
                  <a:gd name="connsiteY11" fmla="*/ 123825 h 228600"/>
                  <a:gd name="connsiteX12" fmla="*/ 228600 w 228600"/>
                  <a:gd name="connsiteY12" fmla="*/ 10477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8600" h="228600">
                    <a:moveTo>
                      <a:pt x="228600" y="104775"/>
                    </a:moveTo>
                    <a:lnTo>
                      <a:pt x="123825" y="104775"/>
                    </a:lnTo>
                    <a:lnTo>
                      <a:pt x="123825" y="0"/>
                    </a:lnTo>
                    <a:lnTo>
                      <a:pt x="104775" y="0"/>
                    </a:lnTo>
                    <a:lnTo>
                      <a:pt x="104775" y="104775"/>
                    </a:lnTo>
                    <a:lnTo>
                      <a:pt x="0" y="104775"/>
                    </a:lnTo>
                    <a:lnTo>
                      <a:pt x="0" y="123825"/>
                    </a:lnTo>
                    <a:lnTo>
                      <a:pt x="104775" y="123825"/>
                    </a:lnTo>
                    <a:lnTo>
                      <a:pt x="104775" y="228600"/>
                    </a:lnTo>
                    <a:lnTo>
                      <a:pt x="123825" y="228600"/>
                    </a:lnTo>
                    <a:lnTo>
                      <a:pt x="123825" y="123825"/>
                    </a:lnTo>
                    <a:lnTo>
                      <a:pt x="228600" y="123825"/>
                    </a:lnTo>
                    <a:lnTo>
                      <a:pt x="228600" y="10477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8B94C73-4783-D9F3-616B-3EF6B80B8AC2}"/>
              </a:ext>
            </a:extLst>
          </p:cNvPr>
          <p:cNvGrpSpPr/>
          <p:nvPr userDrawn="1"/>
        </p:nvGrpSpPr>
        <p:grpSpPr>
          <a:xfrm>
            <a:off x="8218642" y="1251869"/>
            <a:ext cx="1008000" cy="1008000"/>
            <a:chOff x="9199243" y="1222893"/>
            <a:chExt cx="1008000" cy="1008000"/>
          </a:xfrm>
        </p:grpSpPr>
        <p:sp>
          <p:nvSpPr>
            <p:cNvPr id="39" name="Ellipse 14">
              <a:extLst>
                <a:ext uri="{FF2B5EF4-FFF2-40B4-BE49-F238E27FC236}">
                  <a16:creationId xmlns:a16="http://schemas.microsoft.com/office/drawing/2014/main" id="{9F37CB70-F627-B5DB-8D78-03C697B516C7}"/>
                </a:ext>
              </a:extLst>
            </p:cNvPr>
            <p:cNvSpPr/>
            <p:nvPr userDrawn="1"/>
          </p:nvSpPr>
          <p:spPr>
            <a:xfrm>
              <a:off x="9199243" y="1222893"/>
              <a:ext cx="1008000" cy="1008000"/>
            </a:xfrm>
            <a:prstGeom prst="ellipse">
              <a:avLst/>
            </a:prstGeom>
            <a:solidFill>
              <a:srgbClr val="FF0000"/>
            </a:solidFill>
            <a:ln w="4445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52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41000"/>
                    </a:schemeClr>
                  </a:gs>
                </a:gsLst>
                <a:lin ang="189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6" name="Graphique 21" descr="Engrenage contour">
              <a:extLst>
                <a:ext uri="{FF2B5EF4-FFF2-40B4-BE49-F238E27FC236}">
                  <a16:creationId xmlns:a16="http://schemas.microsoft.com/office/drawing/2014/main" id="{DAB6456B-C9F8-8030-D03F-BB9BC948FBB4}"/>
                </a:ext>
              </a:extLst>
            </p:cNvPr>
            <p:cNvGrpSpPr/>
            <p:nvPr userDrawn="1"/>
          </p:nvGrpSpPr>
          <p:grpSpPr>
            <a:xfrm>
              <a:off x="9379393" y="1402963"/>
              <a:ext cx="648652" cy="647861"/>
              <a:chOff x="9917140" y="1655837"/>
              <a:chExt cx="648652" cy="647861"/>
            </a:xfrm>
            <a:gradFill>
              <a:gsLst>
                <a:gs pos="90000">
                  <a:schemeClr val="accent4"/>
                </a:gs>
                <a:gs pos="10000">
                  <a:srgbClr val="004A8D"/>
                </a:gs>
              </a:gsLst>
              <a:lin ang="5400000" scaled="0"/>
            </a:gradFill>
          </p:grpSpPr>
          <p:sp>
            <p:nvSpPr>
              <p:cNvPr id="37" name="Forme libre : forme 16">
                <a:extLst>
                  <a:ext uri="{FF2B5EF4-FFF2-40B4-BE49-F238E27FC236}">
                    <a16:creationId xmlns:a16="http://schemas.microsoft.com/office/drawing/2014/main" id="{E5E4ECB9-2AC9-D537-53F0-0ABB83C5AC6D}"/>
                  </a:ext>
                </a:extLst>
              </p:cNvPr>
              <p:cNvSpPr/>
              <p:nvPr/>
            </p:nvSpPr>
            <p:spPr>
              <a:xfrm>
                <a:off x="9917140" y="1655837"/>
                <a:ext cx="648652" cy="647861"/>
              </a:xfrm>
              <a:custGeom>
                <a:avLst/>
                <a:gdLst>
                  <a:gd name="connsiteX0" fmla="*/ 91440 w 648652"/>
                  <a:gd name="connsiteY0" fmla="*/ 454504 h 647861"/>
                  <a:gd name="connsiteX1" fmla="*/ 67628 w 648652"/>
                  <a:gd name="connsiteY1" fmla="*/ 525942 h 647861"/>
                  <a:gd name="connsiteX2" fmla="*/ 121920 w 648652"/>
                  <a:gd name="connsiteY2" fmla="*/ 580234 h 647861"/>
                  <a:gd name="connsiteX3" fmla="*/ 193358 w 648652"/>
                  <a:gd name="connsiteY3" fmla="*/ 556422 h 647861"/>
                  <a:gd name="connsiteX4" fmla="*/ 253365 w 648652"/>
                  <a:gd name="connsiteY4" fmla="*/ 581187 h 647861"/>
                  <a:gd name="connsiteX5" fmla="*/ 286703 w 648652"/>
                  <a:gd name="connsiteY5" fmla="*/ 647862 h 647861"/>
                  <a:gd name="connsiteX6" fmla="*/ 362903 w 648652"/>
                  <a:gd name="connsiteY6" fmla="*/ 647862 h 647861"/>
                  <a:gd name="connsiteX7" fmla="*/ 396240 w 648652"/>
                  <a:gd name="connsiteY7" fmla="*/ 581187 h 647861"/>
                  <a:gd name="connsiteX8" fmla="*/ 455295 w 648652"/>
                  <a:gd name="connsiteY8" fmla="*/ 556422 h 647861"/>
                  <a:gd name="connsiteX9" fmla="*/ 526733 w 648652"/>
                  <a:gd name="connsiteY9" fmla="*/ 580234 h 647861"/>
                  <a:gd name="connsiteX10" fmla="*/ 581025 w 648652"/>
                  <a:gd name="connsiteY10" fmla="*/ 525942 h 647861"/>
                  <a:gd name="connsiteX11" fmla="*/ 557213 w 648652"/>
                  <a:gd name="connsiteY11" fmla="*/ 454504 h 647861"/>
                  <a:gd name="connsiteX12" fmla="*/ 581978 w 648652"/>
                  <a:gd name="connsiteY12" fmla="*/ 394497 h 647861"/>
                  <a:gd name="connsiteX13" fmla="*/ 648653 w 648652"/>
                  <a:gd name="connsiteY13" fmla="*/ 361159 h 647861"/>
                  <a:gd name="connsiteX14" fmla="*/ 648653 w 648652"/>
                  <a:gd name="connsiteY14" fmla="*/ 284959 h 647861"/>
                  <a:gd name="connsiteX15" fmla="*/ 581025 w 648652"/>
                  <a:gd name="connsiteY15" fmla="*/ 252574 h 647861"/>
                  <a:gd name="connsiteX16" fmla="*/ 556260 w 648652"/>
                  <a:gd name="connsiteY16" fmla="*/ 193519 h 647861"/>
                  <a:gd name="connsiteX17" fmla="*/ 580073 w 648652"/>
                  <a:gd name="connsiteY17" fmla="*/ 122082 h 647861"/>
                  <a:gd name="connsiteX18" fmla="*/ 525780 w 648652"/>
                  <a:gd name="connsiteY18" fmla="*/ 67789 h 647861"/>
                  <a:gd name="connsiteX19" fmla="*/ 454343 w 648652"/>
                  <a:gd name="connsiteY19" fmla="*/ 91602 h 647861"/>
                  <a:gd name="connsiteX20" fmla="*/ 394335 w 648652"/>
                  <a:gd name="connsiteY20" fmla="*/ 66837 h 647861"/>
                  <a:gd name="connsiteX21" fmla="*/ 361950 w 648652"/>
                  <a:gd name="connsiteY21" fmla="*/ 0 h 647861"/>
                  <a:gd name="connsiteX22" fmla="*/ 285750 w 648652"/>
                  <a:gd name="connsiteY22" fmla="*/ 0 h 647861"/>
                  <a:gd name="connsiteX23" fmla="*/ 252413 w 648652"/>
                  <a:gd name="connsiteY23" fmla="*/ 66675 h 647861"/>
                  <a:gd name="connsiteX24" fmla="*/ 193358 w 648652"/>
                  <a:gd name="connsiteY24" fmla="*/ 91440 h 647861"/>
                  <a:gd name="connsiteX25" fmla="*/ 121920 w 648652"/>
                  <a:gd name="connsiteY25" fmla="*/ 67628 h 647861"/>
                  <a:gd name="connsiteX26" fmla="*/ 67628 w 648652"/>
                  <a:gd name="connsiteY26" fmla="*/ 121920 h 647861"/>
                  <a:gd name="connsiteX27" fmla="*/ 91440 w 648652"/>
                  <a:gd name="connsiteY27" fmla="*/ 193358 h 647861"/>
                  <a:gd name="connsiteX28" fmla="*/ 66675 w 648652"/>
                  <a:gd name="connsiteY28" fmla="*/ 253365 h 647861"/>
                  <a:gd name="connsiteX29" fmla="*/ 0 w 648652"/>
                  <a:gd name="connsiteY29" fmla="*/ 285750 h 647861"/>
                  <a:gd name="connsiteX30" fmla="*/ 0 w 648652"/>
                  <a:gd name="connsiteY30" fmla="*/ 361950 h 647861"/>
                  <a:gd name="connsiteX31" fmla="*/ 66675 w 648652"/>
                  <a:gd name="connsiteY31" fmla="*/ 395288 h 647861"/>
                  <a:gd name="connsiteX32" fmla="*/ 91440 w 648652"/>
                  <a:gd name="connsiteY32" fmla="*/ 454504 h 647861"/>
                  <a:gd name="connsiteX33" fmla="*/ 19050 w 648652"/>
                  <a:gd name="connsiteY33" fmla="*/ 297790 h 647861"/>
                  <a:gd name="connsiteX34" fmla="*/ 75000 w 648652"/>
                  <a:gd name="connsiteY34" fmla="*/ 270605 h 647861"/>
                  <a:gd name="connsiteX35" fmla="*/ 82782 w 648652"/>
                  <a:gd name="connsiteY35" fmla="*/ 266795 h 647861"/>
                  <a:gd name="connsiteX36" fmla="*/ 85058 w 648652"/>
                  <a:gd name="connsiteY36" fmla="*/ 258451 h 647861"/>
                  <a:gd name="connsiteX37" fmla="*/ 108137 w 648652"/>
                  <a:gd name="connsiteY37" fmla="*/ 202587 h 647861"/>
                  <a:gd name="connsiteX38" fmla="*/ 112147 w 648652"/>
                  <a:gd name="connsiteY38" fmla="*/ 195291 h 647861"/>
                  <a:gd name="connsiteX39" fmla="*/ 109518 w 648652"/>
                  <a:gd name="connsiteY39" fmla="*/ 187385 h 647861"/>
                  <a:gd name="connsiteX40" fmla="*/ 89421 w 648652"/>
                  <a:gd name="connsiteY40" fmla="*/ 127102 h 647861"/>
                  <a:gd name="connsiteX41" fmla="*/ 127073 w 648652"/>
                  <a:gd name="connsiteY41" fmla="*/ 89440 h 647861"/>
                  <a:gd name="connsiteX42" fmla="*/ 187338 w 648652"/>
                  <a:gd name="connsiteY42" fmla="*/ 109538 h 647861"/>
                  <a:gd name="connsiteX43" fmla="*/ 195482 w 648652"/>
                  <a:gd name="connsiteY43" fmla="*/ 112252 h 647861"/>
                  <a:gd name="connsiteX44" fmla="*/ 202911 w 648652"/>
                  <a:gd name="connsiteY44" fmla="*/ 107947 h 647861"/>
                  <a:gd name="connsiteX45" fmla="*/ 257432 w 648652"/>
                  <a:gd name="connsiteY45" fmla="*/ 85087 h 647861"/>
                  <a:gd name="connsiteX46" fmla="*/ 265652 w 648652"/>
                  <a:gd name="connsiteY46" fmla="*/ 82848 h 647861"/>
                  <a:gd name="connsiteX47" fmla="*/ 269462 w 648652"/>
                  <a:gd name="connsiteY47" fmla="*/ 75228 h 647861"/>
                  <a:gd name="connsiteX48" fmla="*/ 297542 w 648652"/>
                  <a:gd name="connsiteY48" fmla="*/ 19050 h 647861"/>
                  <a:gd name="connsiteX49" fmla="*/ 350044 w 648652"/>
                  <a:gd name="connsiteY49" fmla="*/ 19050 h 647861"/>
                  <a:gd name="connsiteX50" fmla="*/ 377190 w 648652"/>
                  <a:gd name="connsiteY50" fmla="*/ 75057 h 647861"/>
                  <a:gd name="connsiteX51" fmla="*/ 381000 w 648652"/>
                  <a:gd name="connsiteY51" fmla="*/ 82829 h 647861"/>
                  <a:gd name="connsiteX52" fmla="*/ 389344 w 648652"/>
                  <a:gd name="connsiteY52" fmla="*/ 85106 h 647861"/>
                  <a:gd name="connsiteX53" fmla="*/ 445189 w 648652"/>
                  <a:gd name="connsiteY53" fmla="*/ 108194 h 647861"/>
                  <a:gd name="connsiteX54" fmla="*/ 452495 w 648652"/>
                  <a:gd name="connsiteY54" fmla="*/ 112214 h 647861"/>
                  <a:gd name="connsiteX55" fmla="*/ 460400 w 648652"/>
                  <a:gd name="connsiteY55" fmla="*/ 109576 h 647861"/>
                  <a:gd name="connsiteX56" fmla="*/ 520665 w 648652"/>
                  <a:gd name="connsiteY56" fmla="*/ 89478 h 647861"/>
                  <a:gd name="connsiteX57" fmla="*/ 558317 w 648652"/>
                  <a:gd name="connsiteY57" fmla="*/ 127140 h 647861"/>
                  <a:gd name="connsiteX58" fmla="*/ 538220 w 648652"/>
                  <a:gd name="connsiteY58" fmla="*/ 187423 h 647861"/>
                  <a:gd name="connsiteX59" fmla="*/ 535505 w 648652"/>
                  <a:gd name="connsiteY59" fmla="*/ 195567 h 647861"/>
                  <a:gd name="connsiteX60" fmla="*/ 539810 w 648652"/>
                  <a:gd name="connsiteY60" fmla="*/ 202987 h 647861"/>
                  <a:gd name="connsiteX61" fmla="*/ 562670 w 648652"/>
                  <a:gd name="connsiteY61" fmla="*/ 257527 h 647861"/>
                  <a:gd name="connsiteX62" fmla="*/ 564966 w 648652"/>
                  <a:gd name="connsiteY62" fmla="*/ 265938 h 647861"/>
                  <a:gd name="connsiteX63" fmla="*/ 572824 w 648652"/>
                  <a:gd name="connsiteY63" fmla="*/ 269700 h 647861"/>
                  <a:gd name="connsiteX64" fmla="*/ 629603 w 648652"/>
                  <a:gd name="connsiteY64" fmla="*/ 296913 h 647861"/>
                  <a:gd name="connsiteX65" fmla="*/ 629603 w 648652"/>
                  <a:gd name="connsiteY65" fmla="*/ 349367 h 647861"/>
                  <a:gd name="connsiteX66" fmla="*/ 573453 w 648652"/>
                  <a:gd name="connsiteY66" fmla="*/ 377447 h 647861"/>
                  <a:gd name="connsiteX67" fmla="*/ 565833 w 648652"/>
                  <a:gd name="connsiteY67" fmla="*/ 381257 h 647861"/>
                  <a:gd name="connsiteX68" fmla="*/ 563594 w 648652"/>
                  <a:gd name="connsiteY68" fmla="*/ 389468 h 647861"/>
                  <a:gd name="connsiteX69" fmla="*/ 540515 w 648652"/>
                  <a:gd name="connsiteY69" fmla="*/ 445332 h 647861"/>
                  <a:gd name="connsiteX70" fmla="*/ 536505 w 648652"/>
                  <a:gd name="connsiteY70" fmla="*/ 452628 h 647861"/>
                  <a:gd name="connsiteX71" fmla="*/ 539134 w 648652"/>
                  <a:gd name="connsiteY71" fmla="*/ 460534 h 647861"/>
                  <a:gd name="connsiteX72" fmla="*/ 559232 w 648652"/>
                  <a:gd name="connsiteY72" fmla="*/ 520817 h 647861"/>
                  <a:gd name="connsiteX73" fmla="*/ 521580 w 648652"/>
                  <a:gd name="connsiteY73" fmla="*/ 558479 h 647861"/>
                  <a:gd name="connsiteX74" fmla="*/ 461315 w 648652"/>
                  <a:gd name="connsiteY74" fmla="*/ 538382 h 647861"/>
                  <a:gd name="connsiteX75" fmla="*/ 453171 w 648652"/>
                  <a:gd name="connsiteY75" fmla="*/ 535667 h 647861"/>
                  <a:gd name="connsiteX76" fmla="*/ 445741 w 648652"/>
                  <a:gd name="connsiteY76" fmla="*/ 539972 h 647861"/>
                  <a:gd name="connsiteX77" fmla="*/ 391211 w 648652"/>
                  <a:gd name="connsiteY77" fmla="*/ 562832 h 647861"/>
                  <a:gd name="connsiteX78" fmla="*/ 383000 w 648652"/>
                  <a:gd name="connsiteY78" fmla="*/ 565071 h 647861"/>
                  <a:gd name="connsiteX79" fmla="*/ 379190 w 648652"/>
                  <a:gd name="connsiteY79" fmla="*/ 572691 h 647861"/>
                  <a:gd name="connsiteX80" fmla="*/ 351111 w 648652"/>
                  <a:gd name="connsiteY80" fmla="*/ 628888 h 647861"/>
                  <a:gd name="connsiteX81" fmla="*/ 298494 w 648652"/>
                  <a:gd name="connsiteY81" fmla="*/ 628888 h 647861"/>
                  <a:gd name="connsiteX82" fmla="*/ 270424 w 648652"/>
                  <a:gd name="connsiteY82" fmla="*/ 572691 h 647861"/>
                  <a:gd name="connsiteX83" fmla="*/ 266614 w 648652"/>
                  <a:gd name="connsiteY83" fmla="*/ 565071 h 647861"/>
                  <a:gd name="connsiteX84" fmla="*/ 258394 w 648652"/>
                  <a:gd name="connsiteY84" fmla="*/ 562832 h 647861"/>
                  <a:gd name="connsiteX85" fmla="*/ 202559 w 648652"/>
                  <a:gd name="connsiteY85" fmla="*/ 539744 h 647861"/>
                  <a:gd name="connsiteX86" fmla="*/ 195253 w 648652"/>
                  <a:gd name="connsiteY86" fmla="*/ 535724 h 647861"/>
                  <a:gd name="connsiteX87" fmla="*/ 187347 w 648652"/>
                  <a:gd name="connsiteY87" fmla="*/ 538363 h 647861"/>
                  <a:gd name="connsiteX88" fmla="*/ 127083 w 648652"/>
                  <a:gd name="connsiteY88" fmla="*/ 558460 h 647861"/>
                  <a:gd name="connsiteX89" fmla="*/ 89430 w 648652"/>
                  <a:gd name="connsiteY89" fmla="*/ 520798 h 647861"/>
                  <a:gd name="connsiteX90" fmla="*/ 109538 w 648652"/>
                  <a:gd name="connsiteY90" fmla="*/ 460534 h 647861"/>
                  <a:gd name="connsiteX91" fmla="*/ 112243 w 648652"/>
                  <a:gd name="connsiteY91" fmla="*/ 452390 h 647861"/>
                  <a:gd name="connsiteX92" fmla="*/ 107947 w 648652"/>
                  <a:gd name="connsiteY92" fmla="*/ 444960 h 647861"/>
                  <a:gd name="connsiteX93" fmla="*/ 85087 w 648652"/>
                  <a:gd name="connsiteY93" fmla="*/ 390420 h 647861"/>
                  <a:gd name="connsiteX94" fmla="*/ 82839 w 648652"/>
                  <a:gd name="connsiteY94" fmla="*/ 382210 h 647861"/>
                  <a:gd name="connsiteX95" fmla="*/ 75219 w 648652"/>
                  <a:gd name="connsiteY95" fmla="*/ 378400 h 647861"/>
                  <a:gd name="connsiteX96" fmla="*/ 19050 w 648652"/>
                  <a:gd name="connsiteY96" fmla="*/ 350320 h 64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648652" h="647861">
                    <a:moveTo>
                      <a:pt x="91440" y="454504"/>
                    </a:moveTo>
                    <a:lnTo>
                      <a:pt x="67628" y="525942"/>
                    </a:lnTo>
                    <a:lnTo>
                      <a:pt x="121920" y="580234"/>
                    </a:lnTo>
                    <a:lnTo>
                      <a:pt x="193358" y="556422"/>
                    </a:lnTo>
                    <a:cubicBezTo>
                      <a:pt x="212309" y="567022"/>
                      <a:pt x="232453" y="575336"/>
                      <a:pt x="253365" y="581187"/>
                    </a:cubicBezTo>
                    <a:lnTo>
                      <a:pt x="286703" y="647862"/>
                    </a:lnTo>
                    <a:lnTo>
                      <a:pt x="362903" y="647862"/>
                    </a:lnTo>
                    <a:lnTo>
                      <a:pt x="396240" y="581187"/>
                    </a:lnTo>
                    <a:cubicBezTo>
                      <a:pt x="416907" y="575505"/>
                      <a:pt x="436756" y="567181"/>
                      <a:pt x="455295" y="556422"/>
                    </a:cubicBezTo>
                    <a:lnTo>
                      <a:pt x="526733" y="580234"/>
                    </a:lnTo>
                    <a:lnTo>
                      <a:pt x="581025" y="525942"/>
                    </a:lnTo>
                    <a:lnTo>
                      <a:pt x="557213" y="454504"/>
                    </a:lnTo>
                    <a:cubicBezTo>
                      <a:pt x="567808" y="435551"/>
                      <a:pt x="576122" y="415407"/>
                      <a:pt x="581978" y="394497"/>
                    </a:cubicBezTo>
                    <a:lnTo>
                      <a:pt x="648653" y="361159"/>
                    </a:lnTo>
                    <a:lnTo>
                      <a:pt x="648653" y="284959"/>
                    </a:lnTo>
                    <a:lnTo>
                      <a:pt x="581025" y="252574"/>
                    </a:lnTo>
                    <a:cubicBezTo>
                      <a:pt x="575339" y="231908"/>
                      <a:pt x="567015" y="212060"/>
                      <a:pt x="556260" y="193519"/>
                    </a:cubicBezTo>
                    <a:lnTo>
                      <a:pt x="580073" y="122082"/>
                    </a:lnTo>
                    <a:lnTo>
                      <a:pt x="525780" y="67789"/>
                    </a:lnTo>
                    <a:lnTo>
                      <a:pt x="454343" y="91602"/>
                    </a:lnTo>
                    <a:cubicBezTo>
                      <a:pt x="435391" y="81002"/>
                      <a:pt x="415247" y="72688"/>
                      <a:pt x="394335" y="66837"/>
                    </a:cubicBezTo>
                    <a:lnTo>
                      <a:pt x="361950" y="0"/>
                    </a:lnTo>
                    <a:lnTo>
                      <a:pt x="285750" y="0"/>
                    </a:lnTo>
                    <a:lnTo>
                      <a:pt x="252413" y="66675"/>
                    </a:lnTo>
                    <a:cubicBezTo>
                      <a:pt x="231745" y="72357"/>
                      <a:pt x="211896" y="80681"/>
                      <a:pt x="193358" y="91440"/>
                    </a:cubicBezTo>
                    <a:lnTo>
                      <a:pt x="121920" y="67628"/>
                    </a:lnTo>
                    <a:lnTo>
                      <a:pt x="67628" y="121920"/>
                    </a:lnTo>
                    <a:lnTo>
                      <a:pt x="91440" y="193358"/>
                    </a:lnTo>
                    <a:cubicBezTo>
                      <a:pt x="80844" y="212311"/>
                      <a:pt x="72531" y="232455"/>
                      <a:pt x="66675" y="253365"/>
                    </a:cubicBezTo>
                    <a:lnTo>
                      <a:pt x="0" y="285750"/>
                    </a:lnTo>
                    <a:lnTo>
                      <a:pt x="0" y="361950"/>
                    </a:lnTo>
                    <a:lnTo>
                      <a:pt x="66675" y="395288"/>
                    </a:lnTo>
                    <a:cubicBezTo>
                      <a:pt x="72348" y="416009"/>
                      <a:pt x="80672" y="435913"/>
                      <a:pt x="91440" y="454504"/>
                    </a:cubicBezTo>
                    <a:close/>
                    <a:moveTo>
                      <a:pt x="19050" y="297790"/>
                    </a:moveTo>
                    <a:lnTo>
                      <a:pt x="75000" y="270605"/>
                    </a:lnTo>
                    <a:lnTo>
                      <a:pt x="82782" y="266795"/>
                    </a:lnTo>
                    <a:lnTo>
                      <a:pt x="85058" y="258451"/>
                    </a:lnTo>
                    <a:cubicBezTo>
                      <a:pt x="90527" y="238987"/>
                      <a:pt x="98273" y="220236"/>
                      <a:pt x="108137" y="202587"/>
                    </a:cubicBezTo>
                    <a:lnTo>
                      <a:pt x="112147" y="195291"/>
                    </a:lnTo>
                    <a:lnTo>
                      <a:pt x="109518" y="187385"/>
                    </a:lnTo>
                    <a:lnTo>
                      <a:pt x="89421" y="127102"/>
                    </a:lnTo>
                    <a:lnTo>
                      <a:pt x="127073" y="89440"/>
                    </a:lnTo>
                    <a:lnTo>
                      <a:pt x="187338" y="109538"/>
                    </a:lnTo>
                    <a:lnTo>
                      <a:pt x="195482" y="112252"/>
                    </a:lnTo>
                    <a:lnTo>
                      <a:pt x="202911" y="107947"/>
                    </a:lnTo>
                    <a:cubicBezTo>
                      <a:pt x="220026" y="98012"/>
                      <a:pt x="238351" y="90328"/>
                      <a:pt x="257432" y="85087"/>
                    </a:cubicBezTo>
                    <a:lnTo>
                      <a:pt x="265652" y="82848"/>
                    </a:lnTo>
                    <a:lnTo>
                      <a:pt x="269462" y="75228"/>
                    </a:lnTo>
                    <a:lnTo>
                      <a:pt x="297542" y="19050"/>
                    </a:lnTo>
                    <a:lnTo>
                      <a:pt x="350044" y="19050"/>
                    </a:lnTo>
                    <a:lnTo>
                      <a:pt x="377190" y="75057"/>
                    </a:lnTo>
                    <a:lnTo>
                      <a:pt x="381000" y="82829"/>
                    </a:lnTo>
                    <a:lnTo>
                      <a:pt x="389344" y="85106"/>
                    </a:lnTo>
                    <a:cubicBezTo>
                      <a:pt x="408801" y="90583"/>
                      <a:pt x="427545" y="98332"/>
                      <a:pt x="445189" y="108194"/>
                    </a:cubicBezTo>
                    <a:lnTo>
                      <a:pt x="452495" y="112214"/>
                    </a:lnTo>
                    <a:lnTo>
                      <a:pt x="460400" y="109576"/>
                    </a:lnTo>
                    <a:lnTo>
                      <a:pt x="520665" y="89478"/>
                    </a:lnTo>
                    <a:lnTo>
                      <a:pt x="558317" y="127140"/>
                    </a:lnTo>
                    <a:lnTo>
                      <a:pt x="538220" y="187423"/>
                    </a:lnTo>
                    <a:lnTo>
                      <a:pt x="535505" y="195567"/>
                    </a:lnTo>
                    <a:lnTo>
                      <a:pt x="539810" y="202987"/>
                    </a:lnTo>
                    <a:cubicBezTo>
                      <a:pt x="549750" y="220106"/>
                      <a:pt x="557434" y="238438"/>
                      <a:pt x="562670" y="257527"/>
                    </a:cubicBezTo>
                    <a:lnTo>
                      <a:pt x="564966" y="265938"/>
                    </a:lnTo>
                    <a:lnTo>
                      <a:pt x="572824" y="269700"/>
                    </a:lnTo>
                    <a:lnTo>
                      <a:pt x="629603" y="296913"/>
                    </a:lnTo>
                    <a:lnTo>
                      <a:pt x="629603" y="349367"/>
                    </a:lnTo>
                    <a:lnTo>
                      <a:pt x="573453" y="377447"/>
                    </a:lnTo>
                    <a:lnTo>
                      <a:pt x="565833" y="381257"/>
                    </a:lnTo>
                    <a:lnTo>
                      <a:pt x="563594" y="389468"/>
                    </a:lnTo>
                    <a:cubicBezTo>
                      <a:pt x="558124" y="408931"/>
                      <a:pt x="550377" y="427682"/>
                      <a:pt x="540515" y="445332"/>
                    </a:cubicBezTo>
                    <a:lnTo>
                      <a:pt x="536505" y="452628"/>
                    </a:lnTo>
                    <a:lnTo>
                      <a:pt x="539134" y="460534"/>
                    </a:lnTo>
                    <a:lnTo>
                      <a:pt x="559232" y="520817"/>
                    </a:lnTo>
                    <a:lnTo>
                      <a:pt x="521580" y="558479"/>
                    </a:lnTo>
                    <a:lnTo>
                      <a:pt x="461315" y="538382"/>
                    </a:lnTo>
                    <a:lnTo>
                      <a:pt x="453171" y="535667"/>
                    </a:lnTo>
                    <a:lnTo>
                      <a:pt x="445741" y="539972"/>
                    </a:lnTo>
                    <a:cubicBezTo>
                      <a:pt x="428625" y="549909"/>
                      <a:pt x="410296" y="557593"/>
                      <a:pt x="391211" y="562832"/>
                    </a:cubicBezTo>
                    <a:lnTo>
                      <a:pt x="383000" y="565071"/>
                    </a:lnTo>
                    <a:lnTo>
                      <a:pt x="379190" y="572691"/>
                    </a:lnTo>
                    <a:lnTo>
                      <a:pt x="351111" y="628888"/>
                    </a:lnTo>
                    <a:lnTo>
                      <a:pt x="298494" y="628888"/>
                    </a:lnTo>
                    <a:lnTo>
                      <a:pt x="270424" y="572691"/>
                    </a:lnTo>
                    <a:lnTo>
                      <a:pt x="266614" y="565071"/>
                    </a:lnTo>
                    <a:lnTo>
                      <a:pt x="258394" y="562832"/>
                    </a:lnTo>
                    <a:cubicBezTo>
                      <a:pt x="238940" y="557355"/>
                      <a:pt x="220199" y="549606"/>
                      <a:pt x="202559" y="539744"/>
                    </a:cubicBezTo>
                    <a:lnTo>
                      <a:pt x="195253" y="535724"/>
                    </a:lnTo>
                    <a:lnTo>
                      <a:pt x="187347" y="538363"/>
                    </a:lnTo>
                    <a:lnTo>
                      <a:pt x="127083" y="558460"/>
                    </a:lnTo>
                    <a:lnTo>
                      <a:pt x="89430" y="520798"/>
                    </a:lnTo>
                    <a:lnTo>
                      <a:pt x="109538" y="460534"/>
                    </a:lnTo>
                    <a:lnTo>
                      <a:pt x="112243" y="452390"/>
                    </a:lnTo>
                    <a:lnTo>
                      <a:pt x="107947" y="444960"/>
                    </a:lnTo>
                    <a:cubicBezTo>
                      <a:pt x="98005" y="427843"/>
                      <a:pt x="90321" y="409511"/>
                      <a:pt x="85087" y="390420"/>
                    </a:cubicBezTo>
                    <a:lnTo>
                      <a:pt x="82839" y="382210"/>
                    </a:lnTo>
                    <a:lnTo>
                      <a:pt x="75219" y="378400"/>
                    </a:lnTo>
                    <a:lnTo>
                      <a:pt x="19050" y="35032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17">
                <a:extLst>
                  <a:ext uri="{FF2B5EF4-FFF2-40B4-BE49-F238E27FC236}">
                    <a16:creationId xmlns:a16="http://schemas.microsoft.com/office/drawing/2014/main" id="{AD215745-F01C-4590-4984-DD9572061753}"/>
                  </a:ext>
                </a:extLst>
              </p:cNvPr>
              <p:cNvSpPr/>
              <p:nvPr/>
            </p:nvSpPr>
            <p:spPr>
              <a:xfrm>
                <a:off x="10126690" y="1865548"/>
                <a:ext cx="228600" cy="228600"/>
              </a:xfrm>
              <a:custGeom>
                <a:avLst/>
                <a:gdLst>
                  <a:gd name="connsiteX0" fmla="*/ 114300 w 228600"/>
                  <a:gd name="connsiteY0" fmla="*/ 228600 h 228600"/>
                  <a:gd name="connsiteX1" fmla="*/ 228600 w 228600"/>
                  <a:gd name="connsiteY1" fmla="*/ 114300 h 228600"/>
                  <a:gd name="connsiteX2" fmla="*/ 114300 w 228600"/>
                  <a:gd name="connsiteY2" fmla="*/ 0 h 228600"/>
                  <a:gd name="connsiteX3" fmla="*/ 0 w 228600"/>
                  <a:gd name="connsiteY3" fmla="*/ 114300 h 228600"/>
                  <a:gd name="connsiteX4" fmla="*/ 114300 w 228600"/>
                  <a:gd name="connsiteY4" fmla="*/ 228600 h 228600"/>
                  <a:gd name="connsiteX5" fmla="*/ 114300 w 228600"/>
                  <a:gd name="connsiteY5" fmla="*/ 18983 h 228600"/>
                  <a:gd name="connsiteX6" fmla="*/ 209550 w 228600"/>
                  <a:gd name="connsiteY6" fmla="*/ 114233 h 228600"/>
                  <a:gd name="connsiteX7" fmla="*/ 114300 w 228600"/>
                  <a:gd name="connsiteY7" fmla="*/ 209483 h 228600"/>
                  <a:gd name="connsiteX8" fmla="*/ 19050 w 228600"/>
                  <a:gd name="connsiteY8" fmla="*/ 114233 h 228600"/>
                  <a:gd name="connsiteX9" fmla="*/ 114300 w 228600"/>
                  <a:gd name="connsiteY9" fmla="*/ 18983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228600">
                    <a:moveTo>
                      <a:pt x="114300" y="228600"/>
                    </a:moveTo>
                    <a:cubicBezTo>
                      <a:pt x="177426" y="228600"/>
                      <a:pt x="228600" y="177426"/>
                      <a:pt x="228600" y="114300"/>
                    </a:cubicBezTo>
                    <a:cubicBezTo>
                      <a:pt x="228600" y="51174"/>
                      <a:pt x="177426" y="0"/>
                      <a:pt x="114300" y="0"/>
                    </a:cubicBezTo>
                    <a:cubicBezTo>
                      <a:pt x="51174" y="0"/>
                      <a:pt x="0" y="51174"/>
                      <a:pt x="0" y="114300"/>
                    </a:cubicBezTo>
                    <a:cubicBezTo>
                      <a:pt x="199" y="177344"/>
                      <a:pt x="51256" y="228401"/>
                      <a:pt x="114300" y="228600"/>
                    </a:cubicBezTo>
                    <a:close/>
                    <a:moveTo>
                      <a:pt x="114300" y="18983"/>
                    </a:moveTo>
                    <a:cubicBezTo>
                      <a:pt x="166905" y="18983"/>
                      <a:pt x="209550" y="61629"/>
                      <a:pt x="209550" y="114233"/>
                    </a:cubicBezTo>
                    <a:cubicBezTo>
                      <a:pt x="209550" y="166838"/>
                      <a:pt x="166905" y="209483"/>
                      <a:pt x="114300" y="209483"/>
                    </a:cubicBezTo>
                    <a:cubicBezTo>
                      <a:pt x="61695" y="209483"/>
                      <a:pt x="19050" y="166838"/>
                      <a:pt x="19050" y="114233"/>
                    </a:cubicBezTo>
                    <a:cubicBezTo>
                      <a:pt x="19119" y="61656"/>
                      <a:pt x="61723" y="19052"/>
                      <a:pt x="114300" y="1898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47" name="Graphique 17" descr="e-commerce contour">
            <a:extLst>
              <a:ext uri="{FF2B5EF4-FFF2-40B4-BE49-F238E27FC236}">
                <a16:creationId xmlns:a16="http://schemas.microsoft.com/office/drawing/2014/main" id="{2F64AE65-5569-436D-DD1F-B427B2E56FA1}"/>
              </a:ext>
            </a:extLst>
          </p:cNvPr>
          <p:cNvGrpSpPr/>
          <p:nvPr userDrawn="1"/>
        </p:nvGrpSpPr>
        <p:grpSpPr>
          <a:xfrm>
            <a:off x="4508876" y="3757258"/>
            <a:ext cx="451345" cy="794593"/>
            <a:chOff x="1512642" y="1598384"/>
            <a:chExt cx="456406" cy="803503"/>
          </a:xfrm>
          <a:solidFill>
            <a:srgbClr val="024C84"/>
          </a:solidFill>
        </p:grpSpPr>
        <p:sp>
          <p:nvSpPr>
            <p:cNvPr id="48" name="Forme libre : forme 19">
              <a:extLst>
                <a:ext uri="{FF2B5EF4-FFF2-40B4-BE49-F238E27FC236}">
                  <a16:creationId xmlns:a16="http://schemas.microsoft.com/office/drawing/2014/main" id="{968A78DA-05FF-FA2B-9B1E-5CFD9DE34205}"/>
                </a:ext>
              </a:extLst>
            </p:cNvPr>
            <p:cNvSpPr/>
            <p:nvPr/>
          </p:nvSpPr>
          <p:spPr>
            <a:xfrm>
              <a:off x="1512642" y="1598384"/>
              <a:ext cx="456406" cy="803503"/>
            </a:xfrm>
            <a:custGeom>
              <a:avLst/>
              <a:gdLst>
                <a:gd name="connsiteX0" fmla="*/ 438150 w 456406"/>
                <a:gd name="connsiteY0" fmla="*/ 0 h 803503"/>
                <a:gd name="connsiteX1" fmla="*/ 18256 w 456406"/>
                <a:gd name="connsiteY1" fmla="*/ 0 h 803503"/>
                <a:gd name="connsiteX2" fmla="*/ 0 w 456406"/>
                <a:gd name="connsiteY2" fmla="*/ 18256 h 803503"/>
                <a:gd name="connsiteX3" fmla="*/ 0 w 456406"/>
                <a:gd name="connsiteY3" fmla="*/ 785247 h 803503"/>
                <a:gd name="connsiteX4" fmla="*/ 18256 w 456406"/>
                <a:gd name="connsiteY4" fmla="*/ 803503 h 803503"/>
                <a:gd name="connsiteX5" fmla="*/ 438150 w 456406"/>
                <a:gd name="connsiteY5" fmla="*/ 803503 h 803503"/>
                <a:gd name="connsiteX6" fmla="*/ 456406 w 456406"/>
                <a:gd name="connsiteY6" fmla="*/ 785247 h 803503"/>
                <a:gd name="connsiteX7" fmla="*/ 456406 w 456406"/>
                <a:gd name="connsiteY7" fmla="*/ 18265 h 803503"/>
                <a:gd name="connsiteX8" fmla="*/ 438150 w 456406"/>
                <a:gd name="connsiteY8" fmla="*/ 0 h 803503"/>
                <a:gd name="connsiteX9" fmla="*/ 438150 w 456406"/>
                <a:gd name="connsiteY9" fmla="*/ 18256 h 803503"/>
                <a:gd name="connsiteX10" fmla="*/ 438150 w 456406"/>
                <a:gd name="connsiteY10" fmla="*/ 18256 h 803503"/>
                <a:gd name="connsiteX11" fmla="*/ 438150 w 456406"/>
                <a:gd name="connsiteY11" fmla="*/ 91281 h 803503"/>
                <a:gd name="connsiteX12" fmla="*/ 18256 w 456406"/>
                <a:gd name="connsiteY12" fmla="*/ 91281 h 803503"/>
                <a:gd name="connsiteX13" fmla="*/ 18256 w 456406"/>
                <a:gd name="connsiteY13" fmla="*/ 18256 h 803503"/>
                <a:gd name="connsiteX14" fmla="*/ 438150 w 456406"/>
                <a:gd name="connsiteY14" fmla="*/ 109538 h 803503"/>
                <a:gd name="connsiteX15" fmla="*/ 438150 w 456406"/>
                <a:gd name="connsiteY15" fmla="*/ 693738 h 803503"/>
                <a:gd name="connsiteX16" fmla="*/ 18256 w 456406"/>
                <a:gd name="connsiteY16" fmla="*/ 693738 h 803503"/>
                <a:gd name="connsiteX17" fmla="*/ 18256 w 456406"/>
                <a:gd name="connsiteY17" fmla="*/ 109538 h 803503"/>
                <a:gd name="connsiteX18" fmla="*/ 18256 w 456406"/>
                <a:gd name="connsiteY18" fmla="*/ 785247 h 803503"/>
                <a:gd name="connsiteX19" fmla="*/ 18256 w 456406"/>
                <a:gd name="connsiteY19" fmla="*/ 711985 h 803503"/>
                <a:gd name="connsiteX20" fmla="*/ 438150 w 456406"/>
                <a:gd name="connsiteY20" fmla="*/ 711985 h 803503"/>
                <a:gd name="connsiteX21" fmla="*/ 438150 w 456406"/>
                <a:gd name="connsiteY21" fmla="*/ 785247 h 803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6406" h="803503">
                  <a:moveTo>
                    <a:pt x="438150" y="0"/>
                  </a:moveTo>
                  <a:lnTo>
                    <a:pt x="18256" y="0"/>
                  </a:lnTo>
                  <a:cubicBezTo>
                    <a:pt x="8188" y="35"/>
                    <a:pt x="35" y="8188"/>
                    <a:pt x="0" y="18256"/>
                  </a:cubicBezTo>
                  <a:lnTo>
                    <a:pt x="0" y="785247"/>
                  </a:lnTo>
                  <a:cubicBezTo>
                    <a:pt x="30" y="795317"/>
                    <a:pt x="8186" y="803473"/>
                    <a:pt x="18256" y="803503"/>
                  </a:cubicBezTo>
                  <a:lnTo>
                    <a:pt x="438150" y="803503"/>
                  </a:lnTo>
                  <a:cubicBezTo>
                    <a:pt x="448218" y="803469"/>
                    <a:pt x="456372" y="795315"/>
                    <a:pt x="456406" y="785247"/>
                  </a:cubicBezTo>
                  <a:lnTo>
                    <a:pt x="456406" y="18265"/>
                  </a:lnTo>
                  <a:cubicBezTo>
                    <a:pt x="456372" y="8196"/>
                    <a:pt x="448219" y="40"/>
                    <a:pt x="438150" y="0"/>
                  </a:cubicBezTo>
                  <a:close/>
                  <a:moveTo>
                    <a:pt x="438150" y="18256"/>
                  </a:moveTo>
                  <a:lnTo>
                    <a:pt x="438150" y="18256"/>
                  </a:lnTo>
                  <a:lnTo>
                    <a:pt x="438150" y="91281"/>
                  </a:lnTo>
                  <a:lnTo>
                    <a:pt x="18256" y="91281"/>
                  </a:lnTo>
                  <a:lnTo>
                    <a:pt x="18256" y="18256"/>
                  </a:lnTo>
                  <a:close/>
                  <a:moveTo>
                    <a:pt x="438150" y="109538"/>
                  </a:moveTo>
                  <a:lnTo>
                    <a:pt x="438150" y="693738"/>
                  </a:lnTo>
                  <a:lnTo>
                    <a:pt x="18256" y="693738"/>
                  </a:lnTo>
                  <a:lnTo>
                    <a:pt x="18256" y="109538"/>
                  </a:lnTo>
                  <a:close/>
                  <a:moveTo>
                    <a:pt x="18256" y="785247"/>
                  </a:moveTo>
                  <a:lnTo>
                    <a:pt x="18256" y="711985"/>
                  </a:lnTo>
                  <a:lnTo>
                    <a:pt x="438150" y="711985"/>
                  </a:lnTo>
                  <a:lnTo>
                    <a:pt x="438150" y="785247"/>
                  </a:lnTo>
                  <a:close/>
                </a:path>
              </a:pathLst>
            </a:custGeom>
            <a:grpFill/>
            <a:ln w="91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 : forme 20">
              <a:extLst>
                <a:ext uri="{FF2B5EF4-FFF2-40B4-BE49-F238E27FC236}">
                  <a16:creationId xmlns:a16="http://schemas.microsoft.com/office/drawing/2014/main" id="{26CF1897-F7EF-81B1-F218-371106907141}"/>
                </a:ext>
              </a:extLst>
            </p:cNvPr>
            <p:cNvSpPr/>
            <p:nvPr/>
          </p:nvSpPr>
          <p:spPr>
            <a:xfrm>
              <a:off x="1686077" y="1644015"/>
              <a:ext cx="109537" cy="18256"/>
            </a:xfrm>
            <a:custGeom>
              <a:avLst/>
              <a:gdLst>
                <a:gd name="connsiteX0" fmla="*/ 9128 w 109537"/>
                <a:gd name="connsiteY0" fmla="*/ 18256 h 18256"/>
                <a:gd name="connsiteX1" fmla="*/ 100409 w 109537"/>
                <a:gd name="connsiteY1" fmla="*/ 18256 h 18256"/>
                <a:gd name="connsiteX2" fmla="*/ 109538 w 109537"/>
                <a:gd name="connsiteY2" fmla="*/ 9128 h 18256"/>
                <a:gd name="connsiteX3" fmla="*/ 100409 w 109537"/>
                <a:gd name="connsiteY3" fmla="*/ 0 h 18256"/>
                <a:gd name="connsiteX4" fmla="*/ 9128 w 109537"/>
                <a:gd name="connsiteY4" fmla="*/ 0 h 18256"/>
                <a:gd name="connsiteX5" fmla="*/ 0 w 109537"/>
                <a:gd name="connsiteY5" fmla="*/ 9128 h 18256"/>
                <a:gd name="connsiteX6" fmla="*/ 9128 w 109537"/>
                <a:gd name="connsiteY6" fmla="*/ 18256 h 1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7" h="18256">
                  <a:moveTo>
                    <a:pt x="9128" y="18256"/>
                  </a:moveTo>
                  <a:lnTo>
                    <a:pt x="100409" y="18256"/>
                  </a:lnTo>
                  <a:cubicBezTo>
                    <a:pt x="105451" y="18256"/>
                    <a:pt x="109538" y="14170"/>
                    <a:pt x="109538" y="9128"/>
                  </a:cubicBezTo>
                  <a:cubicBezTo>
                    <a:pt x="109538" y="4087"/>
                    <a:pt x="105451" y="0"/>
                    <a:pt x="100409" y="0"/>
                  </a:cubicBezTo>
                  <a:lnTo>
                    <a:pt x="9128" y="0"/>
                  </a:lnTo>
                  <a:cubicBezTo>
                    <a:pt x="4087" y="0"/>
                    <a:pt x="0" y="4087"/>
                    <a:pt x="0" y="9128"/>
                  </a:cubicBezTo>
                  <a:cubicBezTo>
                    <a:pt x="0" y="14170"/>
                    <a:pt x="4087" y="18256"/>
                    <a:pt x="9128" y="18256"/>
                  </a:cubicBezTo>
                  <a:close/>
                </a:path>
              </a:pathLst>
            </a:custGeom>
            <a:grpFill/>
            <a:ln w="91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 : forme 21">
              <a:extLst>
                <a:ext uri="{FF2B5EF4-FFF2-40B4-BE49-F238E27FC236}">
                  <a16:creationId xmlns:a16="http://schemas.microsoft.com/office/drawing/2014/main" id="{22DAA4EA-2E29-6E57-9614-E53B71568210}"/>
                </a:ext>
              </a:extLst>
            </p:cNvPr>
            <p:cNvSpPr/>
            <p:nvPr/>
          </p:nvSpPr>
          <p:spPr>
            <a:xfrm>
              <a:off x="1576747" y="1835943"/>
              <a:ext cx="301020" cy="301333"/>
            </a:xfrm>
            <a:custGeom>
              <a:avLst/>
              <a:gdLst>
                <a:gd name="connsiteX0" fmla="*/ 9340 w 301020"/>
                <a:gd name="connsiteY0" fmla="*/ 18256 h 301333"/>
                <a:gd name="connsiteX1" fmla="*/ 29486 w 301020"/>
                <a:gd name="connsiteY1" fmla="*/ 38402 h 301333"/>
                <a:gd name="connsiteX2" fmla="*/ 29486 w 301020"/>
                <a:gd name="connsiteY2" fmla="*/ 232703 h 301333"/>
                <a:gd name="connsiteX3" fmla="*/ 64045 w 301020"/>
                <a:gd name="connsiteY3" fmla="*/ 267281 h 301333"/>
                <a:gd name="connsiteX4" fmla="*/ 62207 w 301020"/>
                <a:gd name="connsiteY4" fmla="*/ 294677 h 301333"/>
                <a:gd name="connsiteX5" fmla="*/ 89604 w 301020"/>
                <a:gd name="connsiteY5" fmla="*/ 296514 h 301333"/>
                <a:gd name="connsiteX6" fmla="*/ 91441 w 301020"/>
                <a:gd name="connsiteY6" fmla="*/ 269118 h 301333"/>
                <a:gd name="connsiteX7" fmla="*/ 89604 w 301020"/>
                <a:gd name="connsiteY7" fmla="*/ 267281 h 301333"/>
                <a:gd name="connsiteX8" fmla="*/ 241596 w 301020"/>
                <a:gd name="connsiteY8" fmla="*/ 267281 h 301333"/>
                <a:gd name="connsiteX9" fmla="*/ 239716 w 301020"/>
                <a:gd name="connsiteY9" fmla="*/ 294674 h 301333"/>
                <a:gd name="connsiteX10" fmla="*/ 267109 w 301020"/>
                <a:gd name="connsiteY10" fmla="*/ 296554 h 301333"/>
                <a:gd name="connsiteX11" fmla="*/ 268990 w 301020"/>
                <a:gd name="connsiteY11" fmla="*/ 269161 h 301333"/>
                <a:gd name="connsiteX12" fmla="*/ 267109 w 301020"/>
                <a:gd name="connsiteY12" fmla="*/ 267281 h 301333"/>
                <a:gd name="connsiteX13" fmla="*/ 291892 w 301020"/>
                <a:gd name="connsiteY13" fmla="*/ 267281 h 301333"/>
                <a:gd name="connsiteX14" fmla="*/ 301020 w 301020"/>
                <a:gd name="connsiteY14" fmla="*/ 258152 h 301333"/>
                <a:gd name="connsiteX15" fmla="*/ 291892 w 301020"/>
                <a:gd name="connsiteY15" fmla="*/ 249024 h 301333"/>
                <a:gd name="connsiteX16" fmla="*/ 64072 w 301020"/>
                <a:gd name="connsiteY16" fmla="*/ 249024 h 301333"/>
                <a:gd name="connsiteX17" fmla="*/ 47742 w 301020"/>
                <a:gd name="connsiteY17" fmla="*/ 232694 h 301333"/>
                <a:gd name="connsiteX18" fmla="*/ 47742 w 301020"/>
                <a:gd name="connsiteY18" fmla="*/ 216264 h 301333"/>
                <a:gd name="connsiteX19" fmla="*/ 300637 w 301020"/>
                <a:gd name="connsiteY19" fmla="*/ 190778 h 301333"/>
                <a:gd name="connsiteX20" fmla="*/ 300637 w 301020"/>
                <a:gd name="connsiteY20" fmla="*/ 45641 h 301333"/>
                <a:gd name="connsiteX21" fmla="*/ 47788 w 301020"/>
                <a:gd name="connsiteY21" fmla="*/ 45641 h 301333"/>
                <a:gd name="connsiteX22" fmla="*/ 47788 w 301020"/>
                <a:gd name="connsiteY22" fmla="*/ 38402 h 301333"/>
                <a:gd name="connsiteX23" fmla="*/ 9340 w 301020"/>
                <a:gd name="connsiteY23" fmla="*/ 0 h 301333"/>
                <a:gd name="connsiteX24" fmla="*/ 8920 w 301020"/>
                <a:gd name="connsiteY24" fmla="*/ 0 h 301333"/>
                <a:gd name="connsiteX25" fmla="*/ 0 w 301020"/>
                <a:gd name="connsiteY25" fmla="*/ 8989 h 301333"/>
                <a:gd name="connsiteX26" fmla="*/ 2 w 301020"/>
                <a:gd name="connsiteY26" fmla="*/ 9128 h 301333"/>
                <a:gd name="connsiteX27" fmla="*/ 9340 w 301020"/>
                <a:gd name="connsiteY27" fmla="*/ 18256 h 301333"/>
                <a:gd name="connsiteX28" fmla="*/ 222628 w 301020"/>
                <a:gd name="connsiteY28" fmla="*/ 139286 h 301333"/>
                <a:gd name="connsiteX29" fmla="*/ 171510 w 301020"/>
                <a:gd name="connsiteY29" fmla="*/ 139286 h 301333"/>
                <a:gd name="connsiteX30" fmla="*/ 171510 w 301020"/>
                <a:gd name="connsiteY30" fmla="*/ 107338 h 301333"/>
                <a:gd name="connsiteX31" fmla="*/ 222628 w 301020"/>
                <a:gd name="connsiteY31" fmla="*/ 107338 h 301333"/>
                <a:gd name="connsiteX32" fmla="*/ 236320 w 301020"/>
                <a:gd name="connsiteY32" fmla="*/ 107338 h 301333"/>
                <a:gd name="connsiteX33" fmla="*/ 282380 w 301020"/>
                <a:gd name="connsiteY33" fmla="*/ 107338 h 301333"/>
                <a:gd name="connsiteX34" fmla="*/ 282380 w 301020"/>
                <a:gd name="connsiteY34" fmla="*/ 139286 h 301333"/>
                <a:gd name="connsiteX35" fmla="*/ 236320 w 301020"/>
                <a:gd name="connsiteY35" fmla="*/ 139286 h 301333"/>
                <a:gd name="connsiteX36" fmla="*/ 171510 w 301020"/>
                <a:gd name="connsiteY36" fmla="*/ 152978 h 301333"/>
                <a:gd name="connsiteX37" fmla="*/ 222628 w 301020"/>
                <a:gd name="connsiteY37" fmla="*/ 152978 h 301333"/>
                <a:gd name="connsiteX38" fmla="*/ 222628 w 301020"/>
                <a:gd name="connsiteY38" fmla="*/ 180363 h 301333"/>
                <a:gd name="connsiteX39" fmla="*/ 171510 w 301020"/>
                <a:gd name="connsiteY39" fmla="*/ 185502 h 301333"/>
                <a:gd name="connsiteX40" fmla="*/ 157818 w 301020"/>
                <a:gd name="connsiteY40" fmla="*/ 186844 h 301333"/>
                <a:gd name="connsiteX41" fmla="*/ 107221 w 301020"/>
                <a:gd name="connsiteY41" fmla="*/ 191937 h 301333"/>
                <a:gd name="connsiteX42" fmla="*/ 107221 w 301020"/>
                <a:gd name="connsiteY42" fmla="*/ 152978 h 301333"/>
                <a:gd name="connsiteX43" fmla="*/ 157818 w 301020"/>
                <a:gd name="connsiteY43" fmla="*/ 152978 h 301333"/>
                <a:gd name="connsiteX44" fmla="*/ 171510 w 301020"/>
                <a:gd name="connsiteY44" fmla="*/ 93618 h 301333"/>
                <a:gd name="connsiteX45" fmla="*/ 171510 w 301020"/>
                <a:gd name="connsiteY45" fmla="*/ 63897 h 301333"/>
                <a:gd name="connsiteX46" fmla="*/ 222628 w 301020"/>
                <a:gd name="connsiteY46" fmla="*/ 63897 h 301333"/>
                <a:gd name="connsiteX47" fmla="*/ 222628 w 301020"/>
                <a:gd name="connsiteY47" fmla="*/ 93618 h 301333"/>
                <a:gd name="connsiteX48" fmla="*/ 157818 w 301020"/>
                <a:gd name="connsiteY48" fmla="*/ 93618 h 301333"/>
                <a:gd name="connsiteX49" fmla="*/ 107257 w 301020"/>
                <a:gd name="connsiteY49" fmla="*/ 93618 h 301333"/>
                <a:gd name="connsiteX50" fmla="*/ 107257 w 301020"/>
                <a:gd name="connsiteY50" fmla="*/ 63897 h 301333"/>
                <a:gd name="connsiteX51" fmla="*/ 157855 w 301020"/>
                <a:gd name="connsiteY51" fmla="*/ 63897 h 301333"/>
                <a:gd name="connsiteX52" fmla="*/ 157818 w 301020"/>
                <a:gd name="connsiteY52" fmla="*/ 107310 h 301333"/>
                <a:gd name="connsiteX53" fmla="*/ 157818 w 301020"/>
                <a:gd name="connsiteY53" fmla="*/ 139259 h 301333"/>
                <a:gd name="connsiteX54" fmla="*/ 107257 w 301020"/>
                <a:gd name="connsiteY54" fmla="*/ 139259 h 301333"/>
                <a:gd name="connsiteX55" fmla="*/ 107257 w 301020"/>
                <a:gd name="connsiteY55" fmla="*/ 107310 h 301333"/>
                <a:gd name="connsiteX56" fmla="*/ 93529 w 301020"/>
                <a:gd name="connsiteY56" fmla="*/ 139259 h 301333"/>
                <a:gd name="connsiteX57" fmla="*/ 47705 w 301020"/>
                <a:gd name="connsiteY57" fmla="*/ 139259 h 301333"/>
                <a:gd name="connsiteX58" fmla="*/ 47705 w 301020"/>
                <a:gd name="connsiteY58" fmla="*/ 107310 h 301333"/>
                <a:gd name="connsiteX59" fmla="*/ 93529 w 301020"/>
                <a:gd name="connsiteY59" fmla="*/ 107310 h 301333"/>
                <a:gd name="connsiteX60" fmla="*/ 47705 w 301020"/>
                <a:gd name="connsiteY60" fmla="*/ 152951 h 301333"/>
                <a:gd name="connsiteX61" fmla="*/ 93529 w 301020"/>
                <a:gd name="connsiteY61" fmla="*/ 152951 h 301333"/>
                <a:gd name="connsiteX62" fmla="*/ 93529 w 301020"/>
                <a:gd name="connsiteY62" fmla="*/ 193288 h 301333"/>
                <a:gd name="connsiteX63" fmla="*/ 47705 w 301020"/>
                <a:gd name="connsiteY63" fmla="*/ 197898 h 301333"/>
                <a:gd name="connsiteX64" fmla="*/ 236320 w 301020"/>
                <a:gd name="connsiteY64" fmla="*/ 178911 h 301333"/>
                <a:gd name="connsiteX65" fmla="*/ 236320 w 301020"/>
                <a:gd name="connsiteY65" fmla="*/ 152978 h 301333"/>
                <a:gd name="connsiteX66" fmla="*/ 282380 w 301020"/>
                <a:gd name="connsiteY66" fmla="*/ 152978 h 301333"/>
                <a:gd name="connsiteX67" fmla="*/ 282380 w 301020"/>
                <a:gd name="connsiteY67" fmla="*/ 174347 h 301333"/>
                <a:gd name="connsiteX68" fmla="*/ 282380 w 301020"/>
                <a:gd name="connsiteY68" fmla="*/ 93582 h 301333"/>
                <a:gd name="connsiteX69" fmla="*/ 236320 w 301020"/>
                <a:gd name="connsiteY69" fmla="*/ 93582 h 301333"/>
                <a:gd name="connsiteX70" fmla="*/ 236320 w 301020"/>
                <a:gd name="connsiteY70" fmla="*/ 63897 h 301333"/>
                <a:gd name="connsiteX71" fmla="*/ 282380 w 301020"/>
                <a:gd name="connsiteY71" fmla="*/ 63897 h 301333"/>
                <a:gd name="connsiteX72" fmla="*/ 93565 w 301020"/>
                <a:gd name="connsiteY72" fmla="*/ 63897 h 301333"/>
                <a:gd name="connsiteX73" fmla="*/ 93565 w 301020"/>
                <a:gd name="connsiteY73" fmla="*/ 93618 h 301333"/>
                <a:gd name="connsiteX74" fmla="*/ 47742 w 301020"/>
                <a:gd name="connsiteY74" fmla="*/ 93618 h 301333"/>
                <a:gd name="connsiteX75" fmla="*/ 47742 w 301020"/>
                <a:gd name="connsiteY75" fmla="*/ 63897 h 30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01020" h="301333">
                  <a:moveTo>
                    <a:pt x="9340" y="18256"/>
                  </a:moveTo>
                  <a:cubicBezTo>
                    <a:pt x="20462" y="18266"/>
                    <a:pt x="29476" y="27280"/>
                    <a:pt x="29486" y="38402"/>
                  </a:cubicBezTo>
                  <a:lnTo>
                    <a:pt x="29486" y="232703"/>
                  </a:lnTo>
                  <a:cubicBezTo>
                    <a:pt x="29506" y="251785"/>
                    <a:pt x="44963" y="267251"/>
                    <a:pt x="64045" y="267281"/>
                  </a:cubicBezTo>
                  <a:cubicBezTo>
                    <a:pt x="55972" y="274339"/>
                    <a:pt x="55149" y="286604"/>
                    <a:pt x="62207" y="294677"/>
                  </a:cubicBezTo>
                  <a:cubicBezTo>
                    <a:pt x="69265" y="302750"/>
                    <a:pt x="81531" y="303572"/>
                    <a:pt x="89604" y="296514"/>
                  </a:cubicBezTo>
                  <a:cubicBezTo>
                    <a:pt x="97676" y="289457"/>
                    <a:pt x="98499" y="277191"/>
                    <a:pt x="91441" y="269118"/>
                  </a:cubicBezTo>
                  <a:cubicBezTo>
                    <a:pt x="90871" y="268465"/>
                    <a:pt x="90256" y="267851"/>
                    <a:pt x="89604" y="267281"/>
                  </a:cubicBezTo>
                  <a:lnTo>
                    <a:pt x="241596" y="267281"/>
                  </a:lnTo>
                  <a:cubicBezTo>
                    <a:pt x="233512" y="274326"/>
                    <a:pt x="232670" y="286590"/>
                    <a:pt x="239716" y="294674"/>
                  </a:cubicBezTo>
                  <a:cubicBezTo>
                    <a:pt x="246761" y="302757"/>
                    <a:pt x="259025" y="303600"/>
                    <a:pt x="267109" y="296554"/>
                  </a:cubicBezTo>
                  <a:cubicBezTo>
                    <a:pt x="275193" y="289509"/>
                    <a:pt x="276035" y="277244"/>
                    <a:pt x="268990" y="269161"/>
                  </a:cubicBezTo>
                  <a:cubicBezTo>
                    <a:pt x="268406" y="268492"/>
                    <a:pt x="267778" y="267864"/>
                    <a:pt x="267109" y="267281"/>
                  </a:cubicBezTo>
                  <a:lnTo>
                    <a:pt x="291892" y="267281"/>
                  </a:lnTo>
                  <a:cubicBezTo>
                    <a:pt x="296933" y="267281"/>
                    <a:pt x="301020" y="263194"/>
                    <a:pt x="301020" y="258152"/>
                  </a:cubicBezTo>
                  <a:cubicBezTo>
                    <a:pt x="301020" y="253111"/>
                    <a:pt x="296933" y="249024"/>
                    <a:pt x="291892" y="249024"/>
                  </a:cubicBezTo>
                  <a:lnTo>
                    <a:pt x="64072" y="249024"/>
                  </a:lnTo>
                  <a:cubicBezTo>
                    <a:pt x="55059" y="249009"/>
                    <a:pt x="47758" y="241707"/>
                    <a:pt x="47742" y="232694"/>
                  </a:cubicBezTo>
                  <a:lnTo>
                    <a:pt x="47742" y="216264"/>
                  </a:lnTo>
                  <a:lnTo>
                    <a:pt x="300637" y="190778"/>
                  </a:lnTo>
                  <a:lnTo>
                    <a:pt x="300637" y="45641"/>
                  </a:lnTo>
                  <a:lnTo>
                    <a:pt x="47788" y="45641"/>
                  </a:lnTo>
                  <a:lnTo>
                    <a:pt x="47788" y="38402"/>
                  </a:lnTo>
                  <a:cubicBezTo>
                    <a:pt x="47768" y="17184"/>
                    <a:pt x="30558" y="-5"/>
                    <a:pt x="9340" y="0"/>
                  </a:cubicBezTo>
                  <a:lnTo>
                    <a:pt x="8920" y="0"/>
                  </a:lnTo>
                  <a:cubicBezTo>
                    <a:pt x="3974" y="19"/>
                    <a:pt x="-19" y="4044"/>
                    <a:pt x="0" y="8989"/>
                  </a:cubicBezTo>
                  <a:cubicBezTo>
                    <a:pt x="0" y="9036"/>
                    <a:pt x="1" y="9082"/>
                    <a:pt x="2" y="9128"/>
                  </a:cubicBezTo>
                  <a:cubicBezTo>
                    <a:pt x="101" y="14210"/>
                    <a:pt x="4257" y="18272"/>
                    <a:pt x="9340" y="18256"/>
                  </a:cubicBezTo>
                  <a:close/>
                  <a:moveTo>
                    <a:pt x="222628" y="139286"/>
                  </a:moveTo>
                  <a:lnTo>
                    <a:pt x="171510" y="139286"/>
                  </a:lnTo>
                  <a:lnTo>
                    <a:pt x="171510" y="107338"/>
                  </a:lnTo>
                  <a:lnTo>
                    <a:pt x="222628" y="107338"/>
                  </a:lnTo>
                  <a:close/>
                  <a:moveTo>
                    <a:pt x="236320" y="107338"/>
                  </a:moveTo>
                  <a:lnTo>
                    <a:pt x="282380" y="107338"/>
                  </a:lnTo>
                  <a:lnTo>
                    <a:pt x="282380" y="139286"/>
                  </a:lnTo>
                  <a:lnTo>
                    <a:pt x="236320" y="139286"/>
                  </a:lnTo>
                  <a:close/>
                  <a:moveTo>
                    <a:pt x="171510" y="152978"/>
                  </a:moveTo>
                  <a:lnTo>
                    <a:pt x="222628" y="152978"/>
                  </a:lnTo>
                  <a:lnTo>
                    <a:pt x="222628" y="180363"/>
                  </a:lnTo>
                  <a:lnTo>
                    <a:pt x="171510" y="185502"/>
                  </a:lnTo>
                  <a:close/>
                  <a:moveTo>
                    <a:pt x="157818" y="186844"/>
                  </a:moveTo>
                  <a:lnTo>
                    <a:pt x="107221" y="191937"/>
                  </a:lnTo>
                  <a:lnTo>
                    <a:pt x="107221" y="152978"/>
                  </a:lnTo>
                  <a:lnTo>
                    <a:pt x="157818" y="152978"/>
                  </a:lnTo>
                  <a:close/>
                  <a:moveTo>
                    <a:pt x="171510" y="93618"/>
                  </a:moveTo>
                  <a:lnTo>
                    <a:pt x="171510" y="63897"/>
                  </a:lnTo>
                  <a:lnTo>
                    <a:pt x="222628" y="63897"/>
                  </a:lnTo>
                  <a:lnTo>
                    <a:pt x="222628" y="93618"/>
                  </a:lnTo>
                  <a:close/>
                  <a:moveTo>
                    <a:pt x="157818" y="93618"/>
                  </a:moveTo>
                  <a:lnTo>
                    <a:pt x="107257" y="93618"/>
                  </a:lnTo>
                  <a:lnTo>
                    <a:pt x="107257" y="63897"/>
                  </a:lnTo>
                  <a:lnTo>
                    <a:pt x="157855" y="63897"/>
                  </a:lnTo>
                  <a:close/>
                  <a:moveTo>
                    <a:pt x="157818" y="107310"/>
                  </a:moveTo>
                  <a:lnTo>
                    <a:pt x="157818" y="139259"/>
                  </a:lnTo>
                  <a:lnTo>
                    <a:pt x="107257" y="139259"/>
                  </a:lnTo>
                  <a:lnTo>
                    <a:pt x="107257" y="107310"/>
                  </a:lnTo>
                  <a:close/>
                  <a:moveTo>
                    <a:pt x="93529" y="139259"/>
                  </a:moveTo>
                  <a:lnTo>
                    <a:pt x="47705" y="139259"/>
                  </a:lnTo>
                  <a:lnTo>
                    <a:pt x="47705" y="107310"/>
                  </a:lnTo>
                  <a:lnTo>
                    <a:pt x="93529" y="107310"/>
                  </a:lnTo>
                  <a:close/>
                  <a:moveTo>
                    <a:pt x="47705" y="152951"/>
                  </a:moveTo>
                  <a:lnTo>
                    <a:pt x="93529" y="152951"/>
                  </a:lnTo>
                  <a:lnTo>
                    <a:pt x="93529" y="193288"/>
                  </a:lnTo>
                  <a:lnTo>
                    <a:pt x="47705" y="197898"/>
                  </a:lnTo>
                  <a:close/>
                  <a:moveTo>
                    <a:pt x="236320" y="178911"/>
                  </a:moveTo>
                  <a:lnTo>
                    <a:pt x="236320" y="152978"/>
                  </a:lnTo>
                  <a:lnTo>
                    <a:pt x="282380" y="152978"/>
                  </a:lnTo>
                  <a:lnTo>
                    <a:pt x="282380" y="174347"/>
                  </a:lnTo>
                  <a:close/>
                  <a:moveTo>
                    <a:pt x="282380" y="93582"/>
                  </a:moveTo>
                  <a:lnTo>
                    <a:pt x="236320" y="93582"/>
                  </a:lnTo>
                  <a:lnTo>
                    <a:pt x="236320" y="63897"/>
                  </a:lnTo>
                  <a:lnTo>
                    <a:pt x="282380" y="63897"/>
                  </a:lnTo>
                  <a:close/>
                  <a:moveTo>
                    <a:pt x="93565" y="63897"/>
                  </a:moveTo>
                  <a:lnTo>
                    <a:pt x="93565" y="93618"/>
                  </a:lnTo>
                  <a:lnTo>
                    <a:pt x="47742" y="93618"/>
                  </a:lnTo>
                  <a:lnTo>
                    <a:pt x="47742" y="63897"/>
                  </a:lnTo>
                  <a:close/>
                </a:path>
              </a:pathLst>
            </a:custGeom>
            <a:grpFill/>
            <a:ln w="91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1" name="Graphique 9" descr="Vlog contour">
            <a:extLst>
              <a:ext uri="{FF2B5EF4-FFF2-40B4-BE49-F238E27FC236}">
                <a16:creationId xmlns:a16="http://schemas.microsoft.com/office/drawing/2014/main" id="{02684AAA-56C6-BEDA-3A93-F57BBD64A728}"/>
              </a:ext>
            </a:extLst>
          </p:cNvPr>
          <p:cNvGrpSpPr/>
          <p:nvPr userDrawn="1"/>
        </p:nvGrpSpPr>
        <p:grpSpPr>
          <a:xfrm>
            <a:off x="3512082" y="3845662"/>
            <a:ext cx="628643" cy="486628"/>
            <a:chOff x="423991" y="1609547"/>
            <a:chExt cx="763200" cy="590788"/>
          </a:xfrm>
          <a:solidFill>
            <a:srgbClr val="024C84"/>
          </a:solidFill>
        </p:grpSpPr>
        <p:sp>
          <p:nvSpPr>
            <p:cNvPr id="52" name="Forme libre : forme 41">
              <a:extLst>
                <a:ext uri="{FF2B5EF4-FFF2-40B4-BE49-F238E27FC236}">
                  <a16:creationId xmlns:a16="http://schemas.microsoft.com/office/drawing/2014/main" id="{A33F844C-AFC7-4548-2839-17810EDF989C}"/>
                </a:ext>
              </a:extLst>
            </p:cNvPr>
            <p:cNvSpPr/>
            <p:nvPr/>
          </p:nvSpPr>
          <p:spPr>
            <a:xfrm>
              <a:off x="423991" y="1609547"/>
              <a:ext cx="763200" cy="590788"/>
            </a:xfrm>
            <a:custGeom>
              <a:avLst/>
              <a:gdLst>
                <a:gd name="connsiteX0" fmla="*/ 0 w 763200"/>
                <a:gd name="connsiteY0" fmla="*/ 0 h 590788"/>
                <a:gd name="connsiteX1" fmla="*/ 0 w 763200"/>
                <a:gd name="connsiteY1" fmla="*/ 590788 h 590788"/>
                <a:gd name="connsiteX2" fmla="*/ 763200 w 763200"/>
                <a:gd name="connsiteY2" fmla="*/ 590788 h 590788"/>
                <a:gd name="connsiteX3" fmla="*/ 763200 w 763200"/>
                <a:gd name="connsiteY3" fmla="*/ 0 h 590788"/>
                <a:gd name="connsiteX4" fmla="*/ 744150 w 763200"/>
                <a:gd name="connsiteY4" fmla="*/ 19050 h 590788"/>
                <a:gd name="connsiteX5" fmla="*/ 744150 w 763200"/>
                <a:gd name="connsiteY5" fmla="*/ 133350 h 590788"/>
                <a:gd name="connsiteX6" fmla="*/ 19050 w 763200"/>
                <a:gd name="connsiteY6" fmla="*/ 133350 h 590788"/>
                <a:gd name="connsiteX7" fmla="*/ 19050 w 763200"/>
                <a:gd name="connsiteY7" fmla="*/ 19050 h 590788"/>
                <a:gd name="connsiteX8" fmla="*/ 19050 w 763200"/>
                <a:gd name="connsiteY8" fmla="*/ 571738 h 590788"/>
                <a:gd name="connsiteX9" fmla="*/ 19050 w 763200"/>
                <a:gd name="connsiteY9" fmla="*/ 152400 h 590788"/>
                <a:gd name="connsiteX10" fmla="*/ 744150 w 763200"/>
                <a:gd name="connsiteY10" fmla="*/ 152400 h 590788"/>
                <a:gd name="connsiteX11" fmla="*/ 744150 w 763200"/>
                <a:gd name="connsiteY11" fmla="*/ 571738 h 59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3200" h="590788">
                  <a:moveTo>
                    <a:pt x="0" y="0"/>
                  </a:moveTo>
                  <a:lnTo>
                    <a:pt x="0" y="590788"/>
                  </a:lnTo>
                  <a:lnTo>
                    <a:pt x="763200" y="590788"/>
                  </a:lnTo>
                  <a:lnTo>
                    <a:pt x="763200" y="0"/>
                  </a:lnTo>
                  <a:close/>
                  <a:moveTo>
                    <a:pt x="744150" y="19050"/>
                  </a:moveTo>
                  <a:lnTo>
                    <a:pt x="744150" y="133350"/>
                  </a:lnTo>
                  <a:lnTo>
                    <a:pt x="19050" y="133350"/>
                  </a:lnTo>
                  <a:lnTo>
                    <a:pt x="19050" y="19050"/>
                  </a:lnTo>
                  <a:close/>
                  <a:moveTo>
                    <a:pt x="19050" y="571738"/>
                  </a:moveTo>
                  <a:lnTo>
                    <a:pt x="19050" y="152400"/>
                  </a:lnTo>
                  <a:lnTo>
                    <a:pt x="744150" y="152400"/>
                  </a:lnTo>
                  <a:lnTo>
                    <a:pt x="744150" y="5717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 : forme 42">
              <a:extLst>
                <a:ext uri="{FF2B5EF4-FFF2-40B4-BE49-F238E27FC236}">
                  <a16:creationId xmlns:a16="http://schemas.microsoft.com/office/drawing/2014/main" id="{5B491894-7192-4F38-007B-86D0936BC974}"/>
                </a:ext>
              </a:extLst>
            </p:cNvPr>
            <p:cNvSpPr/>
            <p:nvPr/>
          </p:nvSpPr>
          <p:spPr>
            <a:xfrm>
              <a:off x="929855" y="1666697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 : forme 43">
              <a:extLst>
                <a:ext uri="{FF2B5EF4-FFF2-40B4-BE49-F238E27FC236}">
                  <a16:creationId xmlns:a16="http://schemas.microsoft.com/office/drawing/2014/main" id="{80D9B97E-A49C-109D-0F57-30E4DC8217D4}"/>
                </a:ext>
              </a:extLst>
            </p:cNvPr>
            <p:cNvSpPr/>
            <p:nvPr/>
          </p:nvSpPr>
          <p:spPr>
            <a:xfrm>
              <a:off x="996530" y="1666697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 : forme 44">
              <a:extLst>
                <a:ext uri="{FF2B5EF4-FFF2-40B4-BE49-F238E27FC236}">
                  <a16:creationId xmlns:a16="http://schemas.microsoft.com/office/drawing/2014/main" id="{0EEF6436-30C8-8F81-A1A4-642CC1478389}"/>
                </a:ext>
              </a:extLst>
            </p:cNvPr>
            <p:cNvSpPr/>
            <p:nvPr/>
          </p:nvSpPr>
          <p:spPr>
            <a:xfrm>
              <a:off x="1063205" y="1666697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 : forme 45">
              <a:extLst>
                <a:ext uri="{FF2B5EF4-FFF2-40B4-BE49-F238E27FC236}">
                  <a16:creationId xmlns:a16="http://schemas.microsoft.com/office/drawing/2014/main" id="{F809F8B0-58EE-BB5F-9FAF-B877A554F376}"/>
                </a:ext>
              </a:extLst>
            </p:cNvPr>
            <p:cNvSpPr/>
            <p:nvPr/>
          </p:nvSpPr>
          <p:spPr>
            <a:xfrm>
              <a:off x="644105" y="1819097"/>
              <a:ext cx="142875" cy="142875"/>
            </a:xfrm>
            <a:custGeom>
              <a:avLst/>
              <a:gdLst>
                <a:gd name="connsiteX0" fmla="*/ 71438 w 142875"/>
                <a:gd name="connsiteY0" fmla="*/ 142875 h 142875"/>
                <a:gd name="connsiteX1" fmla="*/ 142875 w 142875"/>
                <a:gd name="connsiteY1" fmla="*/ 71438 h 142875"/>
                <a:gd name="connsiteX2" fmla="*/ 71438 w 142875"/>
                <a:gd name="connsiteY2" fmla="*/ 0 h 142875"/>
                <a:gd name="connsiteX3" fmla="*/ 0 w 142875"/>
                <a:gd name="connsiteY3" fmla="*/ 71438 h 142875"/>
                <a:gd name="connsiteX4" fmla="*/ 71438 w 142875"/>
                <a:gd name="connsiteY4" fmla="*/ 142875 h 142875"/>
                <a:gd name="connsiteX5" fmla="*/ 71438 w 142875"/>
                <a:gd name="connsiteY5" fmla="*/ 19050 h 142875"/>
                <a:gd name="connsiteX6" fmla="*/ 123825 w 142875"/>
                <a:gd name="connsiteY6" fmla="*/ 71438 h 142875"/>
                <a:gd name="connsiteX7" fmla="*/ 71438 w 142875"/>
                <a:gd name="connsiteY7" fmla="*/ 123825 h 142875"/>
                <a:gd name="connsiteX8" fmla="*/ 19050 w 142875"/>
                <a:gd name="connsiteY8" fmla="*/ 71438 h 142875"/>
                <a:gd name="connsiteX9" fmla="*/ 71438 w 142875"/>
                <a:gd name="connsiteY9" fmla="*/ 1905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42875">
                  <a:moveTo>
                    <a:pt x="71438" y="142875"/>
                  </a:moveTo>
                  <a:cubicBezTo>
                    <a:pt x="110891" y="142875"/>
                    <a:pt x="142875" y="110891"/>
                    <a:pt x="142875" y="71438"/>
                  </a:cubicBezTo>
                  <a:cubicBezTo>
                    <a:pt x="142875" y="31984"/>
                    <a:pt x="110891" y="0"/>
                    <a:pt x="71438" y="0"/>
                  </a:cubicBezTo>
                  <a:cubicBezTo>
                    <a:pt x="31984" y="0"/>
                    <a:pt x="0" y="31984"/>
                    <a:pt x="0" y="71438"/>
                  </a:cubicBezTo>
                  <a:cubicBezTo>
                    <a:pt x="42" y="110874"/>
                    <a:pt x="32001" y="142833"/>
                    <a:pt x="71438" y="142875"/>
                  </a:cubicBezTo>
                  <a:close/>
                  <a:moveTo>
                    <a:pt x="71438" y="19050"/>
                  </a:moveTo>
                  <a:cubicBezTo>
                    <a:pt x="100371" y="19050"/>
                    <a:pt x="123825" y="42504"/>
                    <a:pt x="123825" y="71438"/>
                  </a:cubicBezTo>
                  <a:cubicBezTo>
                    <a:pt x="123825" y="100371"/>
                    <a:pt x="100371" y="123825"/>
                    <a:pt x="71438" y="123825"/>
                  </a:cubicBezTo>
                  <a:cubicBezTo>
                    <a:pt x="42504" y="123825"/>
                    <a:pt x="19050" y="100371"/>
                    <a:pt x="19050" y="71438"/>
                  </a:cubicBezTo>
                  <a:cubicBezTo>
                    <a:pt x="19087" y="42520"/>
                    <a:pt x="42520" y="19087"/>
                    <a:pt x="71438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 : forme 46">
              <a:extLst>
                <a:ext uri="{FF2B5EF4-FFF2-40B4-BE49-F238E27FC236}">
                  <a16:creationId xmlns:a16="http://schemas.microsoft.com/office/drawing/2014/main" id="{533B8B63-2BAE-99C1-AC7D-C5187C198CFC}"/>
                </a:ext>
              </a:extLst>
            </p:cNvPr>
            <p:cNvSpPr/>
            <p:nvPr/>
          </p:nvSpPr>
          <p:spPr>
            <a:xfrm>
              <a:off x="572667" y="1971497"/>
              <a:ext cx="285750" cy="161925"/>
            </a:xfrm>
            <a:custGeom>
              <a:avLst/>
              <a:gdLst>
                <a:gd name="connsiteX0" fmla="*/ 268681 w 285750"/>
                <a:gd name="connsiteY0" fmla="*/ 41967 h 161925"/>
                <a:gd name="connsiteX1" fmla="*/ 200663 w 285750"/>
                <a:gd name="connsiteY1" fmla="*/ 8753 h 161925"/>
                <a:gd name="connsiteX2" fmla="*/ 142713 w 285750"/>
                <a:gd name="connsiteY2" fmla="*/ 0 h 161925"/>
                <a:gd name="connsiteX3" fmla="*/ 85201 w 285750"/>
                <a:gd name="connsiteY3" fmla="*/ 8715 h 161925"/>
                <a:gd name="connsiteX4" fmla="*/ 16993 w 285750"/>
                <a:gd name="connsiteY4" fmla="*/ 42053 h 161925"/>
                <a:gd name="connsiteX5" fmla="*/ 0 w 285750"/>
                <a:gd name="connsiteY5" fmla="*/ 76200 h 161925"/>
                <a:gd name="connsiteX6" fmla="*/ 0 w 285750"/>
                <a:gd name="connsiteY6" fmla="*/ 161925 h 161925"/>
                <a:gd name="connsiteX7" fmla="*/ 285750 w 285750"/>
                <a:gd name="connsiteY7" fmla="*/ 161925 h 161925"/>
                <a:gd name="connsiteX8" fmla="*/ 285750 w 285750"/>
                <a:gd name="connsiteY8" fmla="*/ 76000 h 161925"/>
                <a:gd name="connsiteX9" fmla="*/ 268681 w 285750"/>
                <a:gd name="connsiteY9" fmla="*/ 41967 h 161925"/>
                <a:gd name="connsiteX10" fmla="*/ 266700 w 285750"/>
                <a:gd name="connsiteY10" fmla="*/ 142875 h 161925"/>
                <a:gd name="connsiteX11" fmla="*/ 19050 w 285750"/>
                <a:gd name="connsiteY11" fmla="*/ 142875 h 161925"/>
                <a:gd name="connsiteX12" fmla="*/ 19050 w 285750"/>
                <a:gd name="connsiteY12" fmla="*/ 76400 h 161925"/>
                <a:gd name="connsiteX13" fmla="*/ 28413 w 285750"/>
                <a:gd name="connsiteY13" fmla="*/ 57274 h 161925"/>
                <a:gd name="connsiteX14" fmla="*/ 90535 w 285750"/>
                <a:gd name="connsiteY14" fmla="*/ 27003 h 161925"/>
                <a:gd name="connsiteX15" fmla="*/ 142875 w 285750"/>
                <a:gd name="connsiteY15" fmla="*/ 19050 h 161925"/>
                <a:gd name="connsiteX16" fmla="*/ 195529 w 285750"/>
                <a:gd name="connsiteY16" fmla="*/ 27080 h 161925"/>
                <a:gd name="connsiteX17" fmla="*/ 257051 w 285750"/>
                <a:gd name="connsiteY17" fmla="*/ 57026 h 161925"/>
                <a:gd name="connsiteX18" fmla="*/ 266700 w 285750"/>
                <a:gd name="connsiteY18" fmla="*/ 7620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750" h="161925">
                  <a:moveTo>
                    <a:pt x="268681" y="41967"/>
                  </a:moveTo>
                  <a:cubicBezTo>
                    <a:pt x="248474" y="26433"/>
                    <a:pt x="225340" y="15136"/>
                    <a:pt x="200663" y="8753"/>
                  </a:cubicBezTo>
                  <a:cubicBezTo>
                    <a:pt x="181883" y="2998"/>
                    <a:pt x="162356" y="48"/>
                    <a:pt x="142713" y="0"/>
                  </a:cubicBezTo>
                  <a:cubicBezTo>
                    <a:pt x="123240" y="338"/>
                    <a:pt x="103900" y="3269"/>
                    <a:pt x="85201" y="8715"/>
                  </a:cubicBezTo>
                  <a:cubicBezTo>
                    <a:pt x="60731" y="15859"/>
                    <a:pt x="37663" y="27135"/>
                    <a:pt x="16993" y="42053"/>
                  </a:cubicBezTo>
                  <a:cubicBezTo>
                    <a:pt x="6457" y="50281"/>
                    <a:pt x="210" y="62834"/>
                    <a:pt x="0" y="76200"/>
                  </a:cubicBezTo>
                  <a:lnTo>
                    <a:pt x="0" y="161925"/>
                  </a:lnTo>
                  <a:lnTo>
                    <a:pt x="285750" y="161925"/>
                  </a:lnTo>
                  <a:lnTo>
                    <a:pt x="285750" y="76000"/>
                  </a:lnTo>
                  <a:cubicBezTo>
                    <a:pt x="285489" y="62661"/>
                    <a:pt x="279216" y="50154"/>
                    <a:pt x="268681" y="41967"/>
                  </a:cubicBezTo>
                  <a:close/>
                  <a:moveTo>
                    <a:pt x="266700" y="142875"/>
                  </a:moveTo>
                  <a:lnTo>
                    <a:pt x="19050" y="142875"/>
                  </a:lnTo>
                  <a:lnTo>
                    <a:pt x="19050" y="76400"/>
                  </a:lnTo>
                  <a:cubicBezTo>
                    <a:pt x="19165" y="68948"/>
                    <a:pt x="22598" y="61936"/>
                    <a:pt x="28413" y="57274"/>
                  </a:cubicBezTo>
                  <a:cubicBezTo>
                    <a:pt x="47252" y="43730"/>
                    <a:pt x="68259" y="33494"/>
                    <a:pt x="90535" y="27003"/>
                  </a:cubicBezTo>
                  <a:cubicBezTo>
                    <a:pt x="107552" y="22041"/>
                    <a:pt x="125153" y="19366"/>
                    <a:pt x="142875" y="19050"/>
                  </a:cubicBezTo>
                  <a:cubicBezTo>
                    <a:pt x="160726" y="19124"/>
                    <a:pt x="178468" y="21830"/>
                    <a:pt x="195529" y="27080"/>
                  </a:cubicBezTo>
                  <a:cubicBezTo>
                    <a:pt x="217842" y="32822"/>
                    <a:pt x="238767" y="43007"/>
                    <a:pt x="257051" y="57026"/>
                  </a:cubicBezTo>
                  <a:cubicBezTo>
                    <a:pt x="262975" y="61652"/>
                    <a:pt x="266515" y="68687"/>
                    <a:pt x="266700" y="76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 : forme 47">
              <a:extLst>
                <a:ext uri="{FF2B5EF4-FFF2-40B4-BE49-F238E27FC236}">
                  <a16:creationId xmlns:a16="http://schemas.microsoft.com/office/drawing/2014/main" id="{A10CEA5E-EE85-E02B-2D42-49D3923CE41E}"/>
                </a:ext>
              </a:extLst>
            </p:cNvPr>
            <p:cNvSpPr/>
            <p:nvPr/>
          </p:nvSpPr>
          <p:spPr>
            <a:xfrm>
              <a:off x="836262" y="1809572"/>
              <a:ext cx="196710" cy="194662"/>
            </a:xfrm>
            <a:custGeom>
              <a:avLst/>
              <a:gdLst>
                <a:gd name="connsiteX0" fmla="*/ 178280 w 196710"/>
                <a:gd name="connsiteY0" fmla="*/ 0 h 194662"/>
                <a:gd name="connsiteX1" fmla="*/ 18345 w 196710"/>
                <a:gd name="connsiteY1" fmla="*/ 0 h 194662"/>
                <a:gd name="connsiteX2" fmla="*/ 0 w 196710"/>
                <a:gd name="connsiteY2" fmla="*/ 18507 h 194662"/>
                <a:gd name="connsiteX3" fmla="*/ 0 w 196710"/>
                <a:gd name="connsiteY3" fmla="*/ 126416 h 194662"/>
                <a:gd name="connsiteX4" fmla="*/ 18393 w 196710"/>
                <a:gd name="connsiteY4" fmla="*/ 144990 h 194662"/>
                <a:gd name="connsiteX5" fmla="*/ 35538 w 196710"/>
                <a:gd name="connsiteY5" fmla="*/ 144990 h 194662"/>
                <a:gd name="connsiteX6" fmla="*/ 35538 w 196710"/>
                <a:gd name="connsiteY6" fmla="*/ 194662 h 194662"/>
                <a:gd name="connsiteX7" fmla="*/ 84573 w 196710"/>
                <a:gd name="connsiteY7" fmla="*/ 144990 h 194662"/>
                <a:gd name="connsiteX8" fmla="*/ 178365 w 196710"/>
                <a:gd name="connsiteY8" fmla="*/ 144990 h 194662"/>
                <a:gd name="connsiteX9" fmla="*/ 196710 w 196710"/>
                <a:gd name="connsiteY9" fmla="*/ 126473 h 194662"/>
                <a:gd name="connsiteX10" fmla="*/ 196710 w 196710"/>
                <a:gd name="connsiteY10" fmla="*/ 18564 h 194662"/>
                <a:gd name="connsiteX11" fmla="*/ 178299 w 196710"/>
                <a:gd name="connsiteY11" fmla="*/ 0 h 194662"/>
                <a:gd name="connsiteX12" fmla="*/ 178280 w 196710"/>
                <a:gd name="connsiteY12" fmla="*/ 0 h 194662"/>
                <a:gd name="connsiteX13" fmla="*/ 76619 w 196710"/>
                <a:gd name="connsiteY13" fmla="*/ 125940 h 194662"/>
                <a:gd name="connsiteX14" fmla="*/ 54597 w 196710"/>
                <a:gd name="connsiteY14" fmla="*/ 148238 h 194662"/>
                <a:gd name="connsiteX15" fmla="*/ 54597 w 196710"/>
                <a:gd name="connsiteY15" fmla="*/ 125940 h 194662"/>
                <a:gd name="connsiteX16" fmla="*/ 45072 w 196710"/>
                <a:gd name="connsiteY16" fmla="*/ 125940 h 194662"/>
                <a:gd name="connsiteX17" fmla="*/ 19088 w 196710"/>
                <a:gd name="connsiteY17" fmla="*/ 126473 h 194662"/>
                <a:gd name="connsiteX18" fmla="*/ 19088 w 196710"/>
                <a:gd name="connsiteY18" fmla="*/ 19050 h 194662"/>
                <a:gd name="connsiteX19" fmla="*/ 177622 w 196710"/>
                <a:gd name="connsiteY19" fmla="*/ 18507 h 194662"/>
                <a:gd name="connsiteX20" fmla="*/ 178280 w 196710"/>
                <a:gd name="connsiteY20" fmla="*/ 125940 h 194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6710" h="194662">
                  <a:moveTo>
                    <a:pt x="178280" y="0"/>
                  </a:moveTo>
                  <a:lnTo>
                    <a:pt x="18345" y="0"/>
                  </a:lnTo>
                  <a:cubicBezTo>
                    <a:pt x="8178" y="69"/>
                    <a:pt x="-21" y="8340"/>
                    <a:pt x="0" y="18507"/>
                  </a:cubicBezTo>
                  <a:lnTo>
                    <a:pt x="0" y="126416"/>
                  </a:lnTo>
                  <a:cubicBezTo>
                    <a:pt x="-47" y="136623"/>
                    <a:pt x="8186" y="144937"/>
                    <a:pt x="18393" y="144990"/>
                  </a:cubicBezTo>
                  <a:lnTo>
                    <a:pt x="35538" y="144990"/>
                  </a:lnTo>
                  <a:lnTo>
                    <a:pt x="35538" y="194662"/>
                  </a:lnTo>
                  <a:lnTo>
                    <a:pt x="84573" y="144990"/>
                  </a:lnTo>
                  <a:lnTo>
                    <a:pt x="178365" y="144990"/>
                  </a:lnTo>
                  <a:cubicBezTo>
                    <a:pt x="188536" y="144921"/>
                    <a:pt x="196737" y="136644"/>
                    <a:pt x="196710" y="126473"/>
                  </a:cubicBezTo>
                  <a:lnTo>
                    <a:pt x="196710" y="18564"/>
                  </a:lnTo>
                  <a:cubicBezTo>
                    <a:pt x="196752" y="8353"/>
                    <a:pt x="188509" y="42"/>
                    <a:pt x="178299" y="0"/>
                  </a:cubicBezTo>
                  <a:cubicBezTo>
                    <a:pt x="178292" y="0"/>
                    <a:pt x="178286" y="0"/>
                    <a:pt x="178280" y="0"/>
                  </a:cubicBezTo>
                  <a:close/>
                  <a:moveTo>
                    <a:pt x="76619" y="125940"/>
                  </a:moveTo>
                  <a:lnTo>
                    <a:pt x="54597" y="148238"/>
                  </a:lnTo>
                  <a:lnTo>
                    <a:pt x="54597" y="125940"/>
                  </a:lnTo>
                  <a:lnTo>
                    <a:pt x="45072" y="125940"/>
                  </a:lnTo>
                  <a:lnTo>
                    <a:pt x="19088" y="126473"/>
                  </a:lnTo>
                  <a:lnTo>
                    <a:pt x="19088" y="19050"/>
                  </a:lnTo>
                  <a:lnTo>
                    <a:pt x="177622" y="18507"/>
                  </a:lnTo>
                  <a:lnTo>
                    <a:pt x="178280" y="12594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9" name="Graphique 27" descr="Interface utilisateur ou expérience utilisateur contour">
            <a:extLst>
              <a:ext uri="{FF2B5EF4-FFF2-40B4-BE49-F238E27FC236}">
                <a16:creationId xmlns:a16="http://schemas.microsoft.com/office/drawing/2014/main" id="{6E417C79-5ADD-1D6B-E8BB-C64F64DA3FE3}"/>
              </a:ext>
            </a:extLst>
          </p:cNvPr>
          <p:cNvGrpSpPr/>
          <p:nvPr userDrawn="1"/>
        </p:nvGrpSpPr>
        <p:grpSpPr>
          <a:xfrm>
            <a:off x="5435230" y="3819666"/>
            <a:ext cx="721802" cy="580580"/>
            <a:chOff x="4432596" y="1533347"/>
            <a:chExt cx="876300" cy="704850"/>
          </a:xfrm>
          <a:solidFill>
            <a:srgbClr val="024C84"/>
          </a:solidFill>
        </p:grpSpPr>
        <p:sp>
          <p:nvSpPr>
            <p:cNvPr id="60" name="Forme libre : forme 49">
              <a:extLst>
                <a:ext uri="{FF2B5EF4-FFF2-40B4-BE49-F238E27FC236}">
                  <a16:creationId xmlns:a16="http://schemas.microsoft.com/office/drawing/2014/main" id="{9CDE2A45-FD34-C6F3-0129-FF40229A54FF}"/>
                </a:ext>
              </a:extLst>
            </p:cNvPr>
            <p:cNvSpPr/>
            <p:nvPr/>
          </p:nvSpPr>
          <p:spPr>
            <a:xfrm>
              <a:off x="5289846" y="17619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 : forme 50">
              <a:extLst>
                <a:ext uri="{FF2B5EF4-FFF2-40B4-BE49-F238E27FC236}">
                  <a16:creationId xmlns:a16="http://schemas.microsoft.com/office/drawing/2014/main" id="{80DDC21F-3D67-5E42-4860-4EC423460D93}"/>
                </a:ext>
              </a:extLst>
            </p:cNvPr>
            <p:cNvSpPr/>
            <p:nvPr/>
          </p:nvSpPr>
          <p:spPr>
            <a:xfrm>
              <a:off x="5251746" y="17619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 : forme 51">
              <a:extLst>
                <a:ext uri="{FF2B5EF4-FFF2-40B4-BE49-F238E27FC236}">
                  <a16:creationId xmlns:a16="http://schemas.microsoft.com/office/drawing/2014/main" id="{9821B0EB-CBBF-CD40-E70C-D3673A660436}"/>
                </a:ext>
              </a:extLst>
            </p:cNvPr>
            <p:cNvSpPr/>
            <p:nvPr/>
          </p:nvSpPr>
          <p:spPr>
            <a:xfrm>
              <a:off x="5137446" y="17619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 : forme 52">
              <a:extLst>
                <a:ext uri="{FF2B5EF4-FFF2-40B4-BE49-F238E27FC236}">
                  <a16:creationId xmlns:a16="http://schemas.microsoft.com/office/drawing/2014/main" id="{071B3502-46B8-73D9-F640-04EEE4BCDFCC}"/>
                </a:ext>
              </a:extLst>
            </p:cNvPr>
            <p:cNvSpPr/>
            <p:nvPr/>
          </p:nvSpPr>
          <p:spPr>
            <a:xfrm>
              <a:off x="5175546" y="17619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 : forme 53">
              <a:extLst>
                <a:ext uri="{FF2B5EF4-FFF2-40B4-BE49-F238E27FC236}">
                  <a16:creationId xmlns:a16="http://schemas.microsoft.com/office/drawing/2014/main" id="{1D044201-B2A6-CE17-7B81-E0B3574A1724}"/>
                </a:ext>
              </a:extLst>
            </p:cNvPr>
            <p:cNvSpPr/>
            <p:nvPr/>
          </p:nvSpPr>
          <p:spPr>
            <a:xfrm>
              <a:off x="5099346" y="17619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 : forme 54">
              <a:extLst>
                <a:ext uri="{FF2B5EF4-FFF2-40B4-BE49-F238E27FC236}">
                  <a16:creationId xmlns:a16="http://schemas.microsoft.com/office/drawing/2014/main" id="{20DCE64B-98C2-BFA6-78BE-99FBC6C38B50}"/>
                </a:ext>
              </a:extLst>
            </p:cNvPr>
            <p:cNvSpPr/>
            <p:nvPr/>
          </p:nvSpPr>
          <p:spPr>
            <a:xfrm>
              <a:off x="5213646" y="17619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 : forme 55">
              <a:extLst>
                <a:ext uri="{FF2B5EF4-FFF2-40B4-BE49-F238E27FC236}">
                  <a16:creationId xmlns:a16="http://schemas.microsoft.com/office/drawing/2014/main" id="{B5D17A2B-A0F8-9247-5993-E121D7DAABCB}"/>
                </a:ext>
              </a:extLst>
            </p:cNvPr>
            <p:cNvSpPr/>
            <p:nvPr/>
          </p:nvSpPr>
          <p:spPr>
            <a:xfrm>
              <a:off x="5061246" y="17619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 : forme 56">
              <a:extLst>
                <a:ext uri="{FF2B5EF4-FFF2-40B4-BE49-F238E27FC236}">
                  <a16:creationId xmlns:a16="http://schemas.microsoft.com/office/drawing/2014/main" id="{47DD2469-B379-1079-021B-7A935774D420}"/>
                </a:ext>
              </a:extLst>
            </p:cNvPr>
            <p:cNvSpPr/>
            <p:nvPr/>
          </p:nvSpPr>
          <p:spPr>
            <a:xfrm>
              <a:off x="5061246" y="16857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 : forme 57">
              <a:extLst>
                <a:ext uri="{FF2B5EF4-FFF2-40B4-BE49-F238E27FC236}">
                  <a16:creationId xmlns:a16="http://schemas.microsoft.com/office/drawing/2014/main" id="{9113E04B-2FA7-EBE8-6642-11BDABC8494A}"/>
                </a:ext>
              </a:extLst>
            </p:cNvPr>
            <p:cNvSpPr/>
            <p:nvPr/>
          </p:nvSpPr>
          <p:spPr>
            <a:xfrm>
              <a:off x="5061246" y="17238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 : forme 58">
              <a:extLst>
                <a:ext uri="{FF2B5EF4-FFF2-40B4-BE49-F238E27FC236}">
                  <a16:creationId xmlns:a16="http://schemas.microsoft.com/office/drawing/2014/main" id="{EA002123-3090-7015-AD5F-D4DAB4F9B151}"/>
                </a:ext>
              </a:extLst>
            </p:cNvPr>
            <p:cNvSpPr/>
            <p:nvPr/>
          </p:nvSpPr>
          <p:spPr>
            <a:xfrm>
              <a:off x="5061246" y="15714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 : forme 59">
              <a:extLst>
                <a:ext uri="{FF2B5EF4-FFF2-40B4-BE49-F238E27FC236}">
                  <a16:creationId xmlns:a16="http://schemas.microsoft.com/office/drawing/2014/main" id="{90F232FE-5CCE-B6E4-CAD5-860D310E51AB}"/>
                </a:ext>
              </a:extLst>
            </p:cNvPr>
            <p:cNvSpPr/>
            <p:nvPr/>
          </p:nvSpPr>
          <p:spPr>
            <a:xfrm>
              <a:off x="5061246" y="16476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 : forme 60">
              <a:extLst>
                <a:ext uri="{FF2B5EF4-FFF2-40B4-BE49-F238E27FC236}">
                  <a16:creationId xmlns:a16="http://schemas.microsoft.com/office/drawing/2014/main" id="{B26ED87B-91E8-9678-936E-98BEB6D9F3B6}"/>
                </a:ext>
              </a:extLst>
            </p:cNvPr>
            <p:cNvSpPr/>
            <p:nvPr/>
          </p:nvSpPr>
          <p:spPr>
            <a:xfrm>
              <a:off x="5061246" y="16095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 : forme 61">
              <a:extLst>
                <a:ext uri="{FF2B5EF4-FFF2-40B4-BE49-F238E27FC236}">
                  <a16:creationId xmlns:a16="http://schemas.microsoft.com/office/drawing/2014/main" id="{6F24557A-E720-C292-5D0B-64836FE236D7}"/>
                </a:ext>
              </a:extLst>
            </p:cNvPr>
            <p:cNvSpPr/>
            <p:nvPr/>
          </p:nvSpPr>
          <p:spPr>
            <a:xfrm>
              <a:off x="5061246" y="15333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 : forme 62">
              <a:extLst>
                <a:ext uri="{FF2B5EF4-FFF2-40B4-BE49-F238E27FC236}">
                  <a16:creationId xmlns:a16="http://schemas.microsoft.com/office/drawing/2014/main" id="{DEA6E432-2FB0-23EE-4580-EFF110156020}"/>
                </a:ext>
              </a:extLst>
            </p:cNvPr>
            <p:cNvSpPr/>
            <p:nvPr/>
          </p:nvSpPr>
          <p:spPr>
            <a:xfrm>
              <a:off x="5251746" y="15333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 : forme 63">
              <a:extLst>
                <a:ext uri="{FF2B5EF4-FFF2-40B4-BE49-F238E27FC236}">
                  <a16:creationId xmlns:a16="http://schemas.microsoft.com/office/drawing/2014/main" id="{1C4F7415-214F-E127-75E2-F47E2C9B2157}"/>
                </a:ext>
              </a:extLst>
            </p:cNvPr>
            <p:cNvSpPr/>
            <p:nvPr/>
          </p:nvSpPr>
          <p:spPr>
            <a:xfrm>
              <a:off x="5175546" y="15333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 : forme 64">
              <a:extLst>
                <a:ext uri="{FF2B5EF4-FFF2-40B4-BE49-F238E27FC236}">
                  <a16:creationId xmlns:a16="http://schemas.microsoft.com/office/drawing/2014/main" id="{DDF49ADD-EBA8-FADF-DF6A-6E581B1F7085}"/>
                </a:ext>
              </a:extLst>
            </p:cNvPr>
            <p:cNvSpPr/>
            <p:nvPr/>
          </p:nvSpPr>
          <p:spPr>
            <a:xfrm>
              <a:off x="5137446" y="15333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 : forme 65">
              <a:extLst>
                <a:ext uri="{FF2B5EF4-FFF2-40B4-BE49-F238E27FC236}">
                  <a16:creationId xmlns:a16="http://schemas.microsoft.com/office/drawing/2014/main" id="{E9A620EF-2D0F-FD4F-2C59-8BA259483135}"/>
                </a:ext>
              </a:extLst>
            </p:cNvPr>
            <p:cNvSpPr/>
            <p:nvPr/>
          </p:nvSpPr>
          <p:spPr>
            <a:xfrm>
              <a:off x="5099346" y="15333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 : forme 66">
              <a:extLst>
                <a:ext uri="{FF2B5EF4-FFF2-40B4-BE49-F238E27FC236}">
                  <a16:creationId xmlns:a16="http://schemas.microsoft.com/office/drawing/2014/main" id="{0EDE7624-8408-590C-60CC-76CE12B14916}"/>
                </a:ext>
              </a:extLst>
            </p:cNvPr>
            <p:cNvSpPr/>
            <p:nvPr/>
          </p:nvSpPr>
          <p:spPr>
            <a:xfrm>
              <a:off x="5213646" y="15333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 : forme 67">
              <a:extLst>
                <a:ext uri="{FF2B5EF4-FFF2-40B4-BE49-F238E27FC236}">
                  <a16:creationId xmlns:a16="http://schemas.microsoft.com/office/drawing/2014/main" id="{DF22D3E6-114B-DA6B-C8B5-D4417450754B}"/>
                </a:ext>
              </a:extLst>
            </p:cNvPr>
            <p:cNvSpPr/>
            <p:nvPr/>
          </p:nvSpPr>
          <p:spPr>
            <a:xfrm>
              <a:off x="5289846" y="15333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 : forme 68">
              <a:extLst>
                <a:ext uri="{FF2B5EF4-FFF2-40B4-BE49-F238E27FC236}">
                  <a16:creationId xmlns:a16="http://schemas.microsoft.com/office/drawing/2014/main" id="{FFAFFCA6-BDA2-CDC8-11A8-66E32A9C36E2}"/>
                </a:ext>
              </a:extLst>
            </p:cNvPr>
            <p:cNvSpPr/>
            <p:nvPr/>
          </p:nvSpPr>
          <p:spPr>
            <a:xfrm>
              <a:off x="5289846" y="16095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 : forme 69">
              <a:extLst>
                <a:ext uri="{FF2B5EF4-FFF2-40B4-BE49-F238E27FC236}">
                  <a16:creationId xmlns:a16="http://schemas.microsoft.com/office/drawing/2014/main" id="{77E38B4B-F3C1-6A10-259A-4E4D83B8634E}"/>
                </a:ext>
              </a:extLst>
            </p:cNvPr>
            <p:cNvSpPr/>
            <p:nvPr/>
          </p:nvSpPr>
          <p:spPr>
            <a:xfrm>
              <a:off x="5289846" y="16857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 : forme 70">
              <a:extLst>
                <a:ext uri="{FF2B5EF4-FFF2-40B4-BE49-F238E27FC236}">
                  <a16:creationId xmlns:a16="http://schemas.microsoft.com/office/drawing/2014/main" id="{D92E86C1-B857-4F51-B13B-5B4D0E721B42}"/>
                </a:ext>
              </a:extLst>
            </p:cNvPr>
            <p:cNvSpPr/>
            <p:nvPr/>
          </p:nvSpPr>
          <p:spPr>
            <a:xfrm>
              <a:off x="5289846" y="16476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 : forme 71">
              <a:extLst>
                <a:ext uri="{FF2B5EF4-FFF2-40B4-BE49-F238E27FC236}">
                  <a16:creationId xmlns:a16="http://schemas.microsoft.com/office/drawing/2014/main" id="{05DB82A2-27AA-7174-A81E-6A0CC7046B1D}"/>
                </a:ext>
              </a:extLst>
            </p:cNvPr>
            <p:cNvSpPr/>
            <p:nvPr/>
          </p:nvSpPr>
          <p:spPr>
            <a:xfrm>
              <a:off x="5289846" y="17238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 : forme 72">
              <a:extLst>
                <a:ext uri="{FF2B5EF4-FFF2-40B4-BE49-F238E27FC236}">
                  <a16:creationId xmlns:a16="http://schemas.microsoft.com/office/drawing/2014/main" id="{1F81EB04-49B4-FFA7-D5E7-43424E9A56A3}"/>
                </a:ext>
              </a:extLst>
            </p:cNvPr>
            <p:cNvSpPr/>
            <p:nvPr/>
          </p:nvSpPr>
          <p:spPr>
            <a:xfrm>
              <a:off x="5289846" y="15714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 : forme 73">
              <a:extLst>
                <a:ext uri="{FF2B5EF4-FFF2-40B4-BE49-F238E27FC236}">
                  <a16:creationId xmlns:a16="http://schemas.microsoft.com/office/drawing/2014/main" id="{312E653F-E4AE-415D-CC8B-8A34EB16BDFA}"/>
                </a:ext>
              </a:extLst>
            </p:cNvPr>
            <p:cNvSpPr/>
            <p:nvPr/>
          </p:nvSpPr>
          <p:spPr>
            <a:xfrm>
              <a:off x="4537380" y="1637960"/>
              <a:ext cx="495290" cy="19211"/>
            </a:xfrm>
            <a:custGeom>
              <a:avLst/>
              <a:gdLst>
                <a:gd name="connsiteX0" fmla="*/ 0 w 495290"/>
                <a:gd name="connsiteY0" fmla="*/ 0 h 19211"/>
                <a:gd name="connsiteX1" fmla="*/ 0 w 495290"/>
                <a:gd name="connsiteY1" fmla="*/ 19212 h 19211"/>
                <a:gd name="connsiteX2" fmla="*/ 495290 w 495290"/>
                <a:gd name="connsiteY2" fmla="*/ 19050 h 19211"/>
                <a:gd name="connsiteX3" fmla="*/ 495290 w 495290"/>
                <a:gd name="connsiteY3" fmla="*/ 0 h 19211"/>
                <a:gd name="connsiteX4" fmla="*/ 0 w 495290"/>
                <a:gd name="connsiteY4" fmla="*/ 0 h 19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290" h="19211">
                  <a:moveTo>
                    <a:pt x="0" y="0"/>
                  </a:moveTo>
                  <a:lnTo>
                    <a:pt x="0" y="19212"/>
                  </a:lnTo>
                  <a:lnTo>
                    <a:pt x="495290" y="19050"/>
                  </a:lnTo>
                  <a:lnTo>
                    <a:pt x="49529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 : forme 74">
              <a:extLst>
                <a:ext uri="{FF2B5EF4-FFF2-40B4-BE49-F238E27FC236}">
                  <a16:creationId xmlns:a16="http://schemas.microsoft.com/office/drawing/2014/main" id="{EE7AF369-08FF-A8C2-C712-E671835427F2}"/>
                </a:ext>
              </a:extLst>
            </p:cNvPr>
            <p:cNvSpPr/>
            <p:nvPr/>
          </p:nvSpPr>
          <p:spPr>
            <a:xfrm>
              <a:off x="5108871" y="1637960"/>
              <a:ext cx="95288" cy="95411"/>
            </a:xfrm>
            <a:custGeom>
              <a:avLst/>
              <a:gdLst>
                <a:gd name="connsiteX0" fmla="*/ 76238 w 95288"/>
                <a:gd name="connsiteY0" fmla="*/ 95412 h 95411"/>
                <a:gd name="connsiteX1" fmla="*/ 95288 w 95288"/>
                <a:gd name="connsiteY1" fmla="*/ 95412 h 95411"/>
                <a:gd name="connsiteX2" fmla="*/ 95288 w 95288"/>
                <a:gd name="connsiteY2" fmla="*/ 19050 h 95411"/>
                <a:gd name="connsiteX3" fmla="*/ 95288 w 95288"/>
                <a:gd name="connsiteY3" fmla="*/ 0 h 95411"/>
                <a:gd name="connsiteX4" fmla="*/ 76238 w 95288"/>
                <a:gd name="connsiteY4" fmla="*/ 0 h 95411"/>
                <a:gd name="connsiteX5" fmla="*/ 0 w 95288"/>
                <a:gd name="connsiteY5" fmla="*/ 0 h 95411"/>
                <a:gd name="connsiteX6" fmla="*/ 0 w 95288"/>
                <a:gd name="connsiteY6" fmla="*/ 19050 h 95411"/>
                <a:gd name="connsiteX7" fmla="*/ 76238 w 95288"/>
                <a:gd name="connsiteY7" fmla="*/ 19050 h 95411"/>
                <a:gd name="connsiteX8" fmla="*/ 76238 w 95288"/>
                <a:gd name="connsiteY8" fmla="*/ 95412 h 9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88" h="95411">
                  <a:moveTo>
                    <a:pt x="76238" y="95412"/>
                  </a:moveTo>
                  <a:lnTo>
                    <a:pt x="95288" y="95412"/>
                  </a:lnTo>
                  <a:lnTo>
                    <a:pt x="95288" y="19050"/>
                  </a:lnTo>
                  <a:lnTo>
                    <a:pt x="95288" y="0"/>
                  </a:lnTo>
                  <a:lnTo>
                    <a:pt x="76238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76238" y="19050"/>
                  </a:lnTo>
                  <a:lnTo>
                    <a:pt x="76238" y="954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 : forme 75">
              <a:extLst>
                <a:ext uri="{FF2B5EF4-FFF2-40B4-BE49-F238E27FC236}">
                  <a16:creationId xmlns:a16="http://schemas.microsoft.com/office/drawing/2014/main" id="{31C80FC3-50BB-B098-8F18-9CDB67F32034}"/>
                </a:ext>
              </a:extLst>
            </p:cNvPr>
            <p:cNvSpPr/>
            <p:nvPr/>
          </p:nvSpPr>
          <p:spPr>
            <a:xfrm>
              <a:off x="4537380" y="1809572"/>
              <a:ext cx="666778" cy="266652"/>
            </a:xfrm>
            <a:custGeom>
              <a:avLst/>
              <a:gdLst>
                <a:gd name="connsiteX0" fmla="*/ 0 w 666778"/>
                <a:gd name="connsiteY0" fmla="*/ 104775 h 266652"/>
                <a:gd name="connsiteX1" fmla="*/ 0 w 666778"/>
                <a:gd name="connsiteY1" fmla="*/ 247602 h 266652"/>
                <a:gd name="connsiteX2" fmla="*/ 0 w 666778"/>
                <a:gd name="connsiteY2" fmla="*/ 266652 h 266652"/>
                <a:gd name="connsiteX3" fmla="*/ 19050 w 666778"/>
                <a:gd name="connsiteY3" fmla="*/ 266652 h 266652"/>
                <a:gd name="connsiteX4" fmla="*/ 647729 w 666778"/>
                <a:gd name="connsiteY4" fmla="*/ 266652 h 266652"/>
                <a:gd name="connsiteX5" fmla="*/ 666779 w 666778"/>
                <a:gd name="connsiteY5" fmla="*/ 266652 h 266652"/>
                <a:gd name="connsiteX6" fmla="*/ 666779 w 666778"/>
                <a:gd name="connsiteY6" fmla="*/ 247602 h 266652"/>
                <a:gd name="connsiteX7" fmla="*/ 666779 w 666778"/>
                <a:gd name="connsiteY7" fmla="*/ 0 h 266652"/>
                <a:gd name="connsiteX8" fmla="*/ 647729 w 666778"/>
                <a:gd name="connsiteY8" fmla="*/ 0 h 266652"/>
                <a:gd name="connsiteX9" fmla="*/ 647729 w 666778"/>
                <a:gd name="connsiteY9" fmla="*/ 247602 h 266652"/>
                <a:gd name="connsiteX10" fmla="*/ 19050 w 666778"/>
                <a:gd name="connsiteY10" fmla="*/ 247602 h 266652"/>
                <a:gd name="connsiteX11" fmla="*/ 19050 w 666778"/>
                <a:gd name="connsiteY11" fmla="*/ 104775 h 266652"/>
                <a:gd name="connsiteX12" fmla="*/ 0 w 666778"/>
                <a:gd name="connsiteY12" fmla="*/ 104775 h 266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78" h="266652">
                  <a:moveTo>
                    <a:pt x="0" y="104775"/>
                  </a:moveTo>
                  <a:lnTo>
                    <a:pt x="0" y="247602"/>
                  </a:lnTo>
                  <a:lnTo>
                    <a:pt x="0" y="266652"/>
                  </a:lnTo>
                  <a:lnTo>
                    <a:pt x="19050" y="266652"/>
                  </a:lnTo>
                  <a:lnTo>
                    <a:pt x="647729" y="266652"/>
                  </a:lnTo>
                  <a:lnTo>
                    <a:pt x="666779" y="266652"/>
                  </a:lnTo>
                  <a:lnTo>
                    <a:pt x="666779" y="247602"/>
                  </a:lnTo>
                  <a:lnTo>
                    <a:pt x="666779" y="0"/>
                  </a:lnTo>
                  <a:lnTo>
                    <a:pt x="647729" y="0"/>
                  </a:lnTo>
                  <a:lnTo>
                    <a:pt x="647729" y="247602"/>
                  </a:lnTo>
                  <a:lnTo>
                    <a:pt x="19050" y="247602"/>
                  </a:lnTo>
                  <a:lnTo>
                    <a:pt x="19050" y="104775"/>
                  </a:lnTo>
                  <a:lnTo>
                    <a:pt x="0" y="1047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 : forme 76">
              <a:extLst>
                <a:ext uri="{FF2B5EF4-FFF2-40B4-BE49-F238E27FC236}">
                  <a16:creationId xmlns:a16="http://schemas.microsoft.com/office/drawing/2014/main" id="{60FD822F-E903-91CF-FB7F-DC477984CED5}"/>
                </a:ext>
              </a:extLst>
            </p:cNvPr>
            <p:cNvSpPr/>
            <p:nvPr/>
          </p:nvSpPr>
          <p:spPr>
            <a:xfrm>
              <a:off x="4489746" y="1590325"/>
              <a:ext cx="542925" cy="66846"/>
            </a:xfrm>
            <a:custGeom>
              <a:avLst/>
              <a:gdLst>
                <a:gd name="connsiteX0" fmla="*/ 19050 w 542925"/>
                <a:gd name="connsiteY0" fmla="*/ 38100 h 66846"/>
                <a:gd name="connsiteX1" fmla="*/ 38100 w 542925"/>
                <a:gd name="connsiteY1" fmla="*/ 19050 h 66846"/>
                <a:gd name="connsiteX2" fmla="*/ 542925 w 542925"/>
                <a:gd name="connsiteY2" fmla="*/ 19050 h 66846"/>
                <a:gd name="connsiteX3" fmla="*/ 542925 w 542925"/>
                <a:gd name="connsiteY3" fmla="*/ 0 h 66846"/>
                <a:gd name="connsiteX4" fmla="*/ 38100 w 542925"/>
                <a:gd name="connsiteY4" fmla="*/ 0 h 66846"/>
                <a:gd name="connsiteX5" fmla="*/ 0 w 542925"/>
                <a:gd name="connsiteY5" fmla="*/ 38100 h 66846"/>
                <a:gd name="connsiteX6" fmla="*/ 0 w 542925"/>
                <a:gd name="connsiteY6" fmla="*/ 66846 h 66846"/>
                <a:gd name="connsiteX7" fmla="*/ 19050 w 542925"/>
                <a:gd name="connsiteY7" fmla="*/ 66846 h 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2925" h="66846">
                  <a:moveTo>
                    <a:pt x="19050" y="38100"/>
                  </a:moveTo>
                  <a:cubicBezTo>
                    <a:pt x="19050" y="27579"/>
                    <a:pt x="27579" y="19050"/>
                    <a:pt x="38100" y="19050"/>
                  </a:cubicBezTo>
                  <a:lnTo>
                    <a:pt x="542925" y="19050"/>
                  </a:lnTo>
                  <a:lnTo>
                    <a:pt x="542925" y="0"/>
                  </a:lnTo>
                  <a:lnTo>
                    <a:pt x="38100" y="0"/>
                  </a:lnTo>
                  <a:cubicBezTo>
                    <a:pt x="17084" y="63"/>
                    <a:pt x="63" y="17084"/>
                    <a:pt x="0" y="38100"/>
                  </a:cubicBezTo>
                  <a:lnTo>
                    <a:pt x="0" y="66846"/>
                  </a:lnTo>
                  <a:lnTo>
                    <a:pt x="19050" y="668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 : forme 77">
              <a:extLst>
                <a:ext uri="{FF2B5EF4-FFF2-40B4-BE49-F238E27FC236}">
                  <a16:creationId xmlns:a16="http://schemas.microsoft.com/office/drawing/2014/main" id="{49D42196-7E41-8C5C-7B0F-E322FDB89FBD}"/>
                </a:ext>
              </a:extLst>
            </p:cNvPr>
            <p:cNvSpPr/>
            <p:nvPr/>
          </p:nvSpPr>
          <p:spPr>
            <a:xfrm>
              <a:off x="5108871" y="1590325"/>
              <a:ext cx="142875" cy="143046"/>
            </a:xfrm>
            <a:custGeom>
              <a:avLst/>
              <a:gdLst>
                <a:gd name="connsiteX0" fmla="*/ 123825 w 142875"/>
                <a:gd name="connsiteY0" fmla="*/ 38100 h 143046"/>
                <a:gd name="connsiteX1" fmla="*/ 123825 w 142875"/>
                <a:gd name="connsiteY1" fmla="*/ 143046 h 143046"/>
                <a:gd name="connsiteX2" fmla="*/ 142875 w 142875"/>
                <a:gd name="connsiteY2" fmla="*/ 143046 h 143046"/>
                <a:gd name="connsiteX3" fmla="*/ 142875 w 142875"/>
                <a:gd name="connsiteY3" fmla="*/ 38100 h 143046"/>
                <a:gd name="connsiteX4" fmla="*/ 104775 w 142875"/>
                <a:gd name="connsiteY4" fmla="*/ 0 h 143046"/>
                <a:gd name="connsiteX5" fmla="*/ 0 w 142875"/>
                <a:gd name="connsiteY5" fmla="*/ 0 h 143046"/>
                <a:gd name="connsiteX6" fmla="*/ 0 w 142875"/>
                <a:gd name="connsiteY6" fmla="*/ 19050 h 143046"/>
                <a:gd name="connsiteX7" fmla="*/ 104775 w 142875"/>
                <a:gd name="connsiteY7" fmla="*/ 19050 h 143046"/>
                <a:gd name="connsiteX8" fmla="*/ 123825 w 142875"/>
                <a:gd name="connsiteY8" fmla="*/ 38100 h 14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143046">
                  <a:moveTo>
                    <a:pt x="123825" y="38100"/>
                  </a:moveTo>
                  <a:lnTo>
                    <a:pt x="123825" y="143046"/>
                  </a:lnTo>
                  <a:lnTo>
                    <a:pt x="142875" y="143046"/>
                  </a:lnTo>
                  <a:lnTo>
                    <a:pt x="142875" y="38100"/>
                  </a:lnTo>
                  <a:cubicBezTo>
                    <a:pt x="142812" y="17084"/>
                    <a:pt x="125791" y="63"/>
                    <a:pt x="104775" y="0"/>
                  </a:cubicBezTo>
                  <a:lnTo>
                    <a:pt x="0" y="0"/>
                  </a:lnTo>
                  <a:lnTo>
                    <a:pt x="0" y="19050"/>
                  </a:lnTo>
                  <a:lnTo>
                    <a:pt x="104775" y="19050"/>
                  </a:lnTo>
                  <a:cubicBezTo>
                    <a:pt x="115296" y="19050"/>
                    <a:pt x="123825" y="27579"/>
                    <a:pt x="123825" y="381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 : forme 78">
              <a:extLst>
                <a:ext uri="{FF2B5EF4-FFF2-40B4-BE49-F238E27FC236}">
                  <a16:creationId xmlns:a16="http://schemas.microsoft.com/office/drawing/2014/main" id="{5E42573B-F176-9F1F-C3DC-FBD3484E9988}"/>
                </a:ext>
              </a:extLst>
            </p:cNvPr>
            <p:cNvSpPr/>
            <p:nvPr/>
          </p:nvSpPr>
          <p:spPr>
            <a:xfrm>
              <a:off x="4489746" y="1809572"/>
              <a:ext cx="762000" cy="428625"/>
            </a:xfrm>
            <a:custGeom>
              <a:avLst/>
              <a:gdLst>
                <a:gd name="connsiteX0" fmla="*/ 742950 w 762000"/>
                <a:gd name="connsiteY0" fmla="*/ 276225 h 428625"/>
                <a:gd name="connsiteX1" fmla="*/ 723900 w 762000"/>
                <a:gd name="connsiteY1" fmla="*/ 295275 h 428625"/>
                <a:gd name="connsiteX2" fmla="*/ 38100 w 762000"/>
                <a:gd name="connsiteY2" fmla="*/ 295275 h 428625"/>
                <a:gd name="connsiteX3" fmla="*/ 19050 w 762000"/>
                <a:gd name="connsiteY3" fmla="*/ 276225 h 428625"/>
                <a:gd name="connsiteX4" fmla="*/ 19050 w 762000"/>
                <a:gd name="connsiteY4" fmla="*/ 104775 h 428625"/>
                <a:gd name="connsiteX5" fmla="*/ 0 w 762000"/>
                <a:gd name="connsiteY5" fmla="*/ 104775 h 428625"/>
                <a:gd name="connsiteX6" fmla="*/ 0 w 762000"/>
                <a:gd name="connsiteY6" fmla="*/ 276225 h 428625"/>
                <a:gd name="connsiteX7" fmla="*/ 38100 w 762000"/>
                <a:gd name="connsiteY7" fmla="*/ 314325 h 428625"/>
                <a:gd name="connsiteX8" fmla="*/ 314325 w 762000"/>
                <a:gd name="connsiteY8" fmla="*/ 314325 h 428625"/>
                <a:gd name="connsiteX9" fmla="*/ 314325 w 762000"/>
                <a:gd name="connsiteY9" fmla="*/ 409575 h 428625"/>
                <a:gd name="connsiteX10" fmla="*/ 209550 w 762000"/>
                <a:gd name="connsiteY10" fmla="*/ 409575 h 428625"/>
                <a:gd name="connsiteX11" fmla="*/ 209550 w 762000"/>
                <a:gd name="connsiteY11" fmla="*/ 428625 h 428625"/>
                <a:gd name="connsiteX12" fmla="*/ 552450 w 762000"/>
                <a:gd name="connsiteY12" fmla="*/ 428625 h 428625"/>
                <a:gd name="connsiteX13" fmla="*/ 552450 w 762000"/>
                <a:gd name="connsiteY13" fmla="*/ 409575 h 428625"/>
                <a:gd name="connsiteX14" fmla="*/ 447675 w 762000"/>
                <a:gd name="connsiteY14" fmla="*/ 409575 h 428625"/>
                <a:gd name="connsiteX15" fmla="*/ 447675 w 762000"/>
                <a:gd name="connsiteY15" fmla="*/ 314325 h 428625"/>
                <a:gd name="connsiteX16" fmla="*/ 723900 w 762000"/>
                <a:gd name="connsiteY16" fmla="*/ 314325 h 428625"/>
                <a:gd name="connsiteX17" fmla="*/ 762000 w 762000"/>
                <a:gd name="connsiteY17" fmla="*/ 276225 h 428625"/>
                <a:gd name="connsiteX18" fmla="*/ 762000 w 762000"/>
                <a:gd name="connsiteY18" fmla="*/ 0 h 428625"/>
                <a:gd name="connsiteX19" fmla="*/ 742950 w 762000"/>
                <a:gd name="connsiteY19" fmla="*/ 0 h 428625"/>
                <a:gd name="connsiteX20" fmla="*/ 428625 w 762000"/>
                <a:gd name="connsiteY20" fmla="*/ 409575 h 428625"/>
                <a:gd name="connsiteX21" fmla="*/ 333375 w 762000"/>
                <a:gd name="connsiteY21" fmla="*/ 409575 h 428625"/>
                <a:gd name="connsiteX22" fmla="*/ 333375 w 762000"/>
                <a:gd name="connsiteY22" fmla="*/ 314325 h 428625"/>
                <a:gd name="connsiteX23" fmla="*/ 428625 w 762000"/>
                <a:gd name="connsiteY23" fmla="*/ 314325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2000" h="428625">
                  <a:moveTo>
                    <a:pt x="742950" y="276225"/>
                  </a:moveTo>
                  <a:cubicBezTo>
                    <a:pt x="742950" y="286746"/>
                    <a:pt x="734421" y="295275"/>
                    <a:pt x="723900" y="295275"/>
                  </a:cubicBezTo>
                  <a:lnTo>
                    <a:pt x="38100" y="295275"/>
                  </a:lnTo>
                  <a:cubicBezTo>
                    <a:pt x="27579" y="295275"/>
                    <a:pt x="19050" y="286746"/>
                    <a:pt x="19050" y="276225"/>
                  </a:cubicBezTo>
                  <a:lnTo>
                    <a:pt x="19050" y="104775"/>
                  </a:lnTo>
                  <a:lnTo>
                    <a:pt x="0" y="104775"/>
                  </a:lnTo>
                  <a:lnTo>
                    <a:pt x="0" y="276225"/>
                  </a:lnTo>
                  <a:cubicBezTo>
                    <a:pt x="68" y="297239"/>
                    <a:pt x="17086" y="314257"/>
                    <a:pt x="38100" y="314325"/>
                  </a:cubicBezTo>
                  <a:lnTo>
                    <a:pt x="314325" y="314325"/>
                  </a:lnTo>
                  <a:lnTo>
                    <a:pt x="314325" y="409575"/>
                  </a:lnTo>
                  <a:lnTo>
                    <a:pt x="209550" y="409575"/>
                  </a:lnTo>
                  <a:lnTo>
                    <a:pt x="209550" y="428625"/>
                  </a:lnTo>
                  <a:lnTo>
                    <a:pt x="552450" y="428625"/>
                  </a:lnTo>
                  <a:lnTo>
                    <a:pt x="552450" y="409575"/>
                  </a:lnTo>
                  <a:lnTo>
                    <a:pt x="447675" y="409575"/>
                  </a:lnTo>
                  <a:lnTo>
                    <a:pt x="447675" y="314325"/>
                  </a:lnTo>
                  <a:lnTo>
                    <a:pt x="723900" y="314325"/>
                  </a:lnTo>
                  <a:cubicBezTo>
                    <a:pt x="744914" y="314257"/>
                    <a:pt x="761932" y="297239"/>
                    <a:pt x="762000" y="276225"/>
                  </a:cubicBezTo>
                  <a:lnTo>
                    <a:pt x="762000" y="0"/>
                  </a:lnTo>
                  <a:lnTo>
                    <a:pt x="742950" y="0"/>
                  </a:lnTo>
                  <a:close/>
                  <a:moveTo>
                    <a:pt x="428625" y="409575"/>
                  </a:moveTo>
                  <a:lnTo>
                    <a:pt x="333375" y="409575"/>
                  </a:lnTo>
                  <a:lnTo>
                    <a:pt x="333375" y="314325"/>
                  </a:lnTo>
                  <a:lnTo>
                    <a:pt x="428625" y="3143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 : forme 79">
              <a:extLst>
                <a:ext uri="{FF2B5EF4-FFF2-40B4-BE49-F238E27FC236}">
                  <a16:creationId xmlns:a16="http://schemas.microsoft.com/office/drawing/2014/main" id="{7A3B3E9A-B9D2-7AAE-39C2-70E7ED1D0984}"/>
                </a:ext>
              </a:extLst>
            </p:cNvPr>
            <p:cNvSpPr/>
            <p:nvPr/>
          </p:nvSpPr>
          <p:spPr>
            <a:xfrm>
              <a:off x="4432596" y="1685747"/>
              <a:ext cx="247650" cy="200025"/>
            </a:xfrm>
            <a:custGeom>
              <a:avLst/>
              <a:gdLst>
                <a:gd name="connsiteX0" fmla="*/ 247650 w 247650"/>
                <a:gd name="connsiteY0" fmla="*/ 0 h 200025"/>
                <a:gd name="connsiteX1" fmla="*/ 0 w 247650"/>
                <a:gd name="connsiteY1" fmla="*/ 0 h 200025"/>
                <a:gd name="connsiteX2" fmla="*/ 0 w 247650"/>
                <a:gd name="connsiteY2" fmla="*/ 200025 h 200025"/>
                <a:gd name="connsiteX3" fmla="*/ 247650 w 247650"/>
                <a:gd name="connsiteY3" fmla="*/ 200025 h 200025"/>
                <a:gd name="connsiteX4" fmla="*/ 228600 w 247650"/>
                <a:gd name="connsiteY4" fmla="*/ 180975 h 200025"/>
                <a:gd name="connsiteX5" fmla="*/ 19050 w 247650"/>
                <a:gd name="connsiteY5" fmla="*/ 180975 h 200025"/>
                <a:gd name="connsiteX6" fmla="*/ 19050 w 247650"/>
                <a:gd name="connsiteY6" fmla="*/ 19050 h 200025"/>
                <a:gd name="connsiteX7" fmla="*/ 228600 w 247650"/>
                <a:gd name="connsiteY7" fmla="*/ 1905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7650" h="200025">
                  <a:moveTo>
                    <a:pt x="247650" y="0"/>
                  </a:moveTo>
                  <a:lnTo>
                    <a:pt x="0" y="0"/>
                  </a:lnTo>
                  <a:lnTo>
                    <a:pt x="0" y="200025"/>
                  </a:lnTo>
                  <a:lnTo>
                    <a:pt x="247650" y="200025"/>
                  </a:lnTo>
                  <a:close/>
                  <a:moveTo>
                    <a:pt x="228600" y="180975"/>
                  </a:moveTo>
                  <a:lnTo>
                    <a:pt x="19050" y="180975"/>
                  </a:lnTo>
                  <a:lnTo>
                    <a:pt x="19050" y="19050"/>
                  </a:lnTo>
                  <a:lnTo>
                    <a:pt x="22860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 : forme 80">
              <a:extLst>
                <a:ext uri="{FF2B5EF4-FFF2-40B4-BE49-F238E27FC236}">
                  <a16:creationId xmlns:a16="http://schemas.microsoft.com/office/drawing/2014/main" id="{B9F4D614-CC00-03EB-FAFA-8F367AE16D5E}"/>
                </a:ext>
              </a:extLst>
            </p:cNvPr>
            <p:cNvSpPr/>
            <p:nvPr/>
          </p:nvSpPr>
          <p:spPr>
            <a:xfrm>
              <a:off x="4499271" y="1742897"/>
              <a:ext cx="114300" cy="19050"/>
            </a:xfrm>
            <a:custGeom>
              <a:avLst/>
              <a:gdLst>
                <a:gd name="connsiteX0" fmla="*/ 0 w 114300"/>
                <a:gd name="connsiteY0" fmla="*/ 0 h 19050"/>
                <a:gd name="connsiteX1" fmla="*/ 114300 w 114300"/>
                <a:gd name="connsiteY1" fmla="*/ 0 h 19050"/>
                <a:gd name="connsiteX2" fmla="*/ 114300 w 114300"/>
                <a:gd name="connsiteY2" fmla="*/ 19050 h 19050"/>
                <a:gd name="connsiteX3" fmla="*/ 0 w 11430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19050">
                  <a:moveTo>
                    <a:pt x="0" y="0"/>
                  </a:moveTo>
                  <a:lnTo>
                    <a:pt x="114300" y="0"/>
                  </a:lnTo>
                  <a:lnTo>
                    <a:pt x="11430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 : forme 81">
              <a:extLst>
                <a:ext uri="{FF2B5EF4-FFF2-40B4-BE49-F238E27FC236}">
                  <a16:creationId xmlns:a16="http://schemas.microsoft.com/office/drawing/2014/main" id="{0F21F6A6-5402-6BEA-A075-CAD0028267AE}"/>
                </a:ext>
              </a:extLst>
            </p:cNvPr>
            <p:cNvSpPr/>
            <p:nvPr/>
          </p:nvSpPr>
          <p:spPr>
            <a:xfrm>
              <a:off x="4499271" y="1800047"/>
              <a:ext cx="76200" cy="19050"/>
            </a:xfrm>
            <a:custGeom>
              <a:avLst/>
              <a:gdLst>
                <a:gd name="connsiteX0" fmla="*/ 0 w 76200"/>
                <a:gd name="connsiteY0" fmla="*/ 0 h 19050"/>
                <a:gd name="connsiteX1" fmla="*/ 76200 w 76200"/>
                <a:gd name="connsiteY1" fmla="*/ 0 h 19050"/>
                <a:gd name="connsiteX2" fmla="*/ 76200 w 76200"/>
                <a:gd name="connsiteY2" fmla="*/ 19050 h 19050"/>
                <a:gd name="connsiteX3" fmla="*/ 0 w 7620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9050">
                  <a:moveTo>
                    <a:pt x="0" y="0"/>
                  </a:moveTo>
                  <a:lnTo>
                    <a:pt x="76200" y="0"/>
                  </a:lnTo>
                  <a:lnTo>
                    <a:pt x="7620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 : forme 82">
              <a:extLst>
                <a:ext uri="{FF2B5EF4-FFF2-40B4-BE49-F238E27FC236}">
                  <a16:creationId xmlns:a16="http://schemas.microsoft.com/office/drawing/2014/main" id="{E6E39C56-1B33-9079-C136-32BD3E151CAE}"/>
                </a:ext>
              </a:extLst>
            </p:cNvPr>
            <p:cNvSpPr/>
            <p:nvPr/>
          </p:nvSpPr>
          <p:spPr>
            <a:xfrm>
              <a:off x="4737396" y="1723847"/>
              <a:ext cx="266700" cy="266700"/>
            </a:xfrm>
            <a:custGeom>
              <a:avLst/>
              <a:gdLst>
                <a:gd name="connsiteX0" fmla="*/ 133350 w 266700"/>
                <a:gd name="connsiteY0" fmla="*/ 266700 h 266700"/>
                <a:gd name="connsiteX1" fmla="*/ 266700 w 266700"/>
                <a:gd name="connsiteY1" fmla="*/ 133350 h 266700"/>
                <a:gd name="connsiteX2" fmla="*/ 133350 w 266700"/>
                <a:gd name="connsiteY2" fmla="*/ 0 h 266700"/>
                <a:gd name="connsiteX3" fmla="*/ 0 w 266700"/>
                <a:gd name="connsiteY3" fmla="*/ 133350 h 266700"/>
                <a:gd name="connsiteX4" fmla="*/ 133350 w 266700"/>
                <a:gd name="connsiteY4" fmla="*/ 266700 h 266700"/>
                <a:gd name="connsiteX5" fmla="*/ 66799 w 266700"/>
                <a:gd name="connsiteY5" fmla="*/ 226095 h 266700"/>
                <a:gd name="connsiteX6" fmla="*/ 135868 w 266700"/>
                <a:gd name="connsiteY6" fmla="*/ 162062 h 266700"/>
                <a:gd name="connsiteX7" fmla="*/ 199901 w 266700"/>
                <a:gd name="connsiteY7" fmla="*/ 226095 h 266700"/>
                <a:gd name="connsiteX8" fmla="*/ 66799 w 266700"/>
                <a:gd name="connsiteY8" fmla="*/ 226095 h 266700"/>
                <a:gd name="connsiteX9" fmla="*/ 104775 w 266700"/>
                <a:gd name="connsiteY9" fmla="*/ 114300 h 266700"/>
                <a:gd name="connsiteX10" fmla="*/ 133350 w 266700"/>
                <a:gd name="connsiteY10" fmla="*/ 85725 h 266700"/>
                <a:gd name="connsiteX11" fmla="*/ 161925 w 266700"/>
                <a:gd name="connsiteY11" fmla="*/ 114300 h 266700"/>
                <a:gd name="connsiteX12" fmla="*/ 133350 w 266700"/>
                <a:gd name="connsiteY12" fmla="*/ 142875 h 266700"/>
                <a:gd name="connsiteX13" fmla="*/ 104775 w 266700"/>
                <a:gd name="connsiteY13" fmla="*/ 114300 h 266700"/>
                <a:gd name="connsiteX14" fmla="*/ 133350 w 266700"/>
                <a:gd name="connsiteY14" fmla="*/ 19050 h 266700"/>
                <a:gd name="connsiteX15" fmla="*/ 247636 w 266700"/>
                <a:gd name="connsiteY15" fmla="*/ 132982 h 266700"/>
                <a:gd name="connsiteX16" fmla="*/ 217170 w 266700"/>
                <a:gd name="connsiteY16" fmla="*/ 210779 h 266700"/>
                <a:gd name="connsiteX17" fmla="*/ 165497 w 266700"/>
                <a:gd name="connsiteY17" fmla="*/ 149190 h 266700"/>
                <a:gd name="connsiteX18" fmla="*/ 168452 w 266700"/>
                <a:gd name="connsiteY18" fmla="*/ 81903 h 266700"/>
                <a:gd name="connsiteX19" fmla="*/ 101165 w 266700"/>
                <a:gd name="connsiteY19" fmla="*/ 78948 h 266700"/>
                <a:gd name="connsiteX20" fmla="*/ 98209 w 266700"/>
                <a:gd name="connsiteY20" fmla="*/ 146234 h 266700"/>
                <a:gd name="connsiteX21" fmla="*/ 101165 w 266700"/>
                <a:gd name="connsiteY21" fmla="*/ 149190 h 266700"/>
                <a:gd name="connsiteX22" fmla="*/ 49530 w 266700"/>
                <a:gd name="connsiteY22" fmla="*/ 210779 h 266700"/>
                <a:gd name="connsiteX23" fmla="*/ 55554 w 266700"/>
                <a:gd name="connsiteY23" fmla="*/ 49516 h 266700"/>
                <a:gd name="connsiteX24" fmla="*/ 133350 w 266700"/>
                <a:gd name="connsiteY24" fmla="*/ 1905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6700" h="266700">
                  <a:moveTo>
                    <a:pt x="133350" y="266700"/>
                  </a:moveTo>
                  <a:cubicBezTo>
                    <a:pt x="206997" y="266700"/>
                    <a:pt x="266700" y="206997"/>
                    <a:pt x="266700" y="133350"/>
                  </a:cubicBezTo>
                  <a:cubicBezTo>
                    <a:pt x="266700" y="59703"/>
                    <a:pt x="206997" y="0"/>
                    <a:pt x="133350" y="0"/>
                  </a:cubicBezTo>
                  <a:cubicBezTo>
                    <a:pt x="59703" y="0"/>
                    <a:pt x="0" y="59703"/>
                    <a:pt x="0" y="133350"/>
                  </a:cubicBezTo>
                  <a:cubicBezTo>
                    <a:pt x="79" y="206965"/>
                    <a:pt x="59735" y="266621"/>
                    <a:pt x="133350" y="266700"/>
                  </a:cubicBezTo>
                  <a:close/>
                  <a:moveTo>
                    <a:pt x="66799" y="226095"/>
                  </a:moveTo>
                  <a:cubicBezTo>
                    <a:pt x="68189" y="189340"/>
                    <a:pt x="99113" y="160672"/>
                    <a:pt x="135868" y="162062"/>
                  </a:cubicBezTo>
                  <a:cubicBezTo>
                    <a:pt x="170673" y="163379"/>
                    <a:pt x="198584" y="191291"/>
                    <a:pt x="199901" y="226095"/>
                  </a:cubicBezTo>
                  <a:cubicBezTo>
                    <a:pt x="160188" y="254834"/>
                    <a:pt x="106512" y="254834"/>
                    <a:pt x="66799" y="226095"/>
                  </a:cubicBezTo>
                  <a:close/>
                  <a:moveTo>
                    <a:pt x="104775" y="114300"/>
                  </a:moveTo>
                  <a:cubicBezTo>
                    <a:pt x="104775" y="98518"/>
                    <a:pt x="117568" y="85725"/>
                    <a:pt x="133350" y="85725"/>
                  </a:cubicBezTo>
                  <a:cubicBezTo>
                    <a:pt x="149132" y="85725"/>
                    <a:pt x="161925" y="98518"/>
                    <a:pt x="161925" y="114300"/>
                  </a:cubicBezTo>
                  <a:cubicBezTo>
                    <a:pt x="161925" y="130082"/>
                    <a:pt x="149132" y="142875"/>
                    <a:pt x="133350" y="142875"/>
                  </a:cubicBezTo>
                  <a:cubicBezTo>
                    <a:pt x="117568" y="142875"/>
                    <a:pt x="104775" y="130082"/>
                    <a:pt x="104775" y="114300"/>
                  </a:cubicBezTo>
                  <a:close/>
                  <a:moveTo>
                    <a:pt x="133350" y="19050"/>
                  </a:moveTo>
                  <a:cubicBezTo>
                    <a:pt x="196371" y="18953"/>
                    <a:pt x="247539" y="69962"/>
                    <a:pt x="247636" y="132982"/>
                  </a:cubicBezTo>
                  <a:cubicBezTo>
                    <a:pt x="247680" y="161834"/>
                    <a:pt x="236795" y="189630"/>
                    <a:pt x="217170" y="210779"/>
                  </a:cubicBezTo>
                  <a:cubicBezTo>
                    <a:pt x="211190" y="182968"/>
                    <a:pt x="191846" y="159911"/>
                    <a:pt x="165497" y="149190"/>
                  </a:cubicBezTo>
                  <a:cubicBezTo>
                    <a:pt x="184894" y="131425"/>
                    <a:pt x="186217" y="101300"/>
                    <a:pt x="168452" y="81903"/>
                  </a:cubicBezTo>
                  <a:cubicBezTo>
                    <a:pt x="150687" y="62506"/>
                    <a:pt x="120562" y="61183"/>
                    <a:pt x="101165" y="78948"/>
                  </a:cubicBezTo>
                  <a:cubicBezTo>
                    <a:pt x="81768" y="96712"/>
                    <a:pt x="80445" y="126838"/>
                    <a:pt x="98209" y="146234"/>
                  </a:cubicBezTo>
                  <a:cubicBezTo>
                    <a:pt x="99151" y="147263"/>
                    <a:pt x="100137" y="148249"/>
                    <a:pt x="101165" y="149190"/>
                  </a:cubicBezTo>
                  <a:cubicBezTo>
                    <a:pt x="74830" y="159921"/>
                    <a:pt x="55502" y="182975"/>
                    <a:pt x="49530" y="210779"/>
                  </a:cubicBezTo>
                  <a:cubicBezTo>
                    <a:pt x="6662" y="164583"/>
                    <a:pt x="9359" y="92384"/>
                    <a:pt x="55554" y="49516"/>
                  </a:cubicBezTo>
                  <a:cubicBezTo>
                    <a:pt x="76702" y="29891"/>
                    <a:pt x="104499" y="19005"/>
                    <a:pt x="133350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 : forme 83">
              <a:extLst>
                <a:ext uri="{FF2B5EF4-FFF2-40B4-BE49-F238E27FC236}">
                  <a16:creationId xmlns:a16="http://schemas.microsoft.com/office/drawing/2014/main" id="{2825966A-AE50-7D4B-EC20-AFCB8AEBC0E3}"/>
                </a:ext>
              </a:extLst>
            </p:cNvPr>
            <p:cNvSpPr/>
            <p:nvPr/>
          </p:nvSpPr>
          <p:spPr>
            <a:xfrm>
              <a:off x="5033433" y="1904822"/>
              <a:ext cx="104012" cy="104775"/>
            </a:xfrm>
            <a:custGeom>
              <a:avLst/>
              <a:gdLst>
                <a:gd name="connsiteX0" fmla="*/ 101613 w 104012"/>
                <a:gd name="connsiteY0" fmla="*/ 34366 h 104775"/>
                <a:gd name="connsiteX1" fmla="*/ 99212 w 104012"/>
                <a:gd name="connsiteY1" fmla="*/ 31966 h 104775"/>
                <a:gd name="connsiteX2" fmla="*/ 4000 w 104012"/>
                <a:gd name="connsiteY2" fmla="*/ 0 h 104775"/>
                <a:gd name="connsiteX3" fmla="*/ 3200 w 104012"/>
                <a:gd name="connsiteY3" fmla="*/ 0 h 104775"/>
                <a:gd name="connsiteX4" fmla="*/ 0 w 104012"/>
                <a:gd name="connsiteY4" fmla="*/ 3200 h 104775"/>
                <a:gd name="connsiteX5" fmla="*/ 0 w 104012"/>
                <a:gd name="connsiteY5" fmla="*/ 4000 h 104775"/>
                <a:gd name="connsiteX6" fmla="*/ 31213 w 104012"/>
                <a:gd name="connsiteY6" fmla="*/ 100013 h 104775"/>
                <a:gd name="connsiteX7" fmla="*/ 35214 w 104012"/>
                <a:gd name="connsiteY7" fmla="*/ 102413 h 104775"/>
                <a:gd name="connsiteX8" fmla="*/ 37614 w 104012"/>
                <a:gd name="connsiteY8" fmla="*/ 100013 h 104775"/>
                <a:gd name="connsiteX9" fmla="*/ 49568 w 104012"/>
                <a:gd name="connsiteY9" fmla="*/ 67342 h 104775"/>
                <a:gd name="connsiteX10" fmla="*/ 49701 w 104012"/>
                <a:gd name="connsiteY10" fmla="*/ 67323 h 104775"/>
                <a:gd name="connsiteX11" fmla="*/ 49721 w 104012"/>
                <a:gd name="connsiteY11" fmla="*/ 67342 h 104775"/>
                <a:gd name="connsiteX12" fmla="*/ 87211 w 104012"/>
                <a:gd name="connsiteY12" fmla="*/ 104775 h 104775"/>
                <a:gd name="connsiteX13" fmla="*/ 104013 w 104012"/>
                <a:gd name="connsiteY13" fmla="*/ 87973 h 104775"/>
                <a:gd name="connsiteX14" fmla="*/ 66523 w 104012"/>
                <a:gd name="connsiteY14" fmla="*/ 50482 h 104775"/>
                <a:gd name="connsiteX15" fmla="*/ 66508 w 104012"/>
                <a:gd name="connsiteY15" fmla="*/ 50335 h 104775"/>
                <a:gd name="connsiteX16" fmla="*/ 66523 w 104012"/>
                <a:gd name="connsiteY16" fmla="*/ 50321 h 104775"/>
                <a:gd name="connsiteX17" fmla="*/ 99250 w 104012"/>
                <a:gd name="connsiteY17" fmla="*/ 38367 h 104775"/>
                <a:gd name="connsiteX18" fmla="*/ 101613 w 104012"/>
                <a:gd name="connsiteY18" fmla="*/ 34366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012" h="104775">
                  <a:moveTo>
                    <a:pt x="101613" y="34366"/>
                  </a:moveTo>
                  <a:cubicBezTo>
                    <a:pt x="101613" y="33566"/>
                    <a:pt x="100813" y="32766"/>
                    <a:pt x="99212" y="31966"/>
                  </a:cubicBezTo>
                  <a:lnTo>
                    <a:pt x="4000" y="0"/>
                  </a:lnTo>
                  <a:lnTo>
                    <a:pt x="3200" y="0"/>
                  </a:lnTo>
                  <a:cubicBezTo>
                    <a:pt x="1483" y="115"/>
                    <a:pt x="115" y="1483"/>
                    <a:pt x="0" y="3200"/>
                  </a:cubicBezTo>
                  <a:lnTo>
                    <a:pt x="0" y="4000"/>
                  </a:lnTo>
                  <a:lnTo>
                    <a:pt x="31213" y="100013"/>
                  </a:lnTo>
                  <a:cubicBezTo>
                    <a:pt x="31978" y="101512"/>
                    <a:pt x="33531" y="102443"/>
                    <a:pt x="35214" y="102413"/>
                  </a:cubicBezTo>
                  <a:cubicBezTo>
                    <a:pt x="36014" y="102413"/>
                    <a:pt x="36814" y="101613"/>
                    <a:pt x="37614" y="100013"/>
                  </a:cubicBezTo>
                  <a:lnTo>
                    <a:pt x="49568" y="67342"/>
                  </a:lnTo>
                  <a:cubicBezTo>
                    <a:pt x="49600" y="67300"/>
                    <a:pt x="49660" y="67291"/>
                    <a:pt x="49701" y="67323"/>
                  </a:cubicBezTo>
                  <a:cubicBezTo>
                    <a:pt x="49709" y="67328"/>
                    <a:pt x="49715" y="67334"/>
                    <a:pt x="49721" y="67342"/>
                  </a:cubicBezTo>
                  <a:lnTo>
                    <a:pt x="87211" y="104775"/>
                  </a:lnTo>
                  <a:lnTo>
                    <a:pt x="104013" y="87973"/>
                  </a:lnTo>
                  <a:lnTo>
                    <a:pt x="66523" y="50482"/>
                  </a:lnTo>
                  <a:cubicBezTo>
                    <a:pt x="66478" y="50445"/>
                    <a:pt x="66471" y="50380"/>
                    <a:pt x="66508" y="50335"/>
                  </a:cubicBezTo>
                  <a:cubicBezTo>
                    <a:pt x="66512" y="50330"/>
                    <a:pt x="66517" y="50325"/>
                    <a:pt x="66523" y="50321"/>
                  </a:cubicBezTo>
                  <a:lnTo>
                    <a:pt x="99250" y="38367"/>
                  </a:lnTo>
                  <a:cubicBezTo>
                    <a:pt x="100735" y="37591"/>
                    <a:pt x="101651" y="36041"/>
                    <a:pt x="101613" y="343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5" name="Graphique 28" descr="Réunion en ligne contour">
            <a:extLst>
              <a:ext uri="{FF2B5EF4-FFF2-40B4-BE49-F238E27FC236}">
                <a16:creationId xmlns:a16="http://schemas.microsoft.com/office/drawing/2014/main" id="{35594756-D4B5-51F9-B0BF-CD0D6BED5495}"/>
              </a:ext>
            </a:extLst>
          </p:cNvPr>
          <p:cNvGrpSpPr/>
          <p:nvPr userDrawn="1"/>
        </p:nvGrpSpPr>
        <p:grpSpPr>
          <a:xfrm>
            <a:off x="6579338" y="3874583"/>
            <a:ext cx="627684" cy="533652"/>
            <a:chOff x="8535047" y="1590534"/>
            <a:chExt cx="762036" cy="647877"/>
          </a:xfrm>
          <a:solidFill>
            <a:srgbClr val="024C84"/>
          </a:solidFill>
        </p:grpSpPr>
        <p:sp>
          <p:nvSpPr>
            <p:cNvPr id="96" name="Forme libre : forme 30">
              <a:extLst>
                <a:ext uri="{FF2B5EF4-FFF2-40B4-BE49-F238E27FC236}">
                  <a16:creationId xmlns:a16="http://schemas.microsoft.com/office/drawing/2014/main" id="{BDBE355A-4481-8BC6-D5A7-7F9F77B1DF07}"/>
                </a:ext>
              </a:extLst>
            </p:cNvPr>
            <p:cNvSpPr/>
            <p:nvPr/>
          </p:nvSpPr>
          <p:spPr>
            <a:xfrm>
              <a:off x="8535047" y="1590534"/>
              <a:ext cx="762036" cy="647877"/>
            </a:xfrm>
            <a:custGeom>
              <a:avLst/>
              <a:gdLst>
                <a:gd name="connsiteX0" fmla="*/ 723935 w 762036"/>
                <a:gd name="connsiteY0" fmla="*/ 0 h 647877"/>
                <a:gd name="connsiteX1" fmla="*/ 38103 w 762036"/>
                <a:gd name="connsiteY1" fmla="*/ 0 h 647877"/>
                <a:gd name="connsiteX2" fmla="*/ 0 w 762036"/>
                <a:gd name="connsiteY2" fmla="*/ 38111 h 647877"/>
                <a:gd name="connsiteX3" fmla="*/ 0 w 762036"/>
                <a:gd name="connsiteY3" fmla="*/ 495439 h 647877"/>
                <a:gd name="connsiteX4" fmla="*/ 38103 w 762036"/>
                <a:gd name="connsiteY4" fmla="*/ 533549 h 647877"/>
                <a:gd name="connsiteX5" fmla="*/ 314325 w 762036"/>
                <a:gd name="connsiteY5" fmla="*/ 533549 h 647877"/>
                <a:gd name="connsiteX6" fmla="*/ 314325 w 762036"/>
                <a:gd name="connsiteY6" fmla="*/ 628827 h 647877"/>
                <a:gd name="connsiteX7" fmla="*/ 209559 w 762036"/>
                <a:gd name="connsiteY7" fmla="*/ 628827 h 647877"/>
                <a:gd name="connsiteX8" fmla="*/ 209559 w 762036"/>
                <a:gd name="connsiteY8" fmla="*/ 647877 h 647877"/>
                <a:gd name="connsiteX9" fmla="*/ 552478 w 762036"/>
                <a:gd name="connsiteY9" fmla="*/ 647877 h 647877"/>
                <a:gd name="connsiteX10" fmla="*/ 552478 w 762036"/>
                <a:gd name="connsiteY10" fmla="*/ 628827 h 647877"/>
                <a:gd name="connsiteX11" fmla="*/ 447675 w 762036"/>
                <a:gd name="connsiteY11" fmla="*/ 628827 h 647877"/>
                <a:gd name="connsiteX12" fmla="*/ 447675 w 762036"/>
                <a:gd name="connsiteY12" fmla="*/ 533549 h 647877"/>
                <a:gd name="connsiteX13" fmla="*/ 723935 w 762036"/>
                <a:gd name="connsiteY13" fmla="*/ 533549 h 647877"/>
                <a:gd name="connsiteX14" fmla="*/ 762037 w 762036"/>
                <a:gd name="connsiteY14" fmla="*/ 495439 h 647877"/>
                <a:gd name="connsiteX15" fmla="*/ 762037 w 762036"/>
                <a:gd name="connsiteY15" fmla="*/ 38111 h 647877"/>
                <a:gd name="connsiteX16" fmla="*/ 723935 w 762036"/>
                <a:gd name="connsiteY16" fmla="*/ 0 h 647877"/>
                <a:gd name="connsiteX17" fmla="*/ 428625 w 762036"/>
                <a:gd name="connsiteY17" fmla="*/ 628827 h 647877"/>
                <a:gd name="connsiteX18" fmla="*/ 333375 w 762036"/>
                <a:gd name="connsiteY18" fmla="*/ 628827 h 647877"/>
                <a:gd name="connsiteX19" fmla="*/ 333375 w 762036"/>
                <a:gd name="connsiteY19" fmla="*/ 533549 h 647877"/>
                <a:gd name="connsiteX20" fmla="*/ 428625 w 762036"/>
                <a:gd name="connsiteY20" fmla="*/ 533549 h 647877"/>
                <a:gd name="connsiteX21" fmla="*/ 742987 w 762036"/>
                <a:gd name="connsiteY21" fmla="*/ 495439 h 647877"/>
                <a:gd name="connsiteX22" fmla="*/ 723935 w 762036"/>
                <a:gd name="connsiteY22" fmla="*/ 514499 h 647877"/>
                <a:gd name="connsiteX23" fmla="*/ 38103 w 762036"/>
                <a:gd name="connsiteY23" fmla="*/ 514499 h 647877"/>
                <a:gd name="connsiteX24" fmla="*/ 19050 w 762036"/>
                <a:gd name="connsiteY24" fmla="*/ 495439 h 647877"/>
                <a:gd name="connsiteX25" fmla="*/ 19050 w 762036"/>
                <a:gd name="connsiteY25" fmla="*/ 38111 h 647877"/>
                <a:gd name="connsiteX26" fmla="*/ 38103 w 762036"/>
                <a:gd name="connsiteY26" fmla="*/ 19050 h 647877"/>
                <a:gd name="connsiteX27" fmla="*/ 723935 w 762036"/>
                <a:gd name="connsiteY27" fmla="*/ 19050 h 647877"/>
                <a:gd name="connsiteX28" fmla="*/ 742987 w 762036"/>
                <a:gd name="connsiteY28" fmla="*/ 38111 h 64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62036" h="647877">
                  <a:moveTo>
                    <a:pt x="723935" y="0"/>
                  </a:moveTo>
                  <a:lnTo>
                    <a:pt x="38103" y="0"/>
                  </a:lnTo>
                  <a:cubicBezTo>
                    <a:pt x="17082" y="64"/>
                    <a:pt x="59" y="17092"/>
                    <a:pt x="0" y="38111"/>
                  </a:cubicBezTo>
                  <a:lnTo>
                    <a:pt x="0" y="495439"/>
                  </a:lnTo>
                  <a:cubicBezTo>
                    <a:pt x="60" y="516459"/>
                    <a:pt x="17083" y="533486"/>
                    <a:pt x="38103" y="533549"/>
                  </a:cubicBezTo>
                  <a:lnTo>
                    <a:pt x="314325" y="533549"/>
                  </a:lnTo>
                  <a:lnTo>
                    <a:pt x="314325" y="628827"/>
                  </a:lnTo>
                  <a:lnTo>
                    <a:pt x="209559" y="628827"/>
                  </a:lnTo>
                  <a:lnTo>
                    <a:pt x="209559" y="647877"/>
                  </a:lnTo>
                  <a:lnTo>
                    <a:pt x="552478" y="647877"/>
                  </a:lnTo>
                  <a:lnTo>
                    <a:pt x="552478" y="628827"/>
                  </a:lnTo>
                  <a:lnTo>
                    <a:pt x="447675" y="628827"/>
                  </a:lnTo>
                  <a:lnTo>
                    <a:pt x="447675" y="533549"/>
                  </a:lnTo>
                  <a:lnTo>
                    <a:pt x="723935" y="533549"/>
                  </a:lnTo>
                  <a:cubicBezTo>
                    <a:pt x="744955" y="533486"/>
                    <a:pt x="761978" y="516459"/>
                    <a:pt x="762037" y="495439"/>
                  </a:cubicBezTo>
                  <a:lnTo>
                    <a:pt x="762037" y="38111"/>
                  </a:lnTo>
                  <a:cubicBezTo>
                    <a:pt x="761979" y="17092"/>
                    <a:pt x="744956" y="64"/>
                    <a:pt x="723935" y="0"/>
                  </a:cubicBezTo>
                  <a:close/>
                  <a:moveTo>
                    <a:pt x="428625" y="628827"/>
                  </a:moveTo>
                  <a:lnTo>
                    <a:pt x="333375" y="628827"/>
                  </a:lnTo>
                  <a:lnTo>
                    <a:pt x="333375" y="533549"/>
                  </a:lnTo>
                  <a:lnTo>
                    <a:pt x="428625" y="533549"/>
                  </a:lnTo>
                  <a:close/>
                  <a:moveTo>
                    <a:pt x="742987" y="495439"/>
                  </a:moveTo>
                  <a:cubicBezTo>
                    <a:pt x="742977" y="505959"/>
                    <a:pt x="734454" y="514485"/>
                    <a:pt x="723935" y="514499"/>
                  </a:cubicBezTo>
                  <a:lnTo>
                    <a:pt x="38103" y="514499"/>
                  </a:lnTo>
                  <a:cubicBezTo>
                    <a:pt x="27583" y="514485"/>
                    <a:pt x="19060" y="505959"/>
                    <a:pt x="19050" y="495439"/>
                  </a:cubicBezTo>
                  <a:lnTo>
                    <a:pt x="19050" y="38111"/>
                  </a:lnTo>
                  <a:cubicBezTo>
                    <a:pt x="19059" y="27592"/>
                    <a:pt x="27582" y="19064"/>
                    <a:pt x="38103" y="19050"/>
                  </a:cubicBezTo>
                  <a:lnTo>
                    <a:pt x="723935" y="19050"/>
                  </a:lnTo>
                  <a:cubicBezTo>
                    <a:pt x="734454" y="19064"/>
                    <a:pt x="742978" y="27592"/>
                    <a:pt x="742987" y="381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 : forme 31">
              <a:extLst>
                <a:ext uri="{FF2B5EF4-FFF2-40B4-BE49-F238E27FC236}">
                  <a16:creationId xmlns:a16="http://schemas.microsoft.com/office/drawing/2014/main" id="{F5BDEA32-5A3D-1568-6FD8-25BF1107B865}"/>
                </a:ext>
              </a:extLst>
            </p:cNvPr>
            <p:cNvSpPr/>
            <p:nvPr/>
          </p:nvSpPr>
          <p:spPr>
            <a:xfrm>
              <a:off x="8582676" y="1638175"/>
              <a:ext cx="666781" cy="438266"/>
            </a:xfrm>
            <a:custGeom>
              <a:avLst/>
              <a:gdLst>
                <a:gd name="connsiteX0" fmla="*/ 19050 w 666781"/>
                <a:gd name="connsiteY0" fmla="*/ 0 h 438266"/>
                <a:gd name="connsiteX1" fmla="*/ 0 w 666781"/>
                <a:gd name="connsiteY1" fmla="*/ 0 h 438266"/>
                <a:gd name="connsiteX2" fmla="*/ 0 w 666781"/>
                <a:gd name="connsiteY2" fmla="*/ 438266 h 438266"/>
                <a:gd name="connsiteX3" fmla="*/ 666781 w 666781"/>
                <a:gd name="connsiteY3" fmla="*/ 438266 h 438266"/>
                <a:gd name="connsiteX4" fmla="*/ 666781 w 666781"/>
                <a:gd name="connsiteY4" fmla="*/ 0 h 438266"/>
                <a:gd name="connsiteX5" fmla="*/ 19050 w 666781"/>
                <a:gd name="connsiteY5" fmla="*/ 0 h 438266"/>
                <a:gd name="connsiteX6" fmla="*/ 266706 w 666781"/>
                <a:gd name="connsiteY6" fmla="*/ 19050 h 438266"/>
                <a:gd name="connsiteX7" fmla="*/ 266706 w 666781"/>
                <a:gd name="connsiteY7" fmla="*/ 209487 h 438266"/>
                <a:gd name="connsiteX8" fmla="*/ 221499 w 666781"/>
                <a:gd name="connsiteY8" fmla="*/ 209487 h 438266"/>
                <a:gd name="connsiteX9" fmla="*/ 221499 w 666781"/>
                <a:gd name="connsiteY9" fmla="*/ 179126 h 438266"/>
                <a:gd name="connsiteX10" fmla="*/ 210840 w 666781"/>
                <a:gd name="connsiteY10" fmla="*/ 157751 h 438266"/>
                <a:gd name="connsiteX11" fmla="*/ 173967 w 666781"/>
                <a:gd name="connsiteY11" fmla="*/ 140115 h 438266"/>
                <a:gd name="connsiteX12" fmla="*/ 143169 w 666781"/>
                <a:gd name="connsiteY12" fmla="*/ 135194 h 438266"/>
                <a:gd name="connsiteX13" fmla="*/ 112566 w 666781"/>
                <a:gd name="connsiteY13" fmla="*/ 140068 h 438266"/>
                <a:gd name="connsiteX14" fmla="*/ 75146 w 666781"/>
                <a:gd name="connsiteY14" fmla="*/ 158039 h 438266"/>
                <a:gd name="connsiteX15" fmla="*/ 64848 w 666781"/>
                <a:gd name="connsiteY15" fmla="*/ 179126 h 438266"/>
                <a:gd name="connsiteX16" fmla="*/ 64848 w 666781"/>
                <a:gd name="connsiteY16" fmla="*/ 209487 h 438266"/>
                <a:gd name="connsiteX17" fmla="*/ 19050 w 666781"/>
                <a:gd name="connsiteY17" fmla="*/ 209487 h 438266"/>
                <a:gd name="connsiteX18" fmla="*/ 19050 w 666781"/>
                <a:gd name="connsiteY18" fmla="*/ 19050 h 438266"/>
                <a:gd name="connsiteX19" fmla="*/ 202449 w 666781"/>
                <a:gd name="connsiteY19" fmla="*/ 209487 h 438266"/>
                <a:gd name="connsiteX20" fmla="*/ 83898 w 666781"/>
                <a:gd name="connsiteY20" fmla="*/ 209487 h 438266"/>
                <a:gd name="connsiteX21" fmla="*/ 83898 w 666781"/>
                <a:gd name="connsiteY21" fmla="*/ 179126 h 438266"/>
                <a:gd name="connsiteX22" fmla="*/ 86670 w 666781"/>
                <a:gd name="connsiteY22" fmla="*/ 173192 h 438266"/>
                <a:gd name="connsiteX23" fmla="*/ 117896 w 666781"/>
                <a:gd name="connsiteY23" fmla="*/ 158337 h 438266"/>
                <a:gd name="connsiteX24" fmla="*/ 143169 w 666781"/>
                <a:gd name="connsiteY24" fmla="*/ 154244 h 438266"/>
                <a:gd name="connsiteX25" fmla="*/ 169139 w 666781"/>
                <a:gd name="connsiteY25" fmla="*/ 158542 h 438266"/>
                <a:gd name="connsiteX26" fmla="*/ 198989 w 666781"/>
                <a:gd name="connsiteY26" fmla="*/ 172681 h 438266"/>
                <a:gd name="connsiteX27" fmla="*/ 199807 w 666781"/>
                <a:gd name="connsiteY27" fmla="*/ 173285 h 438266"/>
                <a:gd name="connsiteX28" fmla="*/ 202449 w 666781"/>
                <a:gd name="connsiteY28" fmla="*/ 179126 h 438266"/>
                <a:gd name="connsiteX29" fmla="*/ 19050 w 666781"/>
                <a:gd name="connsiteY29" fmla="*/ 228537 h 438266"/>
                <a:gd name="connsiteX30" fmla="*/ 266706 w 666781"/>
                <a:gd name="connsiteY30" fmla="*/ 228537 h 438266"/>
                <a:gd name="connsiteX31" fmla="*/ 266706 w 666781"/>
                <a:gd name="connsiteY31" fmla="*/ 419216 h 438266"/>
                <a:gd name="connsiteX32" fmla="*/ 221499 w 666781"/>
                <a:gd name="connsiteY32" fmla="*/ 419216 h 438266"/>
                <a:gd name="connsiteX33" fmla="*/ 221499 w 666781"/>
                <a:gd name="connsiteY33" fmla="*/ 388676 h 438266"/>
                <a:gd name="connsiteX34" fmla="*/ 210840 w 666781"/>
                <a:gd name="connsiteY34" fmla="*/ 367301 h 438266"/>
                <a:gd name="connsiteX35" fmla="*/ 173967 w 666781"/>
                <a:gd name="connsiteY35" fmla="*/ 349665 h 438266"/>
                <a:gd name="connsiteX36" fmla="*/ 143169 w 666781"/>
                <a:gd name="connsiteY36" fmla="*/ 344744 h 438266"/>
                <a:gd name="connsiteX37" fmla="*/ 112566 w 666781"/>
                <a:gd name="connsiteY37" fmla="*/ 349618 h 438266"/>
                <a:gd name="connsiteX38" fmla="*/ 75146 w 666781"/>
                <a:gd name="connsiteY38" fmla="*/ 367589 h 438266"/>
                <a:gd name="connsiteX39" fmla="*/ 64848 w 666781"/>
                <a:gd name="connsiteY39" fmla="*/ 388676 h 438266"/>
                <a:gd name="connsiteX40" fmla="*/ 64848 w 666781"/>
                <a:gd name="connsiteY40" fmla="*/ 419216 h 438266"/>
                <a:gd name="connsiteX41" fmla="*/ 19050 w 666781"/>
                <a:gd name="connsiteY41" fmla="*/ 419216 h 438266"/>
                <a:gd name="connsiteX42" fmla="*/ 202449 w 666781"/>
                <a:gd name="connsiteY42" fmla="*/ 419216 h 438266"/>
                <a:gd name="connsiteX43" fmla="*/ 83898 w 666781"/>
                <a:gd name="connsiteY43" fmla="*/ 419216 h 438266"/>
                <a:gd name="connsiteX44" fmla="*/ 83898 w 666781"/>
                <a:gd name="connsiteY44" fmla="*/ 388676 h 438266"/>
                <a:gd name="connsiteX45" fmla="*/ 86670 w 666781"/>
                <a:gd name="connsiteY45" fmla="*/ 382742 h 438266"/>
                <a:gd name="connsiteX46" fmla="*/ 117896 w 666781"/>
                <a:gd name="connsiteY46" fmla="*/ 367887 h 438266"/>
                <a:gd name="connsiteX47" fmla="*/ 143169 w 666781"/>
                <a:gd name="connsiteY47" fmla="*/ 363794 h 438266"/>
                <a:gd name="connsiteX48" fmla="*/ 169139 w 666781"/>
                <a:gd name="connsiteY48" fmla="*/ 368092 h 438266"/>
                <a:gd name="connsiteX49" fmla="*/ 198989 w 666781"/>
                <a:gd name="connsiteY49" fmla="*/ 382231 h 438266"/>
                <a:gd name="connsiteX50" fmla="*/ 199807 w 666781"/>
                <a:gd name="connsiteY50" fmla="*/ 382835 h 438266"/>
                <a:gd name="connsiteX51" fmla="*/ 202449 w 666781"/>
                <a:gd name="connsiteY51" fmla="*/ 388676 h 438266"/>
                <a:gd name="connsiteX52" fmla="*/ 647731 w 666781"/>
                <a:gd name="connsiteY52" fmla="*/ 419216 h 438266"/>
                <a:gd name="connsiteX53" fmla="*/ 285756 w 666781"/>
                <a:gd name="connsiteY53" fmla="*/ 419216 h 438266"/>
                <a:gd name="connsiteX54" fmla="*/ 285756 w 666781"/>
                <a:gd name="connsiteY54" fmla="*/ 19050 h 438266"/>
                <a:gd name="connsiteX55" fmla="*/ 647731 w 666781"/>
                <a:gd name="connsiteY55" fmla="*/ 19050 h 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66781" h="438266">
                  <a:moveTo>
                    <a:pt x="19050" y="0"/>
                  </a:moveTo>
                  <a:lnTo>
                    <a:pt x="0" y="0"/>
                  </a:lnTo>
                  <a:lnTo>
                    <a:pt x="0" y="438266"/>
                  </a:lnTo>
                  <a:lnTo>
                    <a:pt x="666781" y="438266"/>
                  </a:lnTo>
                  <a:lnTo>
                    <a:pt x="666781" y="0"/>
                  </a:lnTo>
                  <a:lnTo>
                    <a:pt x="19050" y="0"/>
                  </a:lnTo>
                  <a:close/>
                  <a:moveTo>
                    <a:pt x="266706" y="19050"/>
                  </a:moveTo>
                  <a:lnTo>
                    <a:pt x="266706" y="209487"/>
                  </a:lnTo>
                  <a:lnTo>
                    <a:pt x="221499" y="209487"/>
                  </a:lnTo>
                  <a:lnTo>
                    <a:pt x="221499" y="179126"/>
                  </a:lnTo>
                  <a:cubicBezTo>
                    <a:pt x="221646" y="170689"/>
                    <a:pt x="217667" y="162710"/>
                    <a:pt x="210840" y="157751"/>
                  </a:cubicBezTo>
                  <a:cubicBezTo>
                    <a:pt x="199961" y="149287"/>
                    <a:pt x="187383" y="143271"/>
                    <a:pt x="173967" y="140115"/>
                  </a:cubicBezTo>
                  <a:cubicBezTo>
                    <a:pt x="163961" y="137132"/>
                    <a:pt x="153606" y="135478"/>
                    <a:pt x="143169" y="135194"/>
                  </a:cubicBezTo>
                  <a:cubicBezTo>
                    <a:pt x="132775" y="135191"/>
                    <a:pt x="122446" y="136836"/>
                    <a:pt x="112566" y="140068"/>
                  </a:cubicBezTo>
                  <a:cubicBezTo>
                    <a:pt x="99105" y="143737"/>
                    <a:pt x="86425" y="149827"/>
                    <a:pt x="75146" y="158039"/>
                  </a:cubicBezTo>
                  <a:cubicBezTo>
                    <a:pt x="68669" y="163124"/>
                    <a:pt x="64876" y="170893"/>
                    <a:pt x="64848" y="179126"/>
                  </a:cubicBezTo>
                  <a:lnTo>
                    <a:pt x="64848" y="209487"/>
                  </a:lnTo>
                  <a:lnTo>
                    <a:pt x="19050" y="209487"/>
                  </a:lnTo>
                  <a:lnTo>
                    <a:pt x="19050" y="19050"/>
                  </a:lnTo>
                  <a:close/>
                  <a:moveTo>
                    <a:pt x="202449" y="209487"/>
                  </a:moveTo>
                  <a:lnTo>
                    <a:pt x="83898" y="209487"/>
                  </a:lnTo>
                  <a:lnTo>
                    <a:pt x="83898" y="179126"/>
                  </a:lnTo>
                  <a:cubicBezTo>
                    <a:pt x="83831" y="176821"/>
                    <a:pt x="84859" y="174620"/>
                    <a:pt x="86670" y="173192"/>
                  </a:cubicBezTo>
                  <a:cubicBezTo>
                    <a:pt x="96100" y="166401"/>
                    <a:pt x="106678" y="161369"/>
                    <a:pt x="117896" y="158337"/>
                  </a:cubicBezTo>
                  <a:cubicBezTo>
                    <a:pt x="126055" y="155659"/>
                    <a:pt x="134583" y="154278"/>
                    <a:pt x="143169" y="154244"/>
                  </a:cubicBezTo>
                  <a:cubicBezTo>
                    <a:pt x="151975" y="154552"/>
                    <a:pt x="160704" y="155996"/>
                    <a:pt x="169139" y="158542"/>
                  </a:cubicBezTo>
                  <a:cubicBezTo>
                    <a:pt x="180001" y="161022"/>
                    <a:pt x="190189" y="165847"/>
                    <a:pt x="198989" y="172681"/>
                  </a:cubicBezTo>
                  <a:lnTo>
                    <a:pt x="199807" y="173285"/>
                  </a:lnTo>
                  <a:cubicBezTo>
                    <a:pt x="201571" y="174698"/>
                    <a:pt x="202552" y="176869"/>
                    <a:pt x="202449" y="179126"/>
                  </a:cubicBezTo>
                  <a:close/>
                  <a:moveTo>
                    <a:pt x="19050" y="228537"/>
                  </a:moveTo>
                  <a:lnTo>
                    <a:pt x="266706" y="228537"/>
                  </a:lnTo>
                  <a:lnTo>
                    <a:pt x="266706" y="419216"/>
                  </a:lnTo>
                  <a:lnTo>
                    <a:pt x="221499" y="419216"/>
                  </a:lnTo>
                  <a:lnTo>
                    <a:pt x="221499" y="388676"/>
                  </a:lnTo>
                  <a:cubicBezTo>
                    <a:pt x="221646" y="380239"/>
                    <a:pt x="217667" y="372260"/>
                    <a:pt x="210840" y="367301"/>
                  </a:cubicBezTo>
                  <a:cubicBezTo>
                    <a:pt x="199961" y="358837"/>
                    <a:pt x="187383" y="352821"/>
                    <a:pt x="173967" y="349665"/>
                  </a:cubicBezTo>
                  <a:cubicBezTo>
                    <a:pt x="163961" y="346682"/>
                    <a:pt x="153606" y="345028"/>
                    <a:pt x="143169" y="344744"/>
                  </a:cubicBezTo>
                  <a:cubicBezTo>
                    <a:pt x="132775" y="344741"/>
                    <a:pt x="122446" y="346386"/>
                    <a:pt x="112566" y="349618"/>
                  </a:cubicBezTo>
                  <a:cubicBezTo>
                    <a:pt x="99105" y="353287"/>
                    <a:pt x="86425" y="359377"/>
                    <a:pt x="75146" y="367589"/>
                  </a:cubicBezTo>
                  <a:cubicBezTo>
                    <a:pt x="68669" y="372674"/>
                    <a:pt x="64876" y="380443"/>
                    <a:pt x="64848" y="388676"/>
                  </a:cubicBezTo>
                  <a:lnTo>
                    <a:pt x="64848" y="419216"/>
                  </a:lnTo>
                  <a:lnTo>
                    <a:pt x="19050" y="419216"/>
                  </a:lnTo>
                  <a:close/>
                  <a:moveTo>
                    <a:pt x="202449" y="419216"/>
                  </a:moveTo>
                  <a:lnTo>
                    <a:pt x="83898" y="419216"/>
                  </a:lnTo>
                  <a:lnTo>
                    <a:pt x="83898" y="388676"/>
                  </a:lnTo>
                  <a:cubicBezTo>
                    <a:pt x="83831" y="386371"/>
                    <a:pt x="84859" y="384170"/>
                    <a:pt x="86670" y="382742"/>
                  </a:cubicBezTo>
                  <a:cubicBezTo>
                    <a:pt x="96100" y="375951"/>
                    <a:pt x="106678" y="370919"/>
                    <a:pt x="117896" y="367887"/>
                  </a:cubicBezTo>
                  <a:cubicBezTo>
                    <a:pt x="126055" y="365209"/>
                    <a:pt x="134583" y="363828"/>
                    <a:pt x="143169" y="363794"/>
                  </a:cubicBezTo>
                  <a:cubicBezTo>
                    <a:pt x="151975" y="364102"/>
                    <a:pt x="160704" y="365546"/>
                    <a:pt x="169139" y="368092"/>
                  </a:cubicBezTo>
                  <a:cubicBezTo>
                    <a:pt x="180001" y="370572"/>
                    <a:pt x="190189" y="375397"/>
                    <a:pt x="198989" y="382231"/>
                  </a:cubicBezTo>
                  <a:lnTo>
                    <a:pt x="199807" y="382835"/>
                  </a:lnTo>
                  <a:cubicBezTo>
                    <a:pt x="201571" y="384248"/>
                    <a:pt x="202552" y="386419"/>
                    <a:pt x="202449" y="388676"/>
                  </a:cubicBezTo>
                  <a:close/>
                  <a:moveTo>
                    <a:pt x="647731" y="419216"/>
                  </a:moveTo>
                  <a:lnTo>
                    <a:pt x="285756" y="419216"/>
                  </a:lnTo>
                  <a:lnTo>
                    <a:pt x="285756" y="19050"/>
                  </a:lnTo>
                  <a:lnTo>
                    <a:pt x="647731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 : forme 32">
              <a:extLst>
                <a:ext uri="{FF2B5EF4-FFF2-40B4-BE49-F238E27FC236}">
                  <a16:creationId xmlns:a16="http://schemas.microsoft.com/office/drawing/2014/main" id="{19D2DC1D-34EA-BB0A-7C25-13DB8DF53A17}"/>
                </a:ext>
              </a:extLst>
            </p:cNvPr>
            <p:cNvSpPr/>
            <p:nvPr/>
          </p:nvSpPr>
          <p:spPr>
            <a:xfrm>
              <a:off x="8931004" y="1859512"/>
              <a:ext cx="236708" cy="121499"/>
            </a:xfrm>
            <a:custGeom>
              <a:avLst/>
              <a:gdLst>
                <a:gd name="connsiteX0" fmla="*/ 236702 w 236708"/>
                <a:gd name="connsiteY0" fmla="*/ 121500 h 121499"/>
                <a:gd name="connsiteX1" fmla="*/ 236702 w 236708"/>
                <a:gd name="connsiteY1" fmla="*/ 63950 h 121499"/>
                <a:gd name="connsiteX2" fmla="*/ 222024 w 236708"/>
                <a:gd name="connsiteY2" fmla="*/ 34565 h 121499"/>
                <a:gd name="connsiteX3" fmla="*/ 165590 w 236708"/>
                <a:gd name="connsiteY3" fmla="*/ 7590 h 121499"/>
                <a:gd name="connsiteX4" fmla="*/ 118356 w 236708"/>
                <a:gd name="connsiteY4" fmla="*/ 0 h 121499"/>
                <a:gd name="connsiteX5" fmla="*/ 71307 w 236708"/>
                <a:gd name="connsiteY5" fmla="*/ 7544 h 121499"/>
                <a:gd name="connsiteX6" fmla="*/ 14307 w 236708"/>
                <a:gd name="connsiteY6" fmla="*/ 34863 h 121499"/>
                <a:gd name="connsiteX7" fmla="*/ 0 w 236708"/>
                <a:gd name="connsiteY7" fmla="*/ 63950 h 121499"/>
                <a:gd name="connsiteX8" fmla="*/ 0 w 236708"/>
                <a:gd name="connsiteY8" fmla="*/ 121500 h 121499"/>
                <a:gd name="connsiteX9" fmla="*/ 19050 w 236708"/>
                <a:gd name="connsiteY9" fmla="*/ 63950 h 121499"/>
                <a:gd name="connsiteX10" fmla="*/ 25831 w 236708"/>
                <a:gd name="connsiteY10" fmla="*/ 50016 h 121499"/>
                <a:gd name="connsiteX11" fmla="*/ 76628 w 236708"/>
                <a:gd name="connsiteY11" fmla="*/ 25813 h 121499"/>
                <a:gd name="connsiteX12" fmla="*/ 118356 w 236708"/>
                <a:gd name="connsiteY12" fmla="*/ 19050 h 121499"/>
                <a:gd name="connsiteX13" fmla="*/ 160781 w 236708"/>
                <a:gd name="connsiteY13" fmla="*/ 26018 h 121499"/>
                <a:gd name="connsiteX14" fmla="*/ 210192 w 236708"/>
                <a:gd name="connsiteY14" fmla="*/ 49495 h 121499"/>
                <a:gd name="connsiteX15" fmla="*/ 211010 w 236708"/>
                <a:gd name="connsiteY15" fmla="*/ 50109 h 121499"/>
                <a:gd name="connsiteX16" fmla="*/ 217652 w 236708"/>
                <a:gd name="connsiteY16" fmla="*/ 63950 h 121499"/>
                <a:gd name="connsiteX17" fmla="*/ 217652 w 236708"/>
                <a:gd name="connsiteY17" fmla="*/ 102450 h 121499"/>
                <a:gd name="connsiteX18" fmla="*/ 19050 w 236708"/>
                <a:gd name="connsiteY18" fmla="*/ 102450 h 121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6708" h="121499">
                  <a:moveTo>
                    <a:pt x="236702" y="121500"/>
                  </a:moveTo>
                  <a:lnTo>
                    <a:pt x="236702" y="63950"/>
                  </a:lnTo>
                  <a:cubicBezTo>
                    <a:pt x="236933" y="52339"/>
                    <a:pt x="231447" y="41354"/>
                    <a:pt x="222024" y="34565"/>
                  </a:cubicBezTo>
                  <a:cubicBezTo>
                    <a:pt x="205388" y="21594"/>
                    <a:pt x="186133" y="12390"/>
                    <a:pt x="165590" y="7590"/>
                  </a:cubicBezTo>
                  <a:cubicBezTo>
                    <a:pt x="150245" y="3010"/>
                    <a:pt x="134364" y="458"/>
                    <a:pt x="118356" y="0"/>
                  </a:cubicBezTo>
                  <a:cubicBezTo>
                    <a:pt x="102372" y="6"/>
                    <a:pt x="86492" y="2552"/>
                    <a:pt x="71307" y="7544"/>
                  </a:cubicBezTo>
                  <a:cubicBezTo>
                    <a:pt x="50808" y="13121"/>
                    <a:pt x="31494" y="22378"/>
                    <a:pt x="14307" y="34863"/>
                  </a:cubicBezTo>
                  <a:cubicBezTo>
                    <a:pt x="5341" y="41861"/>
                    <a:pt x="70" y="52577"/>
                    <a:pt x="0" y="63950"/>
                  </a:cubicBezTo>
                  <a:lnTo>
                    <a:pt x="0" y="121500"/>
                  </a:lnTo>
                  <a:close/>
                  <a:moveTo>
                    <a:pt x="19050" y="63950"/>
                  </a:moveTo>
                  <a:cubicBezTo>
                    <a:pt x="19033" y="58506"/>
                    <a:pt x="21537" y="53361"/>
                    <a:pt x="25831" y="50016"/>
                  </a:cubicBezTo>
                  <a:cubicBezTo>
                    <a:pt x="41169" y="38957"/>
                    <a:pt x="58378" y="30758"/>
                    <a:pt x="76628" y="25813"/>
                  </a:cubicBezTo>
                  <a:cubicBezTo>
                    <a:pt x="90098" y="21389"/>
                    <a:pt x="104179" y="19107"/>
                    <a:pt x="118356" y="19050"/>
                  </a:cubicBezTo>
                  <a:cubicBezTo>
                    <a:pt x="132738" y="19536"/>
                    <a:pt x="146998" y="21878"/>
                    <a:pt x="160781" y="26018"/>
                  </a:cubicBezTo>
                  <a:cubicBezTo>
                    <a:pt x="178767" y="30144"/>
                    <a:pt x="195632" y="38157"/>
                    <a:pt x="210192" y="49495"/>
                  </a:cubicBezTo>
                  <a:lnTo>
                    <a:pt x="211010" y="50109"/>
                  </a:lnTo>
                  <a:cubicBezTo>
                    <a:pt x="215391" y="53329"/>
                    <a:pt x="217882" y="58518"/>
                    <a:pt x="217652" y="63950"/>
                  </a:cubicBezTo>
                  <a:lnTo>
                    <a:pt x="217652" y="102450"/>
                  </a:lnTo>
                  <a:lnTo>
                    <a:pt x="19050" y="1024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 : forme 33">
              <a:extLst>
                <a:ext uri="{FF2B5EF4-FFF2-40B4-BE49-F238E27FC236}">
                  <a16:creationId xmlns:a16="http://schemas.microsoft.com/office/drawing/2014/main" id="{9A26FBD6-2044-BD6A-9708-D72D1F745353}"/>
                </a:ext>
              </a:extLst>
            </p:cNvPr>
            <p:cNvSpPr/>
            <p:nvPr/>
          </p:nvSpPr>
          <p:spPr>
            <a:xfrm>
              <a:off x="8991728" y="1733360"/>
              <a:ext cx="115285" cy="115285"/>
            </a:xfrm>
            <a:custGeom>
              <a:avLst/>
              <a:gdLst>
                <a:gd name="connsiteX0" fmla="*/ 57628 w 115285"/>
                <a:gd name="connsiteY0" fmla="*/ 115286 h 115285"/>
                <a:gd name="connsiteX1" fmla="*/ 115286 w 115285"/>
                <a:gd name="connsiteY1" fmla="*/ 57657 h 115285"/>
                <a:gd name="connsiteX2" fmla="*/ 57657 w 115285"/>
                <a:gd name="connsiteY2" fmla="*/ 0 h 115285"/>
                <a:gd name="connsiteX3" fmla="*/ 0 w 115285"/>
                <a:gd name="connsiteY3" fmla="*/ 57629 h 115285"/>
                <a:gd name="connsiteX4" fmla="*/ 0 w 115285"/>
                <a:gd name="connsiteY4" fmla="*/ 57642 h 115285"/>
                <a:gd name="connsiteX5" fmla="*/ 57628 w 115285"/>
                <a:gd name="connsiteY5" fmla="*/ 115286 h 115285"/>
                <a:gd name="connsiteX6" fmla="*/ 57628 w 115285"/>
                <a:gd name="connsiteY6" fmla="*/ 19050 h 115285"/>
                <a:gd name="connsiteX7" fmla="*/ 96236 w 115285"/>
                <a:gd name="connsiteY7" fmla="*/ 57629 h 115285"/>
                <a:gd name="connsiteX8" fmla="*/ 57657 w 115285"/>
                <a:gd name="connsiteY8" fmla="*/ 96236 h 115285"/>
                <a:gd name="connsiteX9" fmla="*/ 19050 w 115285"/>
                <a:gd name="connsiteY9" fmla="*/ 57657 h 115285"/>
                <a:gd name="connsiteX10" fmla="*/ 19050 w 115285"/>
                <a:gd name="connsiteY10" fmla="*/ 57642 h 115285"/>
                <a:gd name="connsiteX11" fmla="*/ 57628 w 115285"/>
                <a:gd name="connsiteY11" fmla="*/ 19050 h 115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5285" h="115285">
                  <a:moveTo>
                    <a:pt x="57628" y="115286"/>
                  </a:moveTo>
                  <a:cubicBezTo>
                    <a:pt x="89464" y="115293"/>
                    <a:pt x="115278" y="89492"/>
                    <a:pt x="115286" y="57657"/>
                  </a:cubicBezTo>
                  <a:cubicBezTo>
                    <a:pt x="115293" y="25821"/>
                    <a:pt x="89492" y="8"/>
                    <a:pt x="57657" y="0"/>
                  </a:cubicBezTo>
                  <a:cubicBezTo>
                    <a:pt x="25821" y="-8"/>
                    <a:pt x="8" y="25794"/>
                    <a:pt x="0" y="57629"/>
                  </a:cubicBezTo>
                  <a:cubicBezTo>
                    <a:pt x="0" y="57634"/>
                    <a:pt x="0" y="57638"/>
                    <a:pt x="0" y="57642"/>
                  </a:cubicBezTo>
                  <a:cubicBezTo>
                    <a:pt x="-4" y="89474"/>
                    <a:pt x="25798" y="115282"/>
                    <a:pt x="57628" y="115286"/>
                  </a:cubicBezTo>
                  <a:close/>
                  <a:moveTo>
                    <a:pt x="57628" y="19050"/>
                  </a:moveTo>
                  <a:cubicBezTo>
                    <a:pt x="78943" y="19042"/>
                    <a:pt x="96228" y="36314"/>
                    <a:pt x="96236" y="57629"/>
                  </a:cubicBezTo>
                  <a:cubicBezTo>
                    <a:pt x="96243" y="78943"/>
                    <a:pt x="78971" y="96228"/>
                    <a:pt x="57657" y="96236"/>
                  </a:cubicBezTo>
                  <a:cubicBezTo>
                    <a:pt x="36343" y="96243"/>
                    <a:pt x="19058" y="78971"/>
                    <a:pt x="19050" y="57657"/>
                  </a:cubicBezTo>
                  <a:cubicBezTo>
                    <a:pt x="19050" y="57652"/>
                    <a:pt x="19050" y="57647"/>
                    <a:pt x="19050" y="57642"/>
                  </a:cubicBezTo>
                  <a:cubicBezTo>
                    <a:pt x="19070" y="36343"/>
                    <a:pt x="36328" y="19078"/>
                    <a:pt x="57628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 : forme 34">
              <a:extLst>
                <a:ext uri="{FF2B5EF4-FFF2-40B4-BE49-F238E27FC236}">
                  <a16:creationId xmlns:a16="http://schemas.microsoft.com/office/drawing/2014/main" id="{5E21B686-39D2-F69C-477D-D5ACD2302C5B}"/>
                </a:ext>
              </a:extLst>
            </p:cNvPr>
            <p:cNvSpPr/>
            <p:nvPr/>
          </p:nvSpPr>
          <p:spPr>
            <a:xfrm>
              <a:off x="8686659" y="1895285"/>
              <a:ext cx="78392" cy="78392"/>
            </a:xfrm>
            <a:custGeom>
              <a:avLst/>
              <a:gdLst>
                <a:gd name="connsiteX0" fmla="*/ 39188 w 78392"/>
                <a:gd name="connsiteY0" fmla="*/ 78393 h 78392"/>
                <a:gd name="connsiteX1" fmla="*/ 78393 w 78392"/>
                <a:gd name="connsiteY1" fmla="*/ 39204 h 78392"/>
                <a:gd name="connsiteX2" fmla="*/ 39204 w 78392"/>
                <a:gd name="connsiteY2" fmla="*/ 0 h 78392"/>
                <a:gd name="connsiteX3" fmla="*/ 0 w 78392"/>
                <a:gd name="connsiteY3" fmla="*/ 39188 h 78392"/>
                <a:gd name="connsiteX4" fmla="*/ 0 w 78392"/>
                <a:gd name="connsiteY4" fmla="*/ 39197 h 78392"/>
                <a:gd name="connsiteX5" fmla="*/ 39185 w 78392"/>
                <a:gd name="connsiteY5" fmla="*/ 78393 h 78392"/>
                <a:gd name="connsiteX6" fmla="*/ 39188 w 78392"/>
                <a:gd name="connsiteY6" fmla="*/ 78393 h 78392"/>
                <a:gd name="connsiteX7" fmla="*/ 39188 w 78392"/>
                <a:gd name="connsiteY7" fmla="*/ 19050 h 78392"/>
                <a:gd name="connsiteX8" fmla="*/ 59343 w 78392"/>
                <a:gd name="connsiteY8" fmla="*/ 39188 h 78392"/>
                <a:gd name="connsiteX9" fmla="*/ 39204 w 78392"/>
                <a:gd name="connsiteY9" fmla="*/ 59343 h 78392"/>
                <a:gd name="connsiteX10" fmla="*/ 19050 w 78392"/>
                <a:gd name="connsiteY10" fmla="*/ 39204 h 78392"/>
                <a:gd name="connsiteX11" fmla="*/ 19050 w 78392"/>
                <a:gd name="connsiteY11" fmla="*/ 39197 h 78392"/>
                <a:gd name="connsiteX12" fmla="*/ 39188 w 78392"/>
                <a:gd name="connsiteY12" fmla="*/ 19050 h 7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392" h="78392">
                  <a:moveTo>
                    <a:pt x="39188" y="78393"/>
                  </a:moveTo>
                  <a:cubicBezTo>
                    <a:pt x="60835" y="78397"/>
                    <a:pt x="78388" y="60852"/>
                    <a:pt x="78393" y="39204"/>
                  </a:cubicBezTo>
                  <a:cubicBezTo>
                    <a:pt x="78396" y="17556"/>
                    <a:pt x="60851" y="4"/>
                    <a:pt x="39204" y="0"/>
                  </a:cubicBezTo>
                  <a:cubicBezTo>
                    <a:pt x="17556" y="-5"/>
                    <a:pt x="4" y="17540"/>
                    <a:pt x="0" y="39188"/>
                  </a:cubicBezTo>
                  <a:cubicBezTo>
                    <a:pt x="0" y="39192"/>
                    <a:pt x="0" y="39194"/>
                    <a:pt x="0" y="39197"/>
                  </a:cubicBezTo>
                  <a:cubicBezTo>
                    <a:pt x="-3" y="60842"/>
                    <a:pt x="17541" y="78390"/>
                    <a:pt x="39185" y="78393"/>
                  </a:cubicBezTo>
                  <a:cubicBezTo>
                    <a:pt x="39186" y="78393"/>
                    <a:pt x="39187" y="78393"/>
                    <a:pt x="39188" y="78393"/>
                  </a:cubicBezTo>
                  <a:close/>
                  <a:moveTo>
                    <a:pt x="39188" y="19050"/>
                  </a:moveTo>
                  <a:cubicBezTo>
                    <a:pt x="50315" y="19045"/>
                    <a:pt x="59338" y="28062"/>
                    <a:pt x="59343" y="39188"/>
                  </a:cubicBezTo>
                  <a:cubicBezTo>
                    <a:pt x="59346" y="50315"/>
                    <a:pt x="50331" y="59338"/>
                    <a:pt x="39204" y="59343"/>
                  </a:cubicBezTo>
                  <a:cubicBezTo>
                    <a:pt x="28078" y="59347"/>
                    <a:pt x="19054" y="50331"/>
                    <a:pt x="19050" y="39204"/>
                  </a:cubicBezTo>
                  <a:cubicBezTo>
                    <a:pt x="19050" y="39202"/>
                    <a:pt x="19050" y="39199"/>
                    <a:pt x="19050" y="39197"/>
                  </a:cubicBezTo>
                  <a:cubicBezTo>
                    <a:pt x="19060" y="28078"/>
                    <a:pt x="28068" y="19065"/>
                    <a:pt x="39188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 : forme 35">
              <a:extLst>
                <a:ext uri="{FF2B5EF4-FFF2-40B4-BE49-F238E27FC236}">
                  <a16:creationId xmlns:a16="http://schemas.microsoft.com/office/drawing/2014/main" id="{D14D341F-4D01-AB08-91FC-1E43984A409A}"/>
                </a:ext>
              </a:extLst>
            </p:cNvPr>
            <p:cNvSpPr/>
            <p:nvPr/>
          </p:nvSpPr>
          <p:spPr>
            <a:xfrm>
              <a:off x="8686659" y="1685735"/>
              <a:ext cx="78394" cy="78395"/>
            </a:xfrm>
            <a:custGeom>
              <a:avLst/>
              <a:gdLst>
                <a:gd name="connsiteX0" fmla="*/ 39188 w 78394"/>
                <a:gd name="connsiteY0" fmla="*/ 78396 h 78395"/>
                <a:gd name="connsiteX1" fmla="*/ 78395 w 78394"/>
                <a:gd name="connsiteY1" fmla="*/ 39207 h 78395"/>
                <a:gd name="connsiteX2" fmla="*/ 39207 w 78394"/>
                <a:gd name="connsiteY2" fmla="*/ 0 h 78395"/>
                <a:gd name="connsiteX3" fmla="*/ 0 w 78394"/>
                <a:gd name="connsiteY3" fmla="*/ 39188 h 78395"/>
                <a:gd name="connsiteX4" fmla="*/ 0 w 78394"/>
                <a:gd name="connsiteY4" fmla="*/ 39197 h 78395"/>
                <a:gd name="connsiteX5" fmla="*/ 39187 w 78394"/>
                <a:gd name="connsiteY5" fmla="*/ 78396 h 78395"/>
                <a:gd name="connsiteX6" fmla="*/ 39188 w 78394"/>
                <a:gd name="connsiteY6" fmla="*/ 78396 h 78395"/>
                <a:gd name="connsiteX7" fmla="*/ 39188 w 78394"/>
                <a:gd name="connsiteY7" fmla="*/ 19050 h 78395"/>
                <a:gd name="connsiteX8" fmla="*/ 59345 w 78394"/>
                <a:gd name="connsiteY8" fmla="*/ 39188 h 78395"/>
                <a:gd name="connsiteX9" fmla="*/ 39207 w 78394"/>
                <a:gd name="connsiteY9" fmla="*/ 59346 h 78395"/>
                <a:gd name="connsiteX10" fmla="*/ 19050 w 78394"/>
                <a:gd name="connsiteY10" fmla="*/ 39207 h 78395"/>
                <a:gd name="connsiteX11" fmla="*/ 19050 w 78394"/>
                <a:gd name="connsiteY11" fmla="*/ 39197 h 78395"/>
                <a:gd name="connsiteX12" fmla="*/ 39188 w 78394"/>
                <a:gd name="connsiteY12" fmla="*/ 19050 h 7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394" h="78395">
                  <a:moveTo>
                    <a:pt x="39188" y="78396"/>
                  </a:moveTo>
                  <a:cubicBezTo>
                    <a:pt x="60836" y="78400"/>
                    <a:pt x="78390" y="60855"/>
                    <a:pt x="78395" y="39207"/>
                  </a:cubicBezTo>
                  <a:cubicBezTo>
                    <a:pt x="78400" y="17558"/>
                    <a:pt x="60855" y="5"/>
                    <a:pt x="39207" y="0"/>
                  </a:cubicBezTo>
                  <a:cubicBezTo>
                    <a:pt x="17558" y="-6"/>
                    <a:pt x="5" y="17539"/>
                    <a:pt x="0" y="39188"/>
                  </a:cubicBezTo>
                  <a:cubicBezTo>
                    <a:pt x="0" y="39192"/>
                    <a:pt x="0" y="39194"/>
                    <a:pt x="0" y="39197"/>
                  </a:cubicBezTo>
                  <a:cubicBezTo>
                    <a:pt x="-3" y="60843"/>
                    <a:pt x="17541" y="78393"/>
                    <a:pt x="39187" y="78396"/>
                  </a:cubicBezTo>
                  <a:cubicBezTo>
                    <a:pt x="39188" y="78396"/>
                    <a:pt x="39188" y="78396"/>
                    <a:pt x="39188" y="78396"/>
                  </a:cubicBezTo>
                  <a:close/>
                  <a:moveTo>
                    <a:pt x="39188" y="19050"/>
                  </a:moveTo>
                  <a:cubicBezTo>
                    <a:pt x="50315" y="19044"/>
                    <a:pt x="59340" y="28061"/>
                    <a:pt x="59345" y="39188"/>
                  </a:cubicBezTo>
                  <a:cubicBezTo>
                    <a:pt x="59350" y="50316"/>
                    <a:pt x="50334" y="59340"/>
                    <a:pt x="39207" y="59346"/>
                  </a:cubicBezTo>
                  <a:cubicBezTo>
                    <a:pt x="28080" y="59350"/>
                    <a:pt x="19055" y="50334"/>
                    <a:pt x="19050" y="39207"/>
                  </a:cubicBezTo>
                  <a:cubicBezTo>
                    <a:pt x="19050" y="39204"/>
                    <a:pt x="19050" y="39200"/>
                    <a:pt x="19050" y="39197"/>
                  </a:cubicBezTo>
                  <a:cubicBezTo>
                    <a:pt x="19060" y="28078"/>
                    <a:pt x="28068" y="19065"/>
                    <a:pt x="39188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3" name="Graphique 8" descr="Flux de travail contour">
            <a:extLst>
              <a:ext uri="{FF2B5EF4-FFF2-40B4-BE49-F238E27FC236}">
                <a16:creationId xmlns:a16="http://schemas.microsoft.com/office/drawing/2014/main" id="{6C0F3393-F4FD-9A77-BFF7-C8E63B0344A9}"/>
              </a:ext>
            </a:extLst>
          </p:cNvPr>
          <p:cNvGrpSpPr/>
          <p:nvPr userDrawn="1"/>
        </p:nvGrpSpPr>
        <p:grpSpPr>
          <a:xfrm>
            <a:off x="498753" y="1446614"/>
            <a:ext cx="537606" cy="552340"/>
            <a:chOff x="472306" y="1264809"/>
            <a:chExt cx="651643" cy="669502"/>
          </a:xfrm>
          <a:solidFill>
            <a:schemeClr val="bg1"/>
          </a:solidFill>
        </p:grpSpPr>
        <p:sp>
          <p:nvSpPr>
            <p:cNvPr id="104" name="Forme libre : forme 10">
              <a:extLst>
                <a:ext uri="{FF2B5EF4-FFF2-40B4-BE49-F238E27FC236}">
                  <a16:creationId xmlns:a16="http://schemas.microsoft.com/office/drawing/2014/main" id="{005FED3D-4AF7-FCB3-760B-3800558FB2D5}"/>
                </a:ext>
              </a:extLst>
            </p:cNvPr>
            <p:cNvSpPr/>
            <p:nvPr/>
          </p:nvSpPr>
          <p:spPr>
            <a:xfrm>
              <a:off x="472306" y="1264809"/>
              <a:ext cx="215055" cy="215055"/>
            </a:xfrm>
            <a:custGeom>
              <a:avLst/>
              <a:gdLst>
                <a:gd name="connsiteX0" fmla="*/ 107528 w 215055"/>
                <a:gd name="connsiteY0" fmla="*/ 0 h 215055"/>
                <a:gd name="connsiteX1" fmla="*/ 0 w 215055"/>
                <a:gd name="connsiteY1" fmla="*/ 107528 h 215055"/>
                <a:gd name="connsiteX2" fmla="*/ 107528 w 215055"/>
                <a:gd name="connsiteY2" fmla="*/ 215055 h 215055"/>
                <a:gd name="connsiteX3" fmla="*/ 215055 w 215055"/>
                <a:gd name="connsiteY3" fmla="*/ 107528 h 215055"/>
                <a:gd name="connsiteX4" fmla="*/ 26937 w 215055"/>
                <a:gd name="connsiteY4" fmla="*/ 107528 h 215055"/>
                <a:gd name="connsiteX5" fmla="*/ 107528 w 215055"/>
                <a:gd name="connsiteY5" fmla="*/ 26937 h 215055"/>
                <a:gd name="connsiteX6" fmla="*/ 188119 w 215055"/>
                <a:gd name="connsiteY6" fmla="*/ 107528 h 215055"/>
                <a:gd name="connsiteX7" fmla="*/ 107528 w 215055"/>
                <a:gd name="connsiteY7" fmla="*/ 188119 h 215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055" h="215055">
                  <a:moveTo>
                    <a:pt x="107528" y="0"/>
                  </a:moveTo>
                  <a:lnTo>
                    <a:pt x="0" y="107528"/>
                  </a:lnTo>
                  <a:lnTo>
                    <a:pt x="107528" y="215055"/>
                  </a:lnTo>
                  <a:lnTo>
                    <a:pt x="215055" y="107528"/>
                  </a:lnTo>
                  <a:close/>
                  <a:moveTo>
                    <a:pt x="26937" y="107528"/>
                  </a:moveTo>
                  <a:lnTo>
                    <a:pt x="107528" y="26937"/>
                  </a:lnTo>
                  <a:lnTo>
                    <a:pt x="188119" y="107528"/>
                  </a:lnTo>
                  <a:lnTo>
                    <a:pt x="107528" y="18811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 : forme 11">
              <a:extLst>
                <a:ext uri="{FF2B5EF4-FFF2-40B4-BE49-F238E27FC236}">
                  <a16:creationId xmlns:a16="http://schemas.microsoft.com/office/drawing/2014/main" id="{3740E296-765D-B134-CEDC-C4FC633D3419}"/>
                </a:ext>
              </a:extLst>
            </p:cNvPr>
            <p:cNvSpPr/>
            <p:nvPr/>
          </p:nvSpPr>
          <p:spPr>
            <a:xfrm>
              <a:off x="933450" y="1277087"/>
              <a:ext cx="190500" cy="190500"/>
            </a:xfrm>
            <a:custGeom>
              <a:avLst/>
              <a:gdLst>
                <a:gd name="connsiteX0" fmla="*/ 0 w 190500"/>
                <a:gd name="connsiteY0" fmla="*/ 95250 h 190500"/>
                <a:gd name="connsiteX1" fmla="*/ 95250 w 190500"/>
                <a:gd name="connsiteY1" fmla="*/ 190500 h 190500"/>
                <a:gd name="connsiteX2" fmla="*/ 190500 w 190500"/>
                <a:gd name="connsiteY2" fmla="*/ 95250 h 190500"/>
                <a:gd name="connsiteX3" fmla="*/ 95250 w 190500"/>
                <a:gd name="connsiteY3" fmla="*/ 0 h 190500"/>
                <a:gd name="connsiteX4" fmla="*/ 0 w 190500"/>
                <a:gd name="connsiteY4" fmla="*/ 95250 h 190500"/>
                <a:gd name="connsiteX5" fmla="*/ 19050 w 190500"/>
                <a:gd name="connsiteY5" fmla="*/ 95250 h 190500"/>
                <a:gd name="connsiteX6" fmla="*/ 95250 w 190500"/>
                <a:gd name="connsiteY6" fmla="*/ 19050 h 190500"/>
                <a:gd name="connsiteX7" fmla="*/ 171450 w 190500"/>
                <a:gd name="connsiteY7" fmla="*/ 95250 h 190500"/>
                <a:gd name="connsiteX8" fmla="*/ 95250 w 190500"/>
                <a:gd name="connsiteY8" fmla="*/ 171450 h 190500"/>
                <a:gd name="connsiteX9" fmla="*/ 19050 w 190500"/>
                <a:gd name="connsiteY9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190500">
                  <a:moveTo>
                    <a:pt x="0" y="95250"/>
                  </a:moveTo>
                  <a:cubicBezTo>
                    <a:pt x="0" y="147855"/>
                    <a:pt x="42644" y="190500"/>
                    <a:pt x="95250" y="190500"/>
                  </a:cubicBezTo>
                  <a:cubicBezTo>
                    <a:pt x="147856" y="190500"/>
                    <a:pt x="190500" y="147855"/>
                    <a:pt x="190500" y="95250"/>
                  </a:cubicBezTo>
                  <a:cubicBezTo>
                    <a:pt x="190500" y="42645"/>
                    <a:pt x="147856" y="0"/>
                    <a:pt x="95250" y="0"/>
                  </a:cubicBezTo>
                  <a:cubicBezTo>
                    <a:pt x="42669" y="58"/>
                    <a:pt x="58" y="42669"/>
                    <a:pt x="0" y="95250"/>
                  </a:cubicBezTo>
                  <a:close/>
                  <a:moveTo>
                    <a:pt x="19050" y="95250"/>
                  </a:moveTo>
                  <a:cubicBezTo>
                    <a:pt x="19050" y="53166"/>
                    <a:pt x="53166" y="19050"/>
                    <a:pt x="95250" y="19050"/>
                  </a:cubicBezTo>
                  <a:cubicBezTo>
                    <a:pt x="137334" y="19050"/>
                    <a:pt x="171450" y="53166"/>
                    <a:pt x="171450" y="95250"/>
                  </a:cubicBezTo>
                  <a:cubicBezTo>
                    <a:pt x="171450" y="137334"/>
                    <a:pt x="137334" y="171450"/>
                    <a:pt x="95250" y="171450"/>
                  </a:cubicBezTo>
                  <a:cubicBezTo>
                    <a:pt x="53186" y="171402"/>
                    <a:pt x="19098" y="137314"/>
                    <a:pt x="19050" y="952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 : forme 12">
              <a:extLst>
                <a:ext uri="{FF2B5EF4-FFF2-40B4-BE49-F238E27FC236}">
                  <a16:creationId xmlns:a16="http://schemas.microsoft.com/office/drawing/2014/main" id="{72494F3D-5B7C-A264-7E28-95941F4BB8AE}"/>
                </a:ext>
              </a:extLst>
            </p:cNvPr>
            <p:cNvSpPr/>
            <p:nvPr/>
          </p:nvSpPr>
          <p:spPr>
            <a:xfrm>
              <a:off x="485775" y="1743812"/>
              <a:ext cx="190500" cy="190500"/>
            </a:xfrm>
            <a:custGeom>
              <a:avLst/>
              <a:gdLst>
                <a:gd name="connsiteX0" fmla="*/ 95250 w 190500"/>
                <a:gd name="connsiteY0" fmla="*/ 0 h 190500"/>
                <a:gd name="connsiteX1" fmla="*/ 0 w 190500"/>
                <a:gd name="connsiteY1" fmla="*/ 95250 h 190500"/>
                <a:gd name="connsiteX2" fmla="*/ 95250 w 190500"/>
                <a:gd name="connsiteY2" fmla="*/ 190500 h 190500"/>
                <a:gd name="connsiteX3" fmla="*/ 190500 w 190500"/>
                <a:gd name="connsiteY3" fmla="*/ 95250 h 190500"/>
                <a:gd name="connsiteX4" fmla="*/ 95250 w 190500"/>
                <a:gd name="connsiteY4" fmla="*/ 0 h 190500"/>
                <a:gd name="connsiteX5" fmla="*/ 171450 w 190500"/>
                <a:gd name="connsiteY5" fmla="*/ 95250 h 190500"/>
                <a:gd name="connsiteX6" fmla="*/ 95250 w 190500"/>
                <a:gd name="connsiteY6" fmla="*/ 171450 h 190500"/>
                <a:gd name="connsiteX7" fmla="*/ 19050 w 190500"/>
                <a:gd name="connsiteY7" fmla="*/ 95250 h 190500"/>
                <a:gd name="connsiteX8" fmla="*/ 95250 w 190500"/>
                <a:gd name="connsiteY8" fmla="*/ 19050 h 190500"/>
                <a:gd name="connsiteX9" fmla="*/ 171450 w 190500"/>
                <a:gd name="connsiteY9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190500">
                  <a:moveTo>
                    <a:pt x="95250" y="0"/>
                  </a:moveTo>
                  <a:cubicBezTo>
                    <a:pt x="42645" y="0"/>
                    <a:pt x="0" y="42644"/>
                    <a:pt x="0" y="95250"/>
                  </a:cubicBezTo>
                  <a:cubicBezTo>
                    <a:pt x="0" y="147856"/>
                    <a:pt x="42645" y="190500"/>
                    <a:pt x="95250" y="190500"/>
                  </a:cubicBezTo>
                  <a:cubicBezTo>
                    <a:pt x="147855" y="190500"/>
                    <a:pt x="190500" y="147856"/>
                    <a:pt x="190500" y="95250"/>
                  </a:cubicBezTo>
                  <a:cubicBezTo>
                    <a:pt x="190442" y="42669"/>
                    <a:pt x="147831" y="58"/>
                    <a:pt x="95250" y="0"/>
                  </a:cubicBezTo>
                  <a:close/>
                  <a:moveTo>
                    <a:pt x="171450" y="95250"/>
                  </a:moveTo>
                  <a:cubicBezTo>
                    <a:pt x="171450" y="137334"/>
                    <a:pt x="137334" y="171450"/>
                    <a:pt x="95250" y="171450"/>
                  </a:cubicBezTo>
                  <a:cubicBezTo>
                    <a:pt x="53166" y="171450"/>
                    <a:pt x="19050" y="137334"/>
                    <a:pt x="19050" y="95250"/>
                  </a:cubicBezTo>
                  <a:cubicBezTo>
                    <a:pt x="19050" y="53166"/>
                    <a:pt x="53166" y="19050"/>
                    <a:pt x="95250" y="19050"/>
                  </a:cubicBezTo>
                  <a:cubicBezTo>
                    <a:pt x="137314" y="19098"/>
                    <a:pt x="171402" y="53186"/>
                    <a:pt x="171450" y="952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 : forme 13">
              <a:extLst>
                <a:ext uri="{FF2B5EF4-FFF2-40B4-BE49-F238E27FC236}">
                  <a16:creationId xmlns:a16="http://schemas.microsoft.com/office/drawing/2014/main" id="{D09EFE76-16A4-989C-14F1-998AD2062625}"/>
                </a:ext>
              </a:extLst>
            </p:cNvPr>
            <p:cNvSpPr/>
            <p:nvPr/>
          </p:nvSpPr>
          <p:spPr>
            <a:xfrm>
              <a:off x="933450" y="1743812"/>
              <a:ext cx="190500" cy="190500"/>
            </a:xfrm>
            <a:custGeom>
              <a:avLst/>
              <a:gdLst>
                <a:gd name="connsiteX0" fmla="*/ 190500 w 190500"/>
                <a:gd name="connsiteY0" fmla="*/ 0 h 190500"/>
                <a:gd name="connsiteX1" fmla="*/ 0 w 190500"/>
                <a:gd name="connsiteY1" fmla="*/ 0 h 190500"/>
                <a:gd name="connsiteX2" fmla="*/ 0 w 190500"/>
                <a:gd name="connsiteY2" fmla="*/ 190500 h 190500"/>
                <a:gd name="connsiteX3" fmla="*/ 190500 w 190500"/>
                <a:gd name="connsiteY3" fmla="*/ 190500 h 190500"/>
                <a:gd name="connsiteX4" fmla="*/ 171450 w 190500"/>
                <a:gd name="connsiteY4" fmla="*/ 171450 h 190500"/>
                <a:gd name="connsiteX5" fmla="*/ 19050 w 190500"/>
                <a:gd name="connsiteY5" fmla="*/ 171450 h 190500"/>
                <a:gd name="connsiteX6" fmla="*/ 19050 w 190500"/>
                <a:gd name="connsiteY6" fmla="*/ 19050 h 190500"/>
                <a:gd name="connsiteX7" fmla="*/ 171450 w 190500"/>
                <a:gd name="connsiteY7" fmla="*/ 190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0" h="190500">
                  <a:moveTo>
                    <a:pt x="190500" y="0"/>
                  </a:moveTo>
                  <a:lnTo>
                    <a:pt x="0" y="0"/>
                  </a:lnTo>
                  <a:lnTo>
                    <a:pt x="0" y="190500"/>
                  </a:lnTo>
                  <a:lnTo>
                    <a:pt x="190500" y="190500"/>
                  </a:lnTo>
                  <a:close/>
                  <a:moveTo>
                    <a:pt x="171450" y="171450"/>
                  </a:moveTo>
                  <a:lnTo>
                    <a:pt x="19050" y="171450"/>
                  </a:lnTo>
                  <a:lnTo>
                    <a:pt x="19050" y="19050"/>
                  </a:lnTo>
                  <a:lnTo>
                    <a:pt x="17145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 : forme 14">
              <a:extLst>
                <a:ext uri="{FF2B5EF4-FFF2-40B4-BE49-F238E27FC236}">
                  <a16:creationId xmlns:a16="http://schemas.microsoft.com/office/drawing/2014/main" id="{4DB192C4-2B77-B9FB-3011-A2780BB6F13A}"/>
                </a:ext>
              </a:extLst>
            </p:cNvPr>
            <p:cNvSpPr/>
            <p:nvPr/>
          </p:nvSpPr>
          <p:spPr>
            <a:xfrm>
              <a:off x="523991" y="1505687"/>
              <a:ext cx="114066" cy="219073"/>
            </a:xfrm>
            <a:custGeom>
              <a:avLst/>
              <a:gdLst>
                <a:gd name="connsiteX0" fmla="*/ 57033 w 114066"/>
                <a:gd name="connsiteY0" fmla="*/ 0 h 219073"/>
                <a:gd name="connsiteX1" fmla="*/ 66558 w 114066"/>
                <a:gd name="connsiteY1" fmla="*/ 9525 h 219073"/>
                <a:gd name="connsiteX2" fmla="*/ 66558 w 114066"/>
                <a:gd name="connsiteY2" fmla="*/ 186557 h 219073"/>
                <a:gd name="connsiteX3" fmla="*/ 97924 w 114066"/>
                <a:gd name="connsiteY3" fmla="*/ 155191 h 219073"/>
                <a:gd name="connsiteX4" fmla="*/ 111392 w 114066"/>
                <a:gd name="connsiteY4" fmla="*/ 155425 h 219073"/>
                <a:gd name="connsiteX5" fmla="*/ 111392 w 114066"/>
                <a:gd name="connsiteY5" fmla="*/ 168659 h 219073"/>
                <a:gd name="connsiteX6" fmla="*/ 63767 w 114066"/>
                <a:gd name="connsiteY6" fmla="*/ 216284 h 219073"/>
                <a:gd name="connsiteX7" fmla="*/ 50299 w 114066"/>
                <a:gd name="connsiteY7" fmla="*/ 216284 h 219073"/>
                <a:gd name="connsiteX8" fmla="*/ 2674 w 114066"/>
                <a:gd name="connsiteY8" fmla="*/ 168659 h 219073"/>
                <a:gd name="connsiteX9" fmla="*/ 2908 w 114066"/>
                <a:gd name="connsiteY9" fmla="*/ 155191 h 219073"/>
                <a:gd name="connsiteX10" fmla="*/ 16142 w 114066"/>
                <a:gd name="connsiteY10" fmla="*/ 155191 h 219073"/>
                <a:gd name="connsiteX11" fmla="*/ 47508 w 114066"/>
                <a:gd name="connsiteY11" fmla="*/ 186557 h 219073"/>
                <a:gd name="connsiteX12" fmla="*/ 47508 w 114066"/>
                <a:gd name="connsiteY12" fmla="*/ 9525 h 219073"/>
                <a:gd name="connsiteX13" fmla="*/ 57033 w 114066"/>
                <a:gd name="connsiteY13" fmla="*/ 0 h 2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4066" h="219073">
                  <a:moveTo>
                    <a:pt x="57033" y="0"/>
                  </a:moveTo>
                  <a:cubicBezTo>
                    <a:pt x="62294" y="0"/>
                    <a:pt x="66558" y="4264"/>
                    <a:pt x="66558" y="9525"/>
                  </a:cubicBezTo>
                  <a:lnTo>
                    <a:pt x="66558" y="186557"/>
                  </a:lnTo>
                  <a:lnTo>
                    <a:pt x="97924" y="155191"/>
                  </a:lnTo>
                  <a:cubicBezTo>
                    <a:pt x="101708" y="151536"/>
                    <a:pt x="107738" y="151641"/>
                    <a:pt x="111392" y="155425"/>
                  </a:cubicBezTo>
                  <a:cubicBezTo>
                    <a:pt x="114957" y="159116"/>
                    <a:pt x="114957" y="164968"/>
                    <a:pt x="111392" y="168659"/>
                  </a:cubicBezTo>
                  <a:lnTo>
                    <a:pt x="63767" y="216284"/>
                  </a:lnTo>
                  <a:cubicBezTo>
                    <a:pt x="60048" y="220003"/>
                    <a:pt x="54018" y="220003"/>
                    <a:pt x="50299" y="216284"/>
                  </a:cubicBezTo>
                  <a:lnTo>
                    <a:pt x="2674" y="168659"/>
                  </a:lnTo>
                  <a:cubicBezTo>
                    <a:pt x="-981" y="164875"/>
                    <a:pt x="-876" y="158846"/>
                    <a:pt x="2908" y="155191"/>
                  </a:cubicBezTo>
                  <a:cubicBezTo>
                    <a:pt x="6599" y="151626"/>
                    <a:pt x="12451" y="151626"/>
                    <a:pt x="16142" y="155191"/>
                  </a:cubicBezTo>
                  <a:lnTo>
                    <a:pt x="47508" y="186557"/>
                  </a:lnTo>
                  <a:lnTo>
                    <a:pt x="47508" y="9525"/>
                  </a:lnTo>
                  <a:cubicBezTo>
                    <a:pt x="47508" y="4264"/>
                    <a:pt x="51772" y="0"/>
                    <a:pt x="5703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 : forme 15">
              <a:extLst>
                <a:ext uri="{FF2B5EF4-FFF2-40B4-BE49-F238E27FC236}">
                  <a16:creationId xmlns:a16="http://schemas.microsoft.com/office/drawing/2014/main" id="{43D54BDD-2C23-5238-FDB8-EF3FFCAD84AA}"/>
                </a:ext>
              </a:extLst>
            </p:cNvPr>
            <p:cNvSpPr/>
            <p:nvPr/>
          </p:nvSpPr>
          <p:spPr>
            <a:xfrm>
              <a:off x="704851" y="1315303"/>
              <a:ext cx="200023" cy="114300"/>
            </a:xfrm>
            <a:custGeom>
              <a:avLst/>
              <a:gdLst>
                <a:gd name="connsiteX0" fmla="*/ 2789 w 200023"/>
                <a:gd name="connsiteY0" fmla="*/ 50299 h 114300"/>
                <a:gd name="connsiteX1" fmla="*/ 50414 w 200023"/>
                <a:gd name="connsiteY1" fmla="*/ 2674 h 114300"/>
                <a:gd name="connsiteX2" fmla="*/ 63882 w 200023"/>
                <a:gd name="connsiteY2" fmla="*/ 2908 h 114300"/>
                <a:gd name="connsiteX3" fmla="*/ 63882 w 200023"/>
                <a:gd name="connsiteY3" fmla="*/ 16142 h 114300"/>
                <a:gd name="connsiteX4" fmla="*/ 32516 w 200023"/>
                <a:gd name="connsiteY4" fmla="*/ 47508 h 114300"/>
                <a:gd name="connsiteX5" fmla="*/ 190498 w 200023"/>
                <a:gd name="connsiteY5" fmla="*/ 47508 h 114300"/>
                <a:gd name="connsiteX6" fmla="*/ 200023 w 200023"/>
                <a:gd name="connsiteY6" fmla="*/ 57033 h 114300"/>
                <a:gd name="connsiteX7" fmla="*/ 190498 w 200023"/>
                <a:gd name="connsiteY7" fmla="*/ 66558 h 114300"/>
                <a:gd name="connsiteX8" fmla="*/ 32516 w 200023"/>
                <a:gd name="connsiteY8" fmla="*/ 66558 h 114300"/>
                <a:gd name="connsiteX9" fmla="*/ 63882 w 200023"/>
                <a:gd name="connsiteY9" fmla="*/ 97924 h 114300"/>
                <a:gd name="connsiteX10" fmla="*/ 64117 w 200023"/>
                <a:gd name="connsiteY10" fmla="*/ 111392 h 114300"/>
                <a:gd name="connsiteX11" fmla="*/ 50648 w 200023"/>
                <a:gd name="connsiteY11" fmla="*/ 111627 h 114300"/>
                <a:gd name="connsiteX12" fmla="*/ 50414 w 200023"/>
                <a:gd name="connsiteY12" fmla="*/ 111392 h 114300"/>
                <a:gd name="connsiteX13" fmla="*/ 2789 w 200023"/>
                <a:gd name="connsiteY13" fmla="*/ 63767 h 114300"/>
                <a:gd name="connsiteX14" fmla="*/ 2789 w 200023"/>
                <a:gd name="connsiteY14" fmla="*/ 5029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0023" h="114300">
                  <a:moveTo>
                    <a:pt x="2789" y="50299"/>
                  </a:moveTo>
                  <a:lnTo>
                    <a:pt x="50414" y="2674"/>
                  </a:lnTo>
                  <a:cubicBezTo>
                    <a:pt x="54198" y="-981"/>
                    <a:pt x="60228" y="-876"/>
                    <a:pt x="63882" y="2908"/>
                  </a:cubicBezTo>
                  <a:cubicBezTo>
                    <a:pt x="67447" y="6599"/>
                    <a:pt x="67447" y="12451"/>
                    <a:pt x="63882" y="16142"/>
                  </a:cubicBezTo>
                  <a:lnTo>
                    <a:pt x="32516" y="47508"/>
                  </a:lnTo>
                  <a:lnTo>
                    <a:pt x="190498" y="47508"/>
                  </a:lnTo>
                  <a:cubicBezTo>
                    <a:pt x="195759" y="47508"/>
                    <a:pt x="200023" y="51772"/>
                    <a:pt x="200023" y="57033"/>
                  </a:cubicBezTo>
                  <a:cubicBezTo>
                    <a:pt x="200023" y="62294"/>
                    <a:pt x="195759" y="66558"/>
                    <a:pt x="190498" y="66558"/>
                  </a:cubicBezTo>
                  <a:lnTo>
                    <a:pt x="32516" y="66558"/>
                  </a:lnTo>
                  <a:lnTo>
                    <a:pt x="63882" y="97924"/>
                  </a:lnTo>
                  <a:cubicBezTo>
                    <a:pt x="67667" y="101579"/>
                    <a:pt x="67771" y="107608"/>
                    <a:pt x="64117" y="111392"/>
                  </a:cubicBezTo>
                  <a:cubicBezTo>
                    <a:pt x="60462" y="115176"/>
                    <a:pt x="54432" y="115281"/>
                    <a:pt x="50648" y="111627"/>
                  </a:cubicBezTo>
                  <a:cubicBezTo>
                    <a:pt x="50568" y="111549"/>
                    <a:pt x="50490" y="111471"/>
                    <a:pt x="50414" y="111392"/>
                  </a:cubicBezTo>
                  <a:lnTo>
                    <a:pt x="2789" y="63767"/>
                  </a:lnTo>
                  <a:cubicBezTo>
                    <a:pt x="-930" y="60048"/>
                    <a:pt x="-930" y="54018"/>
                    <a:pt x="2789" y="502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 : forme 16">
              <a:extLst>
                <a:ext uri="{FF2B5EF4-FFF2-40B4-BE49-F238E27FC236}">
                  <a16:creationId xmlns:a16="http://schemas.microsoft.com/office/drawing/2014/main" id="{DC4A7376-7B72-BADF-1FE9-9E9E3CC3226C}"/>
                </a:ext>
              </a:extLst>
            </p:cNvPr>
            <p:cNvSpPr/>
            <p:nvPr/>
          </p:nvSpPr>
          <p:spPr>
            <a:xfrm>
              <a:off x="704850" y="1782028"/>
              <a:ext cx="209548" cy="114066"/>
            </a:xfrm>
            <a:custGeom>
              <a:avLst/>
              <a:gdLst>
                <a:gd name="connsiteX0" fmla="*/ 0 w 209548"/>
                <a:gd name="connsiteY0" fmla="*/ 57033 h 114066"/>
                <a:gd name="connsiteX1" fmla="*/ 9525 w 209548"/>
                <a:gd name="connsiteY1" fmla="*/ 47508 h 114066"/>
                <a:gd name="connsiteX2" fmla="*/ 177032 w 209548"/>
                <a:gd name="connsiteY2" fmla="*/ 47508 h 114066"/>
                <a:gd name="connsiteX3" fmla="*/ 145666 w 209548"/>
                <a:gd name="connsiteY3" fmla="*/ 16142 h 114066"/>
                <a:gd name="connsiteX4" fmla="*/ 145900 w 209548"/>
                <a:gd name="connsiteY4" fmla="*/ 2674 h 114066"/>
                <a:gd name="connsiteX5" fmla="*/ 159134 w 209548"/>
                <a:gd name="connsiteY5" fmla="*/ 2674 h 114066"/>
                <a:gd name="connsiteX6" fmla="*/ 206759 w 209548"/>
                <a:gd name="connsiteY6" fmla="*/ 50299 h 114066"/>
                <a:gd name="connsiteX7" fmla="*/ 206759 w 209548"/>
                <a:gd name="connsiteY7" fmla="*/ 63767 h 114066"/>
                <a:gd name="connsiteX8" fmla="*/ 159134 w 209548"/>
                <a:gd name="connsiteY8" fmla="*/ 111392 h 114066"/>
                <a:gd name="connsiteX9" fmla="*/ 145666 w 209548"/>
                <a:gd name="connsiteY9" fmla="*/ 111158 h 114066"/>
                <a:gd name="connsiteX10" fmla="*/ 145666 w 209548"/>
                <a:gd name="connsiteY10" fmla="*/ 97924 h 114066"/>
                <a:gd name="connsiteX11" fmla="*/ 177032 w 209548"/>
                <a:gd name="connsiteY11" fmla="*/ 66558 h 114066"/>
                <a:gd name="connsiteX12" fmla="*/ 9525 w 209548"/>
                <a:gd name="connsiteY12" fmla="*/ 66558 h 114066"/>
                <a:gd name="connsiteX13" fmla="*/ 0 w 209548"/>
                <a:gd name="connsiteY13" fmla="*/ 57033 h 11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48" h="114066">
                  <a:moveTo>
                    <a:pt x="0" y="57033"/>
                  </a:moveTo>
                  <a:cubicBezTo>
                    <a:pt x="0" y="51772"/>
                    <a:pt x="4264" y="47508"/>
                    <a:pt x="9525" y="47508"/>
                  </a:cubicBezTo>
                  <a:lnTo>
                    <a:pt x="177032" y="47508"/>
                  </a:lnTo>
                  <a:lnTo>
                    <a:pt x="145666" y="16142"/>
                  </a:lnTo>
                  <a:cubicBezTo>
                    <a:pt x="142011" y="12358"/>
                    <a:pt x="142116" y="6329"/>
                    <a:pt x="145900" y="2674"/>
                  </a:cubicBezTo>
                  <a:cubicBezTo>
                    <a:pt x="149591" y="-891"/>
                    <a:pt x="155443" y="-891"/>
                    <a:pt x="159134" y="2674"/>
                  </a:cubicBezTo>
                  <a:lnTo>
                    <a:pt x="206759" y="50299"/>
                  </a:lnTo>
                  <a:cubicBezTo>
                    <a:pt x="210478" y="54018"/>
                    <a:pt x="210478" y="60048"/>
                    <a:pt x="206759" y="63767"/>
                  </a:cubicBezTo>
                  <a:lnTo>
                    <a:pt x="159134" y="111392"/>
                  </a:lnTo>
                  <a:cubicBezTo>
                    <a:pt x="155350" y="115047"/>
                    <a:pt x="149321" y="114942"/>
                    <a:pt x="145666" y="111158"/>
                  </a:cubicBezTo>
                  <a:cubicBezTo>
                    <a:pt x="142101" y="107467"/>
                    <a:pt x="142101" y="101615"/>
                    <a:pt x="145666" y="97924"/>
                  </a:cubicBezTo>
                  <a:lnTo>
                    <a:pt x="177032" y="66558"/>
                  </a:lnTo>
                  <a:lnTo>
                    <a:pt x="9525" y="66558"/>
                  </a:lnTo>
                  <a:cubicBezTo>
                    <a:pt x="4264" y="66558"/>
                    <a:pt x="0" y="62294"/>
                    <a:pt x="0" y="570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" name="Graphique 28" descr="Tableau décisionnel contour">
            <a:extLst>
              <a:ext uri="{FF2B5EF4-FFF2-40B4-BE49-F238E27FC236}">
                <a16:creationId xmlns:a16="http://schemas.microsoft.com/office/drawing/2014/main" id="{D9AA5EC7-3F9D-3D45-0B74-B87C1E99DD0F}"/>
              </a:ext>
            </a:extLst>
          </p:cNvPr>
          <p:cNvGrpSpPr/>
          <p:nvPr userDrawn="1"/>
        </p:nvGrpSpPr>
        <p:grpSpPr>
          <a:xfrm>
            <a:off x="11281015" y="1480238"/>
            <a:ext cx="496536" cy="535736"/>
            <a:chOff x="8884202" y="1224698"/>
            <a:chExt cx="723900" cy="781050"/>
          </a:xfrm>
          <a:solidFill>
            <a:schemeClr val="bg1"/>
          </a:solidFill>
        </p:grpSpPr>
        <p:sp>
          <p:nvSpPr>
            <p:cNvPr id="112" name="Forme libre : forme 37">
              <a:extLst>
                <a:ext uri="{FF2B5EF4-FFF2-40B4-BE49-F238E27FC236}">
                  <a16:creationId xmlns:a16="http://schemas.microsoft.com/office/drawing/2014/main" id="{F06C689F-5C64-DDD2-284C-223B68E6457C}"/>
                </a:ext>
              </a:extLst>
            </p:cNvPr>
            <p:cNvSpPr/>
            <p:nvPr/>
          </p:nvSpPr>
          <p:spPr>
            <a:xfrm>
              <a:off x="8884202" y="1872398"/>
              <a:ext cx="266700" cy="133350"/>
            </a:xfrm>
            <a:custGeom>
              <a:avLst/>
              <a:gdLst>
                <a:gd name="connsiteX0" fmla="*/ 0 w 266700"/>
                <a:gd name="connsiteY0" fmla="*/ 133350 h 133350"/>
                <a:gd name="connsiteX1" fmla="*/ 266700 w 266700"/>
                <a:gd name="connsiteY1" fmla="*/ 133350 h 133350"/>
                <a:gd name="connsiteX2" fmla="*/ 266700 w 266700"/>
                <a:gd name="connsiteY2" fmla="*/ 0 h 133350"/>
                <a:gd name="connsiteX3" fmla="*/ 0 w 266700"/>
                <a:gd name="connsiteY3" fmla="*/ 0 h 133350"/>
                <a:gd name="connsiteX4" fmla="*/ 19050 w 266700"/>
                <a:gd name="connsiteY4" fmla="*/ 19050 h 133350"/>
                <a:gd name="connsiteX5" fmla="*/ 247650 w 266700"/>
                <a:gd name="connsiteY5" fmla="*/ 19050 h 133350"/>
                <a:gd name="connsiteX6" fmla="*/ 247650 w 266700"/>
                <a:gd name="connsiteY6" fmla="*/ 114300 h 133350"/>
                <a:gd name="connsiteX7" fmla="*/ 19050 w 266700"/>
                <a:gd name="connsiteY7" fmla="*/ 11430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700" h="133350">
                  <a:moveTo>
                    <a:pt x="0" y="133350"/>
                  </a:moveTo>
                  <a:lnTo>
                    <a:pt x="266700" y="133350"/>
                  </a:lnTo>
                  <a:lnTo>
                    <a:pt x="266700" y="0"/>
                  </a:lnTo>
                  <a:lnTo>
                    <a:pt x="0" y="0"/>
                  </a:lnTo>
                  <a:close/>
                  <a:moveTo>
                    <a:pt x="19050" y="19050"/>
                  </a:moveTo>
                  <a:lnTo>
                    <a:pt x="247650" y="19050"/>
                  </a:lnTo>
                  <a:lnTo>
                    <a:pt x="247650" y="114300"/>
                  </a:lnTo>
                  <a:lnTo>
                    <a:pt x="19050" y="1143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 : forme 38">
              <a:extLst>
                <a:ext uri="{FF2B5EF4-FFF2-40B4-BE49-F238E27FC236}">
                  <a16:creationId xmlns:a16="http://schemas.microsoft.com/office/drawing/2014/main" id="{803AC4D3-CE5E-DB86-DB1F-F8280225424B}"/>
                </a:ext>
              </a:extLst>
            </p:cNvPr>
            <p:cNvSpPr/>
            <p:nvPr/>
          </p:nvSpPr>
          <p:spPr>
            <a:xfrm>
              <a:off x="9341402" y="1872398"/>
              <a:ext cx="266700" cy="133350"/>
            </a:xfrm>
            <a:custGeom>
              <a:avLst/>
              <a:gdLst>
                <a:gd name="connsiteX0" fmla="*/ 0 w 266700"/>
                <a:gd name="connsiteY0" fmla="*/ 0 h 133350"/>
                <a:gd name="connsiteX1" fmla="*/ 0 w 266700"/>
                <a:gd name="connsiteY1" fmla="*/ 133350 h 133350"/>
                <a:gd name="connsiteX2" fmla="*/ 266700 w 266700"/>
                <a:gd name="connsiteY2" fmla="*/ 133350 h 133350"/>
                <a:gd name="connsiteX3" fmla="*/ 266700 w 266700"/>
                <a:gd name="connsiteY3" fmla="*/ 0 h 133350"/>
                <a:gd name="connsiteX4" fmla="*/ 247650 w 266700"/>
                <a:gd name="connsiteY4" fmla="*/ 114300 h 133350"/>
                <a:gd name="connsiteX5" fmla="*/ 19050 w 266700"/>
                <a:gd name="connsiteY5" fmla="*/ 114300 h 133350"/>
                <a:gd name="connsiteX6" fmla="*/ 19050 w 266700"/>
                <a:gd name="connsiteY6" fmla="*/ 19050 h 133350"/>
                <a:gd name="connsiteX7" fmla="*/ 247650 w 266700"/>
                <a:gd name="connsiteY7" fmla="*/ 190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700" h="133350">
                  <a:moveTo>
                    <a:pt x="0" y="0"/>
                  </a:moveTo>
                  <a:lnTo>
                    <a:pt x="0" y="133350"/>
                  </a:lnTo>
                  <a:lnTo>
                    <a:pt x="266700" y="133350"/>
                  </a:lnTo>
                  <a:lnTo>
                    <a:pt x="266700" y="0"/>
                  </a:lnTo>
                  <a:close/>
                  <a:moveTo>
                    <a:pt x="247650" y="114300"/>
                  </a:moveTo>
                  <a:lnTo>
                    <a:pt x="19050" y="114300"/>
                  </a:lnTo>
                  <a:lnTo>
                    <a:pt x="19050" y="19050"/>
                  </a:lnTo>
                  <a:lnTo>
                    <a:pt x="24765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 : forme 39">
              <a:extLst>
                <a:ext uri="{FF2B5EF4-FFF2-40B4-BE49-F238E27FC236}">
                  <a16:creationId xmlns:a16="http://schemas.microsoft.com/office/drawing/2014/main" id="{7C82E9D3-6FE5-7072-A4D3-4772A1FF3570}"/>
                </a:ext>
              </a:extLst>
            </p:cNvPr>
            <p:cNvSpPr/>
            <p:nvPr/>
          </p:nvSpPr>
          <p:spPr>
            <a:xfrm>
              <a:off x="8950993" y="1544604"/>
              <a:ext cx="590316" cy="308741"/>
            </a:xfrm>
            <a:custGeom>
              <a:avLst/>
              <a:gdLst>
                <a:gd name="connsiteX0" fmla="*/ 384826 w 590316"/>
                <a:gd name="connsiteY0" fmla="*/ 108718 h 308741"/>
                <a:gd name="connsiteX1" fmla="*/ 514233 w 590316"/>
                <a:gd name="connsiteY1" fmla="*/ 108718 h 308741"/>
                <a:gd name="connsiteX2" fmla="*/ 514233 w 590316"/>
                <a:gd name="connsiteY2" fmla="*/ 275996 h 308741"/>
                <a:gd name="connsiteX3" fmla="*/ 514071 w 590316"/>
                <a:gd name="connsiteY3" fmla="*/ 276063 h 308741"/>
                <a:gd name="connsiteX4" fmla="*/ 473342 w 590316"/>
                <a:gd name="connsiteY4" fmla="*/ 235334 h 308741"/>
                <a:gd name="connsiteX5" fmla="*/ 459874 w 590316"/>
                <a:gd name="connsiteY5" fmla="*/ 235568 h 308741"/>
                <a:gd name="connsiteX6" fmla="*/ 459874 w 590316"/>
                <a:gd name="connsiteY6" fmla="*/ 248803 h 308741"/>
                <a:gd name="connsiteX7" fmla="*/ 517024 w 590316"/>
                <a:gd name="connsiteY7" fmla="*/ 305953 h 308741"/>
                <a:gd name="connsiteX8" fmla="*/ 530492 w 590316"/>
                <a:gd name="connsiteY8" fmla="*/ 305953 h 308741"/>
                <a:gd name="connsiteX9" fmla="*/ 587642 w 590316"/>
                <a:gd name="connsiteY9" fmla="*/ 248803 h 308741"/>
                <a:gd name="connsiteX10" fmla="*/ 587408 w 590316"/>
                <a:gd name="connsiteY10" fmla="*/ 235334 h 308741"/>
                <a:gd name="connsiteX11" fmla="*/ 574174 w 590316"/>
                <a:gd name="connsiteY11" fmla="*/ 235334 h 308741"/>
                <a:gd name="connsiteX12" fmla="*/ 533445 w 590316"/>
                <a:gd name="connsiteY12" fmla="*/ 276063 h 308741"/>
                <a:gd name="connsiteX13" fmla="*/ 533283 w 590316"/>
                <a:gd name="connsiteY13" fmla="*/ 275996 h 308741"/>
                <a:gd name="connsiteX14" fmla="*/ 533283 w 590316"/>
                <a:gd name="connsiteY14" fmla="*/ 89668 h 308741"/>
                <a:gd name="connsiteX15" fmla="*/ 384826 w 590316"/>
                <a:gd name="connsiteY15" fmla="*/ 89668 h 308741"/>
                <a:gd name="connsiteX16" fmla="*/ 295158 w 590316"/>
                <a:gd name="connsiteY16" fmla="*/ 0 h 308741"/>
                <a:gd name="connsiteX17" fmla="*/ 205490 w 590316"/>
                <a:gd name="connsiteY17" fmla="*/ 89668 h 308741"/>
                <a:gd name="connsiteX18" fmla="*/ 57033 w 590316"/>
                <a:gd name="connsiteY18" fmla="*/ 89668 h 308741"/>
                <a:gd name="connsiteX19" fmla="*/ 57033 w 590316"/>
                <a:gd name="connsiteY19" fmla="*/ 275996 h 308741"/>
                <a:gd name="connsiteX20" fmla="*/ 56871 w 590316"/>
                <a:gd name="connsiteY20" fmla="*/ 276063 h 308741"/>
                <a:gd name="connsiteX21" fmla="*/ 16142 w 590316"/>
                <a:gd name="connsiteY21" fmla="*/ 235334 h 308741"/>
                <a:gd name="connsiteX22" fmla="*/ 2674 w 590316"/>
                <a:gd name="connsiteY22" fmla="*/ 235568 h 308741"/>
                <a:gd name="connsiteX23" fmla="*/ 2674 w 590316"/>
                <a:gd name="connsiteY23" fmla="*/ 248803 h 308741"/>
                <a:gd name="connsiteX24" fmla="*/ 59824 w 590316"/>
                <a:gd name="connsiteY24" fmla="*/ 305953 h 308741"/>
                <a:gd name="connsiteX25" fmla="*/ 73292 w 590316"/>
                <a:gd name="connsiteY25" fmla="*/ 305953 h 308741"/>
                <a:gd name="connsiteX26" fmla="*/ 130442 w 590316"/>
                <a:gd name="connsiteY26" fmla="*/ 248803 h 308741"/>
                <a:gd name="connsiteX27" fmla="*/ 130677 w 590316"/>
                <a:gd name="connsiteY27" fmla="*/ 235334 h 308741"/>
                <a:gd name="connsiteX28" fmla="*/ 117208 w 590316"/>
                <a:gd name="connsiteY28" fmla="*/ 235100 h 308741"/>
                <a:gd name="connsiteX29" fmla="*/ 116974 w 590316"/>
                <a:gd name="connsiteY29" fmla="*/ 235334 h 308741"/>
                <a:gd name="connsiteX30" fmla="*/ 76245 w 590316"/>
                <a:gd name="connsiteY30" fmla="*/ 276063 h 308741"/>
                <a:gd name="connsiteX31" fmla="*/ 76083 w 590316"/>
                <a:gd name="connsiteY31" fmla="*/ 275996 h 308741"/>
                <a:gd name="connsiteX32" fmla="*/ 76083 w 590316"/>
                <a:gd name="connsiteY32" fmla="*/ 108718 h 308741"/>
                <a:gd name="connsiteX33" fmla="*/ 205490 w 590316"/>
                <a:gd name="connsiteY33" fmla="*/ 108718 h 308741"/>
                <a:gd name="connsiteX34" fmla="*/ 295158 w 590316"/>
                <a:gd name="connsiteY34" fmla="*/ 198387 h 308741"/>
                <a:gd name="connsiteX35" fmla="*/ 295158 w 590316"/>
                <a:gd name="connsiteY35" fmla="*/ 26937 h 308741"/>
                <a:gd name="connsiteX36" fmla="*/ 367415 w 590316"/>
                <a:gd name="connsiteY36" fmla="*/ 99193 h 308741"/>
                <a:gd name="connsiteX37" fmla="*/ 295158 w 590316"/>
                <a:gd name="connsiteY37" fmla="*/ 171450 h 308741"/>
                <a:gd name="connsiteX38" fmla="*/ 222901 w 590316"/>
                <a:gd name="connsiteY38" fmla="*/ 99193 h 30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90316" h="308741">
                  <a:moveTo>
                    <a:pt x="384826" y="108718"/>
                  </a:moveTo>
                  <a:lnTo>
                    <a:pt x="514233" y="108718"/>
                  </a:lnTo>
                  <a:lnTo>
                    <a:pt x="514233" y="275996"/>
                  </a:lnTo>
                  <a:cubicBezTo>
                    <a:pt x="514233" y="276120"/>
                    <a:pt x="514157" y="276149"/>
                    <a:pt x="514071" y="276063"/>
                  </a:cubicBezTo>
                  <a:lnTo>
                    <a:pt x="473342" y="235334"/>
                  </a:lnTo>
                  <a:cubicBezTo>
                    <a:pt x="469558" y="231679"/>
                    <a:pt x="463529" y="231784"/>
                    <a:pt x="459874" y="235568"/>
                  </a:cubicBezTo>
                  <a:cubicBezTo>
                    <a:pt x="456309" y="239259"/>
                    <a:pt x="456309" y="245112"/>
                    <a:pt x="459874" y="248803"/>
                  </a:cubicBezTo>
                  <a:lnTo>
                    <a:pt x="517024" y="305953"/>
                  </a:lnTo>
                  <a:cubicBezTo>
                    <a:pt x="520743" y="309671"/>
                    <a:pt x="526773" y="309671"/>
                    <a:pt x="530492" y="305953"/>
                  </a:cubicBezTo>
                  <a:lnTo>
                    <a:pt x="587642" y="248803"/>
                  </a:lnTo>
                  <a:cubicBezTo>
                    <a:pt x="591297" y="245018"/>
                    <a:pt x="591192" y="238989"/>
                    <a:pt x="587408" y="235334"/>
                  </a:cubicBezTo>
                  <a:cubicBezTo>
                    <a:pt x="583717" y="231769"/>
                    <a:pt x="577865" y="231769"/>
                    <a:pt x="574174" y="235334"/>
                  </a:cubicBezTo>
                  <a:lnTo>
                    <a:pt x="533445" y="276063"/>
                  </a:lnTo>
                  <a:cubicBezTo>
                    <a:pt x="533359" y="276149"/>
                    <a:pt x="533283" y="276120"/>
                    <a:pt x="533283" y="275996"/>
                  </a:cubicBezTo>
                  <a:lnTo>
                    <a:pt x="533283" y="89668"/>
                  </a:lnTo>
                  <a:lnTo>
                    <a:pt x="384826" y="89668"/>
                  </a:lnTo>
                  <a:lnTo>
                    <a:pt x="295158" y="0"/>
                  </a:lnTo>
                  <a:lnTo>
                    <a:pt x="205490" y="89668"/>
                  </a:lnTo>
                  <a:lnTo>
                    <a:pt x="57033" y="89668"/>
                  </a:lnTo>
                  <a:lnTo>
                    <a:pt x="57033" y="275996"/>
                  </a:lnTo>
                  <a:cubicBezTo>
                    <a:pt x="57033" y="276120"/>
                    <a:pt x="56957" y="276149"/>
                    <a:pt x="56871" y="276063"/>
                  </a:cubicBezTo>
                  <a:lnTo>
                    <a:pt x="16142" y="235334"/>
                  </a:lnTo>
                  <a:cubicBezTo>
                    <a:pt x="12358" y="231679"/>
                    <a:pt x="6329" y="231784"/>
                    <a:pt x="2674" y="235568"/>
                  </a:cubicBezTo>
                  <a:cubicBezTo>
                    <a:pt x="-891" y="239259"/>
                    <a:pt x="-891" y="245112"/>
                    <a:pt x="2674" y="248803"/>
                  </a:cubicBezTo>
                  <a:lnTo>
                    <a:pt x="59824" y="305953"/>
                  </a:lnTo>
                  <a:cubicBezTo>
                    <a:pt x="63543" y="309671"/>
                    <a:pt x="69573" y="309671"/>
                    <a:pt x="73292" y="305953"/>
                  </a:cubicBezTo>
                  <a:lnTo>
                    <a:pt x="130442" y="248803"/>
                  </a:lnTo>
                  <a:cubicBezTo>
                    <a:pt x="134227" y="245148"/>
                    <a:pt x="134331" y="239118"/>
                    <a:pt x="130677" y="235334"/>
                  </a:cubicBezTo>
                  <a:cubicBezTo>
                    <a:pt x="127022" y="231550"/>
                    <a:pt x="120992" y="231445"/>
                    <a:pt x="117208" y="235100"/>
                  </a:cubicBezTo>
                  <a:cubicBezTo>
                    <a:pt x="117128" y="235177"/>
                    <a:pt x="117051" y="235255"/>
                    <a:pt x="116974" y="235334"/>
                  </a:cubicBezTo>
                  <a:lnTo>
                    <a:pt x="76245" y="276063"/>
                  </a:lnTo>
                  <a:cubicBezTo>
                    <a:pt x="76159" y="276149"/>
                    <a:pt x="76083" y="276120"/>
                    <a:pt x="76083" y="275996"/>
                  </a:cubicBezTo>
                  <a:lnTo>
                    <a:pt x="76083" y="108718"/>
                  </a:lnTo>
                  <a:lnTo>
                    <a:pt x="205490" y="108718"/>
                  </a:lnTo>
                  <a:lnTo>
                    <a:pt x="295158" y="198387"/>
                  </a:lnTo>
                  <a:close/>
                  <a:moveTo>
                    <a:pt x="295158" y="26937"/>
                  </a:moveTo>
                  <a:lnTo>
                    <a:pt x="367415" y="99193"/>
                  </a:lnTo>
                  <a:lnTo>
                    <a:pt x="295158" y="171450"/>
                  </a:lnTo>
                  <a:lnTo>
                    <a:pt x="222901" y="991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 : forme 84">
              <a:extLst>
                <a:ext uri="{FF2B5EF4-FFF2-40B4-BE49-F238E27FC236}">
                  <a16:creationId xmlns:a16="http://schemas.microsoft.com/office/drawing/2014/main" id="{4F784394-4588-9833-3D09-9F8E9959B776}"/>
                </a:ext>
              </a:extLst>
            </p:cNvPr>
            <p:cNvSpPr/>
            <p:nvPr/>
          </p:nvSpPr>
          <p:spPr>
            <a:xfrm>
              <a:off x="9112802" y="1224698"/>
              <a:ext cx="266700" cy="300749"/>
            </a:xfrm>
            <a:custGeom>
              <a:avLst/>
              <a:gdLst>
                <a:gd name="connsiteX0" fmla="*/ 123825 w 266700"/>
                <a:gd name="connsiteY0" fmla="*/ 268005 h 300749"/>
                <a:gd name="connsiteX1" fmla="*/ 123663 w 266700"/>
                <a:gd name="connsiteY1" fmla="*/ 268072 h 300749"/>
                <a:gd name="connsiteX2" fmla="*/ 82934 w 266700"/>
                <a:gd name="connsiteY2" fmla="*/ 227343 h 300749"/>
                <a:gd name="connsiteX3" fmla="*/ 69466 w 266700"/>
                <a:gd name="connsiteY3" fmla="*/ 227108 h 300749"/>
                <a:gd name="connsiteX4" fmla="*/ 69231 w 266700"/>
                <a:gd name="connsiteY4" fmla="*/ 240577 h 300749"/>
                <a:gd name="connsiteX5" fmla="*/ 69466 w 266700"/>
                <a:gd name="connsiteY5" fmla="*/ 240811 h 300749"/>
                <a:gd name="connsiteX6" fmla="*/ 126616 w 266700"/>
                <a:gd name="connsiteY6" fmla="*/ 297961 h 300749"/>
                <a:gd name="connsiteX7" fmla="*/ 140084 w 266700"/>
                <a:gd name="connsiteY7" fmla="*/ 297961 h 300749"/>
                <a:gd name="connsiteX8" fmla="*/ 197234 w 266700"/>
                <a:gd name="connsiteY8" fmla="*/ 240811 h 300749"/>
                <a:gd name="connsiteX9" fmla="*/ 197469 w 266700"/>
                <a:gd name="connsiteY9" fmla="*/ 227343 h 300749"/>
                <a:gd name="connsiteX10" fmla="*/ 184000 w 266700"/>
                <a:gd name="connsiteY10" fmla="*/ 227108 h 300749"/>
                <a:gd name="connsiteX11" fmla="*/ 183766 w 266700"/>
                <a:gd name="connsiteY11" fmla="*/ 227343 h 300749"/>
                <a:gd name="connsiteX12" fmla="*/ 143037 w 266700"/>
                <a:gd name="connsiteY12" fmla="*/ 268072 h 300749"/>
                <a:gd name="connsiteX13" fmla="*/ 142875 w 266700"/>
                <a:gd name="connsiteY13" fmla="*/ 268005 h 300749"/>
                <a:gd name="connsiteX14" fmla="*/ 142875 w 266700"/>
                <a:gd name="connsiteY14" fmla="*/ 133350 h 300749"/>
                <a:gd name="connsiteX15" fmla="*/ 266700 w 266700"/>
                <a:gd name="connsiteY15" fmla="*/ 133350 h 300749"/>
                <a:gd name="connsiteX16" fmla="*/ 266700 w 266700"/>
                <a:gd name="connsiteY16" fmla="*/ 0 h 300749"/>
                <a:gd name="connsiteX17" fmla="*/ 0 w 266700"/>
                <a:gd name="connsiteY17" fmla="*/ 0 h 300749"/>
                <a:gd name="connsiteX18" fmla="*/ 0 w 266700"/>
                <a:gd name="connsiteY18" fmla="*/ 133350 h 300749"/>
                <a:gd name="connsiteX19" fmla="*/ 123825 w 266700"/>
                <a:gd name="connsiteY19" fmla="*/ 133350 h 300749"/>
                <a:gd name="connsiteX20" fmla="*/ 19050 w 266700"/>
                <a:gd name="connsiteY20" fmla="*/ 19050 h 300749"/>
                <a:gd name="connsiteX21" fmla="*/ 247650 w 266700"/>
                <a:gd name="connsiteY21" fmla="*/ 19050 h 300749"/>
                <a:gd name="connsiteX22" fmla="*/ 247650 w 266700"/>
                <a:gd name="connsiteY22" fmla="*/ 114300 h 300749"/>
                <a:gd name="connsiteX23" fmla="*/ 19050 w 266700"/>
                <a:gd name="connsiteY23" fmla="*/ 114300 h 300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6700" h="300749">
                  <a:moveTo>
                    <a:pt x="123825" y="268005"/>
                  </a:moveTo>
                  <a:cubicBezTo>
                    <a:pt x="123825" y="268129"/>
                    <a:pt x="123749" y="268157"/>
                    <a:pt x="123663" y="268072"/>
                  </a:cubicBezTo>
                  <a:lnTo>
                    <a:pt x="82934" y="227343"/>
                  </a:lnTo>
                  <a:cubicBezTo>
                    <a:pt x="79279" y="223558"/>
                    <a:pt x="73250" y="223454"/>
                    <a:pt x="69466" y="227108"/>
                  </a:cubicBezTo>
                  <a:cubicBezTo>
                    <a:pt x="65682" y="230763"/>
                    <a:pt x="65577" y="236793"/>
                    <a:pt x="69231" y="240577"/>
                  </a:cubicBezTo>
                  <a:cubicBezTo>
                    <a:pt x="69309" y="240657"/>
                    <a:pt x="69387" y="240735"/>
                    <a:pt x="69466" y="240811"/>
                  </a:cubicBezTo>
                  <a:lnTo>
                    <a:pt x="126616" y="297961"/>
                  </a:lnTo>
                  <a:cubicBezTo>
                    <a:pt x="130335" y="301680"/>
                    <a:pt x="136365" y="301680"/>
                    <a:pt x="140084" y="297961"/>
                  </a:cubicBezTo>
                  <a:lnTo>
                    <a:pt x="197234" y="240811"/>
                  </a:lnTo>
                  <a:cubicBezTo>
                    <a:pt x="201018" y="237156"/>
                    <a:pt x="201123" y="231127"/>
                    <a:pt x="197469" y="227343"/>
                  </a:cubicBezTo>
                  <a:cubicBezTo>
                    <a:pt x="193814" y="223559"/>
                    <a:pt x="187783" y="223454"/>
                    <a:pt x="184000" y="227108"/>
                  </a:cubicBezTo>
                  <a:cubicBezTo>
                    <a:pt x="183920" y="227186"/>
                    <a:pt x="183842" y="227264"/>
                    <a:pt x="183766" y="227343"/>
                  </a:cubicBezTo>
                  <a:lnTo>
                    <a:pt x="143037" y="268072"/>
                  </a:lnTo>
                  <a:cubicBezTo>
                    <a:pt x="142951" y="268157"/>
                    <a:pt x="142875" y="268129"/>
                    <a:pt x="142875" y="268005"/>
                  </a:cubicBezTo>
                  <a:lnTo>
                    <a:pt x="142875" y="133350"/>
                  </a:lnTo>
                  <a:lnTo>
                    <a:pt x="266700" y="133350"/>
                  </a:lnTo>
                  <a:lnTo>
                    <a:pt x="266700" y="0"/>
                  </a:lnTo>
                  <a:lnTo>
                    <a:pt x="0" y="0"/>
                  </a:lnTo>
                  <a:lnTo>
                    <a:pt x="0" y="133350"/>
                  </a:lnTo>
                  <a:lnTo>
                    <a:pt x="123825" y="133350"/>
                  </a:lnTo>
                  <a:close/>
                  <a:moveTo>
                    <a:pt x="19050" y="19050"/>
                  </a:moveTo>
                  <a:lnTo>
                    <a:pt x="247650" y="19050"/>
                  </a:lnTo>
                  <a:lnTo>
                    <a:pt x="247650" y="114300"/>
                  </a:lnTo>
                  <a:lnTo>
                    <a:pt x="19050" y="1143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72" name="Groupe 14">
            <a:extLst>
              <a:ext uri="{FF2B5EF4-FFF2-40B4-BE49-F238E27FC236}">
                <a16:creationId xmlns:a16="http://schemas.microsoft.com/office/drawing/2014/main" id="{1136877B-C6E3-473D-B6EA-84EB12C557E9}"/>
              </a:ext>
            </a:extLst>
          </p:cNvPr>
          <p:cNvGrpSpPr/>
          <p:nvPr userDrawn="1"/>
        </p:nvGrpSpPr>
        <p:grpSpPr>
          <a:xfrm>
            <a:off x="8484996" y="3871308"/>
            <a:ext cx="647703" cy="590664"/>
            <a:chOff x="1446021" y="1609713"/>
            <a:chExt cx="647703" cy="590664"/>
          </a:xfrm>
          <a:solidFill>
            <a:srgbClr val="024C84"/>
          </a:solidFill>
        </p:grpSpPr>
        <p:sp>
          <p:nvSpPr>
            <p:cNvPr id="173" name="Forme libre : forme 12">
              <a:extLst>
                <a:ext uri="{FF2B5EF4-FFF2-40B4-BE49-F238E27FC236}">
                  <a16:creationId xmlns:a16="http://schemas.microsoft.com/office/drawing/2014/main" id="{6967E1DC-B775-6369-7CC9-86C241DD6A6B}"/>
                </a:ext>
              </a:extLst>
            </p:cNvPr>
            <p:cNvSpPr/>
            <p:nvPr/>
          </p:nvSpPr>
          <p:spPr>
            <a:xfrm>
              <a:off x="1626998" y="1688292"/>
              <a:ext cx="288323" cy="254812"/>
            </a:xfrm>
            <a:custGeom>
              <a:avLst/>
              <a:gdLst>
                <a:gd name="connsiteX0" fmla="*/ 279683 w 288323"/>
                <a:gd name="connsiteY0" fmla="*/ 103025 h 254812"/>
                <a:gd name="connsiteX1" fmla="*/ 258728 w 288323"/>
                <a:gd name="connsiteY1" fmla="*/ 94233 h 254812"/>
                <a:gd name="connsiteX2" fmla="*/ 194681 w 288323"/>
                <a:gd name="connsiteY2" fmla="*/ 94233 h 254812"/>
                <a:gd name="connsiteX3" fmla="*/ 194262 w 288323"/>
                <a:gd name="connsiteY3" fmla="*/ 93957 h 254812"/>
                <a:gd name="connsiteX4" fmla="*/ 195282 w 288323"/>
                <a:gd name="connsiteY4" fmla="*/ 91100 h 254812"/>
                <a:gd name="connsiteX5" fmla="*/ 204206 w 288323"/>
                <a:gd name="connsiteY5" fmla="*/ 31092 h 254812"/>
                <a:gd name="connsiteX6" fmla="*/ 177403 w 288323"/>
                <a:gd name="connsiteY6" fmla="*/ 145 h 254812"/>
                <a:gd name="connsiteX7" fmla="*/ 144913 w 288323"/>
                <a:gd name="connsiteY7" fmla="*/ 26806 h 254812"/>
                <a:gd name="connsiteX8" fmla="*/ 144770 w 288323"/>
                <a:gd name="connsiteY8" fmla="*/ 29673 h 254812"/>
                <a:gd name="connsiteX9" fmla="*/ 96888 w 288323"/>
                <a:gd name="connsiteY9" fmla="*/ 97739 h 254812"/>
                <a:gd name="connsiteX10" fmla="*/ 85401 w 288323"/>
                <a:gd name="connsiteY10" fmla="*/ 100968 h 254812"/>
                <a:gd name="connsiteX11" fmla="*/ 82096 w 288323"/>
                <a:gd name="connsiteY11" fmla="*/ 100968 h 254812"/>
                <a:gd name="connsiteX12" fmla="*/ 60093 w 288323"/>
                <a:gd name="connsiteY12" fmla="*/ 84223 h 254812"/>
                <a:gd name="connsiteX13" fmla="*/ 0 w 288323"/>
                <a:gd name="connsiteY13" fmla="*/ 84223 h 254812"/>
                <a:gd name="connsiteX14" fmla="*/ 0 w 288323"/>
                <a:gd name="connsiteY14" fmla="*/ 244566 h 254812"/>
                <a:gd name="connsiteX15" fmla="*/ 60007 w 288323"/>
                <a:gd name="connsiteY15" fmla="*/ 244566 h 254812"/>
                <a:gd name="connsiteX16" fmla="*/ 82010 w 288323"/>
                <a:gd name="connsiteY16" fmla="*/ 227802 h 254812"/>
                <a:gd name="connsiteX17" fmla="*/ 93726 w 288323"/>
                <a:gd name="connsiteY17" fmla="*/ 227802 h 254812"/>
                <a:gd name="connsiteX18" fmla="*/ 111176 w 288323"/>
                <a:gd name="connsiteY18" fmla="*/ 236108 h 254812"/>
                <a:gd name="connsiteX19" fmla="*/ 164392 w 288323"/>
                <a:gd name="connsiteY19" fmla="*/ 254749 h 254812"/>
                <a:gd name="connsiteX20" fmla="*/ 224342 w 288323"/>
                <a:gd name="connsiteY20" fmla="*/ 254749 h 254812"/>
                <a:gd name="connsiteX21" fmla="*/ 254594 w 288323"/>
                <a:gd name="connsiteY21" fmla="*/ 227536 h 254812"/>
                <a:gd name="connsiteX22" fmla="*/ 253908 w 288323"/>
                <a:gd name="connsiteY22" fmla="*/ 218125 h 254812"/>
                <a:gd name="connsiteX23" fmla="*/ 263195 w 288323"/>
                <a:gd name="connsiteY23" fmla="*/ 211458 h 254812"/>
                <a:gd name="connsiteX24" fmla="*/ 271434 w 288323"/>
                <a:gd name="connsiteY24" fmla="*/ 190179 h 254812"/>
                <a:gd name="connsiteX25" fmla="*/ 269748 w 288323"/>
                <a:gd name="connsiteY25" fmla="*/ 181330 h 254812"/>
                <a:gd name="connsiteX26" fmla="*/ 281559 w 288323"/>
                <a:gd name="connsiteY26" fmla="*/ 157832 h 254812"/>
                <a:gd name="connsiteX27" fmla="*/ 279035 w 288323"/>
                <a:gd name="connsiteY27" fmla="*/ 145773 h 254812"/>
                <a:gd name="connsiteX28" fmla="*/ 280041 w 288323"/>
                <a:gd name="connsiteY28" fmla="*/ 103394 h 254812"/>
                <a:gd name="connsiteX29" fmla="*/ 279683 w 288323"/>
                <a:gd name="connsiteY29" fmla="*/ 103025 h 254812"/>
                <a:gd name="connsiteX30" fmla="*/ 63903 w 288323"/>
                <a:gd name="connsiteY30" fmla="*/ 221611 h 254812"/>
                <a:gd name="connsiteX31" fmla="*/ 59998 w 288323"/>
                <a:gd name="connsiteY31" fmla="*/ 225516 h 254812"/>
                <a:gd name="connsiteX32" fmla="*/ 19050 w 288323"/>
                <a:gd name="connsiteY32" fmla="*/ 225516 h 254812"/>
                <a:gd name="connsiteX33" fmla="*/ 19050 w 288323"/>
                <a:gd name="connsiteY33" fmla="*/ 103301 h 254812"/>
                <a:gd name="connsiteX34" fmla="*/ 60103 w 288323"/>
                <a:gd name="connsiteY34" fmla="*/ 103301 h 254812"/>
                <a:gd name="connsiteX35" fmla="*/ 63913 w 288323"/>
                <a:gd name="connsiteY35" fmla="*/ 106349 h 254812"/>
                <a:gd name="connsiteX36" fmla="*/ 262538 w 288323"/>
                <a:gd name="connsiteY36" fmla="*/ 133981 h 254812"/>
                <a:gd name="connsiteX37" fmla="*/ 256634 w 288323"/>
                <a:gd name="connsiteY37" fmla="*/ 146089 h 254812"/>
                <a:gd name="connsiteX38" fmla="*/ 259166 w 288323"/>
                <a:gd name="connsiteY38" fmla="*/ 149974 h 254812"/>
                <a:gd name="connsiteX39" fmla="*/ 262509 w 288323"/>
                <a:gd name="connsiteY39" fmla="*/ 157841 h 254812"/>
                <a:gd name="connsiteX40" fmla="*/ 254165 w 288323"/>
                <a:gd name="connsiteY40" fmla="*/ 168052 h 254812"/>
                <a:gd name="connsiteX41" fmla="*/ 246908 w 288323"/>
                <a:gd name="connsiteY41" fmla="*/ 179400 h 254812"/>
                <a:gd name="connsiteX42" fmla="*/ 249574 w 288323"/>
                <a:gd name="connsiteY42" fmla="*/ 184187 h 254812"/>
                <a:gd name="connsiteX43" fmla="*/ 252432 w 288323"/>
                <a:gd name="connsiteY43" fmla="*/ 190960 h 254812"/>
                <a:gd name="connsiteX44" fmla="*/ 249479 w 288323"/>
                <a:gd name="connsiteY44" fmla="*/ 198265 h 254812"/>
                <a:gd name="connsiteX45" fmla="*/ 239763 w 288323"/>
                <a:gd name="connsiteY45" fmla="*/ 202075 h 254812"/>
                <a:gd name="connsiteX46" fmla="*/ 230220 w 288323"/>
                <a:gd name="connsiteY46" fmla="*/ 211582 h 254812"/>
                <a:gd name="connsiteX47" fmla="*/ 233096 w 288323"/>
                <a:gd name="connsiteY47" fmla="*/ 218420 h 254812"/>
                <a:gd name="connsiteX48" fmla="*/ 235601 w 288323"/>
                <a:gd name="connsiteY48" fmla="*/ 226040 h 254812"/>
                <a:gd name="connsiteX49" fmla="*/ 224342 w 288323"/>
                <a:gd name="connsiteY49" fmla="*/ 235699 h 254812"/>
                <a:gd name="connsiteX50" fmla="*/ 164392 w 288323"/>
                <a:gd name="connsiteY50" fmla="*/ 235699 h 254812"/>
                <a:gd name="connsiteX51" fmla="*/ 122873 w 288323"/>
                <a:gd name="connsiteY51" fmla="*/ 221097 h 254812"/>
                <a:gd name="connsiteX52" fmla="*/ 93716 w 288323"/>
                <a:gd name="connsiteY52" fmla="*/ 208714 h 254812"/>
                <a:gd name="connsiteX53" fmla="*/ 83048 w 288323"/>
                <a:gd name="connsiteY53" fmla="*/ 208714 h 254812"/>
                <a:gd name="connsiteX54" fmla="*/ 83048 w 288323"/>
                <a:gd name="connsiteY54" fmla="*/ 120037 h 254812"/>
                <a:gd name="connsiteX55" fmla="*/ 85401 w 288323"/>
                <a:gd name="connsiteY55" fmla="*/ 120037 h 254812"/>
                <a:gd name="connsiteX56" fmla="*/ 106842 w 288323"/>
                <a:gd name="connsiteY56" fmla="*/ 113998 h 254812"/>
                <a:gd name="connsiteX57" fmla="*/ 163820 w 288323"/>
                <a:gd name="connsiteY57" fmla="*/ 29692 h 254812"/>
                <a:gd name="connsiteX58" fmla="*/ 167316 w 288323"/>
                <a:gd name="connsiteY58" fmla="*/ 21815 h 254812"/>
                <a:gd name="connsiteX59" fmla="*/ 175574 w 288323"/>
                <a:gd name="connsiteY59" fmla="*/ 19091 h 254812"/>
                <a:gd name="connsiteX60" fmla="*/ 185156 w 288323"/>
                <a:gd name="connsiteY60" fmla="*/ 31006 h 254812"/>
                <a:gd name="connsiteX61" fmla="*/ 177336 w 288323"/>
                <a:gd name="connsiteY61" fmla="*/ 84689 h 254812"/>
                <a:gd name="connsiteX62" fmla="*/ 175079 w 288323"/>
                <a:gd name="connsiteY62" fmla="*/ 93367 h 254812"/>
                <a:gd name="connsiteX63" fmla="*/ 175079 w 288323"/>
                <a:gd name="connsiteY63" fmla="*/ 94462 h 254812"/>
                <a:gd name="connsiteX64" fmla="*/ 194681 w 288323"/>
                <a:gd name="connsiteY64" fmla="*/ 113283 h 254812"/>
                <a:gd name="connsiteX65" fmla="*/ 258699 w 288323"/>
                <a:gd name="connsiteY65" fmla="*/ 113283 h 254812"/>
                <a:gd name="connsiteX66" fmla="*/ 266157 w 288323"/>
                <a:gd name="connsiteY66" fmla="*/ 116436 h 254812"/>
                <a:gd name="connsiteX67" fmla="*/ 269272 w 288323"/>
                <a:gd name="connsiteY67" fmla="*/ 124132 h 254812"/>
                <a:gd name="connsiteX68" fmla="*/ 262538 w 288323"/>
                <a:gd name="connsiteY68" fmla="*/ 133972 h 25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88323" h="254812">
                  <a:moveTo>
                    <a:pt x="279683" y="103025"/>
                  </a:moveTo>
                  <a:cubicBezTo>
                    <a:pt x="274158" y="97404"/>
                    <a:pt x="266609" y="94237"/>
                    <a:pt x="258728" y="94233"/>
                  </a:cubicBezTo>
                  <a:lnTo>
                    <a:pt x="194681" y="94233"/>
                  </a:lnTo>
                  <a:cubicBezTo>
                    <a:pt x="194504" y="94217"/>
                    <a:pt x="194347" y="94113"/>
                    <a:pt x="194262" y="93957"/>
                  </a:cubicBezTo>
                  <a:cubicBezTo>
                    <a:pt x="194491" y="93157"/>
                    <a:pt x="194872" y="92233"/>
                    <a:pt x="195282" y="91100"/>
                  </a:cubicBezTo>
                  <a:cubicBezTo>
                    <a:pt x="201991" y="71833"/>
                    <a:pt x="205019" y="51478"/>
                    <a:pt x="204206" y="31092"/>
                  </a:cubicBezTo>
                  <a:cubicBezTo>
                    <a:pt x="204494" y="15443"/>
                    <a:pt x="192934" y="2095"/>
                    <a:pt x="177403" y="145"/>
                  </a:cubicBezTo>
                  <a:cubicBezTo>
                    <a:pt x="161070" y="-1464"/>
                    <a:pt x="146523" y="10471"/>
                    <a:pt x="144913" y="26806"/>
                  </a:cubicBezTo>
                  <a:cubicBezTo>
                    <a:pt x="144820" y="27758"/>
                    <a:pt x="144772" y="28716"/>
                    <a:pt x="144770" y="29673"/>
                  </a:cubicBezTo>
                  <a:cubicBezTo>
                    <a:pt x="144770" y="64601"/>
                    <a:pt x="111281" y="88909"/>
                    <a:pt x="96888" y="97739"/>
                  </a:cubicBezTo>
                  <a:cubicBezTo>
                    <a:pt x="93430" y="99852"/>
                    <a:pt x="89455" y="100969"/>
                    <a:pt x="85401" y="100968"/>
                  </a:cubicBezTo>
                  <a:lnTo>
                    <a:pt x="82096" y="100968"/>
                  </a:lnTo>
                  <a:cubicBezTo>
                    <a:pt x="79334" y="91092"/>
                    <a:pt x="70348" y="84253"/>
                    <a:pt x="60093" y="84223"/>
                  </a:cubicBezTo>
                  <a:lnTo>
                    <a:pt x="0" y="84223"/>
                  </a:lnTo>
                  <a:lnTo>
                    <a:pt x="0" y="244566"/>
                  </a:lnTo>
                  <a:lnTo>
                    <a:pt x="60007" y="244566"/>
                  </a:lnTo>
                  <a:cubicBezTo>
                    <a:pt x="70266" y="244530"/>
                    <a:pt x="79253" y="237684"/>
                    <a:pt x="82010" y="227802"/>
                  </a:cubicBezTo>
                  <a:lnTo>
                    <a:pt x="93726" y="227802"/>
                  </a:lnTo>
                  <a:cubicBezTo>
                    <a:pt x="100376" y="228292"/>
                    <a:pt x="106602" y="231255"/>
                    <a:pt x="111176" y="236108"/>
                  </a:cubicBezTo>
                  <a:cubicBezTo>
                    <a:pt x="125890" y="248877"/>
                    <a:pt x="144926" y="255545"/>
                    <a:pt x="164392" y="254749"/>
                  </a:cubicBezTo>
                  <a:lnTo>
                    <a:pt x="224342" y="254749"/>
                  </a:lnTo>
                  <a:cubicBezTo>
                    <a:pt x="239958" y="254895"/>
                    <a:pt x="253093" y="243079"/>
                    <a:pt x="254594" y="227536"/>
                  </a:cubicBezTo>
                  <a:cubicBezTo>
                    <a:pt x="254855" y="224382"/>
                    <a:pt x="254623" y="221207"/>
                    <a:pt x="253908" y="218125"/>
                  </a:cubicBezTo>
                  <a:cubicBezTo>
                    <a:pt x="257385" y="216488"/>
                    <a:pt x="260532" y="214227"/>
                    <a:pt x="263195" y="211458"/>
                  </a:cubicBezTo>
                  <a:cubicBezTo>
                    <a:pt x="268745" y="205796"/>
                    <a:pt x="271724" y="198102"/>
                    <a:pt x="271434" y="190179"/>
                  </a:cubicBezTo>
                  <a:cubicBezTo>
                    <a:pt x="271316" y="187161"/>
                    <a:pt x="270747" y="184179"/>
                    <a:pt x="269748" y="181330"/>
                  </a:cubicBezTo>
                  <a:cubicBezTo>
                    <a:pt x="277138" y="175771"/>
                    <a:pt x="281507" y="167079"/>
                    <a:pt x="281559" y="157832"/>
                  </a:cubicBezTo>
                  <a:cubicBezTo>
                    <a:pt x="281557" y="153682"/>
                    <a:pt x="280698" y="149576"/>
                    <a:pt x="279035" y="145773"/>
                  </a:cubicBezTo>
                  <a:cubicBezTo>
                    <a:pt x="291015" y="134348"/>
                    <a:pt x="291466" y="115374"/>
                    <a:pt x="280041" y="103394"/>
                  </a:cubicBezTo>
                  <a:cubicBezTo>
                    <a:pt x="279923" y="103270"/>
                    <a:pt x="279803" y="103147"/>
                    <a:pt x="279683" y="103025"/>
                  </a:cubicBezTo>
                  <a:close/>
                  <a:moveTo>
                    <a:pt x="63903" y="221611"/>
                  </a:moveTo>
                  <a:cubicBezTo>
                    <a:pt x="63873" y="223755"/>
                    <a:pt x="62142" y="225486"/>
                    <a:pt x="59998" y="225516"/>
                  </a:cubicBezTo>
                  <a:lnTo>
                    <a:pt x="19050" y="225516"/>
                  </a:lnTo>
                  <a:lnTo>
                    <a:pt x="19050" y="103301"/>
                  </a:lnTo>
                  <a:lnTo>
                    <a:pt x="60103" y="103301"/>
                  </a:lnTo>
                  <a:cubicBezTo>
                    <a:pt x="61922" y="103322"/>
                    <a:pt x="63493" y="104579"/>
                    <a:pt x="63913" y="106349"/>
                  </a:cubicBezTo>
                  <a:close/>
                  <a:moveTo>
                    <a:pt x="262538" y="133981"/>
                  </a:moveTo>
                  <a:cubicBezTo>
                    <a:pt x="257564" y="135695"/>
                    <a:pt x="254920" y="141115"/>
                    <a:pt x="256634" y="146089"/>
                  </a:cubicBezTo>
                  <a:cubicBezTo>
                    <a:pt x="257145" y="147572"/>
                    <a:pt x="258015" y="148907"/>
                    <a:pt x="259166" y="149974"/>
                  </a:cubicBezTo>
                  <a:cubicBezTo>
                    <a:pt x="261311" y="152027"/>
                    <a:pt x="262519" y="154871"/>
                    <a:pt x="262509" y="157841"/>
                  </a:cubicBezTo>
                  <a:cubicBezTo>
                    <a:pt x="262440" y="162772"/>
                    <a:pt x="258982" y="167002"/>
                    <a:pt x="254165" y="168052"/>
                  </a:cubicBezTo>
                  <a:cubicBezTo>
                    <a:pt x="249027" y="169182"/>
                    <a:pt x="245778" y="174262"/>
                    <a:pt x="246908" y="179400"/>
                  </a:cubicBezTo>
                  <a:cubicBezTo>
                    <a:pt x="247308" y="181222"/>
                    <a:pt x="248236" y="182887"/>
                    <a:pt x="249574" y="184187"/>
                  </a:cubicBezTo>
                  <a:cubicBezTo>
                    <a:pt x="251360" y="185994"/>
                    <a:pt x="252383" y="188419"/>
                    <a:pt x="252432" y="190960"/>
                  </a:cubicBezTo>
                  <a:cubicBezTo>
                    <a:pt x="252478" y="193694"/>
                    <a:pt x="251413" y="196331"/>
                    <a:pt x="249479" y="198265"/>
                  </a:cubicBezTo>
                  <a:cubicBezTo>
                    <a:pt x="246920" y="200846"/>
                    <a:pt x="243393" y="202229"/>
                    <a:pt x="239763" y="202075"/>
                  </a:cubicBezTo>
                  <a:cubicBezTo>
                    <a:pt x="234503" y="202065"/>
                    <a:pt x="230231" y="206322"/>
                    <a:pt x="230220" y="211582"/>
                  </a:cubicBezTo>
                  <a:cubicBezTo>
                    <a:pt x="230215" y="214156"/>
                    <a:pt x="231253" y="216623"/>
                    <a:pt x="233096" y="218420"/>
                  </a:cubicBezTo>
                  <a:cubicBezTo>
                    <a:pt x="235048" y="220445"/>
                    <a:pt x="235970" y="223251"/>
                    <a:pt x="235601" y="226040"/>
                  </a:cubicBezTo>
                  <a:cubicBezTo>
                    <a:pt x="234859" y="231659"/>
                    <a:pt x="230009" y="235821"/>
                    <a:pt x="224342" y="235699"/>
                  </a:cubicBezTo>
                  <a:lnTo>
                    <a:pt x="164392" y="235699"/>
                  </a:lnTo>
                  <a:cubicBezTo>
                    <a:pt x="149166" y="236512"/>
                    <a:pt x="134238" y="231262"/>
                    <a:pt x="122873" y="221097"/>
                  </a:cubicBezTo>
                  <a:cubicBezTo>
                    <a:pt x="115010" y="213520"/>
                    <a:pt x="104628" y="209111"/>
                    <a:pt x="93716" y="208714"/>
                  </a:cubicBezTo>
                  <a:lnTo>
                    <a:pt x="83048" y="208714"/>
                  </a:lnTo>
                  <a:lnTo>
                    <a:pt x="83048" y="120037"/>
                  </a:lnTo>
                  <a:lnTo>
                    <a:pt x="85401" y="120037"/>
                  </a:lnTo>
                  <a:cubicBezTo>
                    <a:pt x="92968" y="120038"/>
                    <a:pt x="100388" y="117948"/>
                    <a:pt x="106842" y="113998"/>
                  </a:cubicBezTo>
                  <a:cubicBezTo>
                    <a:pt x="128121" y="100949"/>
                    <a:pt x="163820" y="72640"/>
                    <a:pt x="163820" y="29692"/>
                  </a:cubicBezTo>
                  <a:cubicBezTo>
                    <a:pt x="163812" y="26689"/>
                    <a:pt x="165083" y="23824"/>
                    <a:pt x="167316" y="21815"/>
                  </a:cubicBezTo>
                  <a:cubicBezTo>
                    <a:pt x="169566" y="19790"/>
                    <a:pt x="172562" y="18802"/>
                    <a:pt x="175574" y="19091"/>
                  </a:cubicBezTo>
                  <a:cubicBezTo>
                    <a:pt x="181298" y="20110"/>
                    <a:pt x="185389" y="25198"/>
                    <a:pt x="185156" y="31006"/>
                  </a:cubicBezTo>
                  <a:cubicBezTo>
                    <a:pt x="185934" y="49233"/>
                    <a:pt x="183281" y="67442"/>
                    <a:pt x="177336" y="84689"/>
                  </a:cubicBezTo>
                  <a:cubicBezTo>
                    <a:pt x="176176" y="87460"/>
                    <a:pt x="175416" y="90381"/>
                    <a:pt x="175079" y="93367"/>
                  </a:cubicBezTo>
                  <a:cubicBezTo>
                    <a:pt x="175060" y="93731"/>
                    <a:pt x="175060" y="94097"/>
                    <a:pt x="175079" y="94462"/>
                  </a:cubicBezTo>
                  <a:cubicBezTo>
                    <a:pt x="175566" y="104952"/>
                    <a:pt x="184181" y="113223"/>
                    <a:pt x="194681" y="113283"/>
                  </a:cubicBezTo>
                  <a:lnTo>
                    <a:pt x="258699" y="113283"/>
                  </a:lnTo>
                  <a:cubicBezTo>
                    <a:pt x="261507" y="113292"/>
                    <a:pt x="264194" y="114428"/>
                    <a:pt x="266157" y="116436"/>
                  </a:cubicBezTo>
                  <a:cubicBezTo>
                    <a:pt x="268189" y="118478"/>
                    <a:pt x="269311" y="121252"/>
                    <a:pt x="269272" y="124132"/>
                  </a:cubicBezTo>
                  <a:cubicBezTo>
                    <a:pt x="269359" y="128514"/>
                    <a:pt x="266653" y="132467"/>
                    <a:pt x="262538" y="1339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" name="Forme libre : forme 13">
              <a:extLst>
                <a:ext uri="{FF2B5EF4-FFF2-40B4-BE49-F238E27FC236}">
                  <a16:creationId xmlns:a16="http://schemas.microsoft.com/office/drawing/2014/main" id="{EEFC1772-8B4E-1ADE-4D25-F8EB92D72DD6}"/>
                </a:ext>
              </a:extLst>
            </p:cNvPr>
            <p:cNvSpPr/>
            <p:nvPr/>
          </p:nvSpPr>
          <p:spPr>
            <a:xfrm>
              <a:off x="1446021" y="1609713"/>
              <a:ext cx="647703" cy="590664"/>
            </a:xfrm>
            <a:custGeom>
              <a:avLst/>
              <a:gdLst>
                <a:gd name="connsiteX0" fmla="*/ 615316 w 647703"/>
                <a:gd name="connsiteY0" fmla="*/ 0 h 590664"/>
                <a:gd name="connsiteX1" fmla="*/ 32386 w 647703"/>
                <a:gd name="connsiteY1" fmla="*/ 0 h 590664"/>
                <a:gd name="connsiteX2" fmla="*/ 1 w 647703"/>
                <a:gd name="connsiteY2" fmla="*/ 32385 h 590664"/>
                <a:gd name="connsiteX3" fmla="*/ 1 w 647703"/>
                <a:gd name="connsiteY3" fmla="*/ 425882 h 590664"/>
                <a:gd name="connsiteX4" fmla="*/ 31851 w 647703"/>
                <a:gd name="connsiteY4" fmla="*/ 458267 h 590664"/>
                <a:gd name="connsiteX5" fmla="*/ 32386 w 647703"/>
                <a:gd name="connsiteY5" fmla="*/ 458267 h 590664"/>
                <a:gd name="connsiteX6" fmla="*/ 388621 w 647703"/>
                <a:gd name="connsiteY6" fmla="*/ 458267 h 590664"/>
                <a:gd name="connsiteX7" fmla="*/ 518161 w 647703"/>
                <a:gd name="connsiteY7" fmla="*/ 590664 h 590664"/>
                <a:gd name="connsiteX8" fmla="*/ 518161 w 647703"/>
                <a:gd name="connsiteY8" fmla="*/ 459219 h 590664"/>
                <a:gd name="connsiteX9" fmla="*/ 615316 w 647703"/>
                <a:gd name="connsiteY9" fmla="*/ 459219 h 590664"/>
                <a:gd name="connsiteX10" fmla="*/ 647701 w 647703"/>
                <a:gd name="connsiteY10" fmla="*/ 426834 h 590664"/>
                <a:gd name="connsiteX11" fmla="*/ 647701 w 647703"/>
                <a:gd name="connsiteY11" fmla="*/ 33347 h 590664"/>
                <a:gd name="connsiteX12" fmla="*/ 615316 w 647703"/>
                <a:gd name="connsiteY12" fmla="*/ 0 h 590664"/>
                <a:gd name="connsiteX13" fmla="*/ 628651 w 647703"/>
                <a:gd name="connsiteY13" fmla="*/ 426834 h 590664"/>
                <a:gd name="connsiteX14" fmla="*/ 615316 w 647703"/>
                <a:gd name="connsiteY14" fmla="*/ 440169 h 590664"/>
                <a:gd name="connsiteX15" fmla="*/ 499111 w 647703"/>
                <a:gd name="connsiteY15" fmla="*/ 440169 h 590664"/>
                <a:gd name="connsiteX16" fmla="*/ 499111 w 647703"/>
                <a:gd name="connsiteY16" fmla="*/ 543992 h 590664"/>
                <a:gd name="connsiteX17" fmla="*/ 402261 w 647703"/>
                <a:gd name="connsiteY17" fmla="*/ 444960 h 590664"/>
                <a:gd name="connsiteX18" fmla="*/ 396660 w 647703"/>
                <a:gd name="connsiteY18" fmla="*/ 439245 h 590664"/>
                <a:gd name="connsiteX19" fmla="*/ 32386 w 647703"/>
                <a:gd name="connsiteY19" fmla="*/ 439245 h 590664"/>
                <a:gd name="connsiteX20" fmla="*/ 19051 w 647703"/>
                <a:gd name="connsiteY20" fmla="*/ 426489 h 590664"/>
                <a:gd name="connsiteX21" fmla="*/ 19051 w 647703"/>
                <a:gd name="connsiteY21" fmla="*/ 425910 h 590664"/>
                <a:gd name="connsiteX22" fmla="*/ 19051 w 647703"/>
                <a:gd name="connsiteY22" fmla="*/ 32395 h 590664"/>
                <a:gd name="connsiteX23" fmla="*/ 32386 w 647703"/>
                <a:gd name="connsiteY23" fmla="*/ 19060 h 590664"/>
                <a:gd name="connsiteX24" fmla="*/ 615316 w 647703"/>
                <a:gd name="connsiteY24" fmla="*/ 19060 h 590664"/>
                <a:gd name="connsiteX25" fmla="*/ 628651 w 647703"/>
                <a:gd name="connsiteY25" fmla="*/ 33347 h 590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47703" h="590664">
                  <a:moveTo>
                    <a:pt x="615316" y="0"/>
                  </a:moveTo>
                  <a:lnTo>
                    <a:pt x="32386" y="0"/>
                  </a:lnTo>
                  <a:cubicBezTo>
                    <a:pt x="14578" y="186"/>
                    <a:pt x="187" y="14577"/>
                    <a:pt x="1" y="32385"/>
                  </a:cubicBezTo>
                  <a:lnTo>
                    <a:pt x="1" y="425882"/>
                  </a:lnTo>
                  <a:cubicBezTo>
                    <a:pt x="-147" y="443619"/>
                    <a:pt x="14112" y="458119"/>
                    <a:pt x="31851" y="458267"/>
                  </a:cubicBezTo>
                  <a:cubicBezTo>
                    <a:pt x="32029" y="458268"/>
                    <a:pt x="32208" y="458268"/>
                    <a:pt x="32386" y="458267"/>
                  </a:cubicBezTo>
                  <a:lnTo>
                    <a:pt x="388621" y="458267"/>
                  </a:lnTo>
                  <a:lnTo>
                    <a:pt x="518161" y="590664"/>
                  </a:lnTo>
                  <a:lnTo>
                    <a:pt x="518161" y="459219"/>
                  </a:lnTo>
                  <a:lnTo>
                    <a:pt x="615316" y="459219"/>
                  </a:lnTo>
                  <a:cubicBezTo>
                    <a:pt x="633124" y="459034"/>
                    <a:pt x="647515" y="444642"/>
                    <a:pt x="647701" y="426834"/>
                  </a:cubicBezTo>
                  <a:lnTo>
                    <a:pt x="647701" y="33347"/>
                  </a:lnTo>
                  <a:cubicBezTo>
                    <a:pt x="647929" y="15210"/>
                    <a:pt x="633452" y="303"/>
                    <a:pt x="615316" y="0"/>
                  </a:cubicBezTo>
                  <a:close/>
                  <a:moveTo>
                    <a:pt x="628651" y="426834"/>
                  </a:moveTo>
                  <a:cubicBezTo>
                    <a:pt x="628461" y="434119"/>
                    <a:pt x="622601" y="439979"/>
                    <a:pt x="615316" y="440169"/>
                  </a:cubicBezTo>
                  <a:lnTo>
                    <a:pt x="499111" y="440169"/>
                  </a:lnTo>
                  <a:lnTo>
                    <a:pt x="499111" y="543992"/>
                  </a:lnTo>
                  <a:lnTo>
                    <a:pt x="402261" y="444960"/>
                  </a:lnTo>
                  <a:lnTo>
                    <a:pt x="396660" y="439245"/>
                  </a:lnTo>
                  <a:lnTo>
                    <a:pt x="32386" y="439245"/>
                  </a:lnTo>
                  <a:cubicBezTo>
                    <a:pt x="25181" y="439405"/>
                    <a:pt x="19211" y="433693"/>
                    <a:pt x="19051" y="426489"/>
                  </a:cubicBezTo>
                  <a:cubicBezTo>
                    <a:pt x="19047" y="426295"/>
                    <a:pt x="19047" y="426103"/>
                    <a:pt x="19051" y="425910"/>
                  </a:cubicBezTo>
                  <a:lnTo>
                    <a:pt x="19051" y="32395"/>
                  </a:lnTo>
                  <a:cubicBezTo>
                    <a:pt x="19242" y="25110"/>
                    <a:pt x="25101" y="19250"/>
                    <a:pt x="32386" y="19060"/>
                  </a:cubicBezTo>
                  <a:lnTo>
                    <a:pt x="615316" y="19060"/>
                  </a:lnTo>
                  <a:cubicBezTo>
                    <a:pt x="622934" y="19344"/>
                    <a:pt x="628892" y="25728"/>
                    <a:pt x="628651" y="333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75" name="Graphique 16" descr="Présentation avec graphique à barres contour">
            <a:extLst>
              <a:ext uri="{FF2B5EF4-FFF2-40B4-BE49-F238E27FC236}">
                <a16:creationId xmlns:a16="http://schemas.microsoft.com/office/drawing/2014/main" id="{FCA50A0B-ABD0-401A-8449-F22AFFE9732F}"/>
              </a:ext>
            </a:extLst>
          </p:cNvPr>
          <p:cNvGrpSpPr/>
          <p:nvPr userDrawn="1"/>
        </p:nvGrpSpPr>
        <p:grpSpPr>
          <a:xfrm>
            <a:off x="7448550" y="3852595"/>
            <a:ext cx="704850" cy="617383"/>
            <a:chOff x="483997" y="4113383"/>
            <a:chExt cx="704850" cy="695325"/>
          </a:xfrm>
          <a:solidFill>
            <a:srgbClr val="024C84"/>
          </a:solidFill>
        </p:grpSpPr>
        <p:sp>
          <p:nvSpPr>
            <p:cNvPr id="176" name="Forme libre : forme 19">
              <a:extLst>
                <a:ext uri="{FF2B5EF4-FFF2-40B4-BE49-F238E27FC236}">
                  <a16:creationId xmlns:a16="http://schemas.microsoft.com/office/drawing/2014/main" id="{1DA42A30-8F2C-DF7D-514C-28A7170C68D5}"/>
                </a:ext>
              </a:extLst>
            </p:cNvPr>
            <p:cNvSpPr/>
            <p:nvPr/>
          </p:nvSpPr>
          <p:spPr>
            <a:xfrm>
              <a:off x="483997" y="4113383"/>
              <a:ext cx="704850" cy="695325"/>
            </a:xfrm>
            <a:custGeom>
              <a:avLst/>
              <a:gdLst>
                <a:gd name="connsiteX0" fmla="*/ 695325 w 704850"/>
                <a:gd name="connsiteY0" fmla="*/ 66675 h 695325"/>
                <a:gd name="connsiteX1" fmla="*/ 704850 w 704850"/>
                <a:gd name="connsiteY1" fmla="*/ 57150 h 695325"/>
                <a:gd name="connsiteX2" fmla="*/ 695325 w 704850"/>
                <a:gd name="connsiteY2" fmla="*/ 47625 h 695325"/>
                <a:gd name="connsiteX3" fmla="*/ 361950 w 704850"/>
                <a:gd name="connsiteY3" fmla="*/ 47625 h 695325"/>
                <a:gd name="connsiteX4" fmla="*/ 361950 w 704850"/>
                <a:gd name="connsiteY4" fmla="*/ 9525 h 695325"/>
                <a:gd name="connsiteX5" fmla="*/ 352425 w 704850"/>
                <a:gd name="connsiteY5" fmla="*/ 0 h 695325"/>
                <a:gd name="connsiteX6" fmla="*/ 342900 w 704850"/>
                <a:gd name="connsiteY6" fmla="*/ 9525 h 695325"/>
                <a:gd name="connsiteX7" fmla="*/ 342900 w 704850"/>
                <a:gd name="connsiteY7" fmla="*/ 47625 h 695325"/>
                <a:gd name="connsiteX8" fmla="*/ 9525 w 704850"/>
                <a:gd name="connsiteY8" fmla="*/ 47625 h 695325"/>
                <a:gd name="connsiteX9" fmla="*/ 0 w 704850"/>
                <a:gd name="connsiteY9" fmla="*/ 57150 h 695325"/>
                <a:gd name="connsiteX10" fmla="*/ 9525 w 704850"/>
                <a:gd name="connsiteY10" fmla="*/ 66675 h 695325"/>
                <a:gd name="connsiteX11" fmla="*/ 47625 w 704850"/>
                <a:gd name="connsiteY11" fmla="*/ 66675 h 695325"/>
                <a:gd name="connsiteX12" fmla="*/ 47625 w 704850"/>
                <a:gd name="connsiteY12" fmla="*/ 457200 h 695325"/>
                <a:gd name="connsiteX13" fmla="*/ 9525 w 704850"/>
                <a:gd name="connsiteY13" fmla="*/ 457200 h 695325"/>
                <a:gd name="connsiteX14" fmla="*/ 0 w 704850"/>
                <a:gd name="connsiteY14" fmla="*/ 466725 h 695325"/>
                <a:gd name="connsiteX15" fmla="*/ 9525 w 704850"/>
                <a:gd name="connsiteY15" fmla="*/ 476250 h 695325"/>
                <a:gd name="connsiteX16" fmla="*/ 329432 w 704850"/>
                <a:gd name="connsiteY16" fmla="*/ 476250 h 695325"/>
                <a:gd name="connsiteX17" fmla="*/ 159953 w 704850"/>
                <a:gd name="connsiteY17" fmla="*/ 645728 h 695325"/>
                <a:gd name="connsiteX18" fmla="*/ 160188 w 704850"/>
                <a:gd name="connsiteY18" fmla="*/ 659197 h 695325"/>
                <a:gd name="connsiteX19" fmla="*/ 173422 w 704850"/>
                <a:gd name="connsiteY19" fmla="*/ 659197 h 695325"/>
                <a:gd name="connsiteX20" fmla="*/ 342900 w 704850"/>
                <a:gd name="connsiteY20" fmla="*/ 489718 h 695325"/>
                <a:gd name="connsiteX21" fmla="*/ 342900 w 704850"/>
                <a:gd name="connsiteY21" fmla="*/ 685800 h 695325"/>
                <a:gd name="connsiteX22" fmla="*/ 352425 w 704850"/>
                <a:gd name="connsiteY22" fmla="*/ 695325 h 695325"/>
                <a:gd name="connsiteX23" fmla="*/ 361950 w 704850"/>
                <a:gd name="connsiteY23" fmla="*/ 685800 h 695325"/>
                <a:gd name="connsiteX24" fmla="*/ 361950 w 704850"/>
                <a:gd name="connsiteY24" fmla="*/ 489718 h 695325"/>
                <a:gd name="connsiteX25" fmla="*/ 531428 w 704850"/>
                <a:gd name="connsiteY25" fmla="*/ 659197 h 695325"/>
                <a:gd name="connsiteX26" fmla="*/ 544897 w 704850"/>
                <a:gd name="connsiteY26" fmla="*/ 658962 h 695325"/>
                <a:gd name="connsiteX27" fmla="*/ 544897 w 704850"/>
                <a:gd name="connsiteY27" fmla="*/ 645728 h 695325"/>
                <a:gd name="connsiteX28" fmla="*/ 375418 w 704850"/>
                <a:gd name="connsiteY28" fmla="*/ 476250 h 695325"/>
                <a:gd name="connsiteX29" fmla="*/ 695325 w 704850"/>
                <a:gd name="connsiteY29" fmla="*/ 476250 h 695325"/>
                <a:gd name="connsiteX30" fmla="*/ 704850 w 704850"/>
                <a:gd name="connsiteY30" fmla="*/ 466725 h 695325"/>
                <a:gd name="connsiteX31" fmla="*/ 695325 w 704850"/>
                <a:gd name="connsiteY31" fmla="*/ 457200 h 695325"/>
                <a:gd name="connsiteX32" fmla="*/ 657225 w 704850"/>
                <a:gd name="connsiteY32" fmla="*/ 457200 h 695325"/>
                <a:gd name="connsiteX33" fmla="*/ 657225 w 704850"/>
                <a:gd name="connsiteY33" fmla="*/ 66675 h 695325"/>
                <a:gd name="connsiteX34" fmla="*/ 638175 w 704850"/>
                <a:gd name="connsiteY34" fmla="*/ 457200 h 695325"/>
                <a:gd name="connsiteX35" fmla="*/ 66675 w 704850"/>
                <a:gd name="connsiteY35" fmla="*/ 457200 h 695325"/>
                <a:gd name="connsiteX36" fmla="*/ 66675 w 704850"/>
                <a:gd name="connsiteY36" fmla="*/ 66675 h 695325"/>
                <a:gd name="connsiteX37" fmla="*/ 638175 w 704850"/>
                <a:gd name="connsiteY37" fmla="*/ 66675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04850" h="695325">
                  <a:moveTo>
                    <a:pt x="695325" y="66675"/>
                  </a:moveTo>
                  <a:cubicBezTo>
                    <a:pt x="700586" y="66675"/>
                    <a:pt x="704850" y="62411"/>
                    <a:pt x="704850" y="57150"/>
                  </a:cubicBezTo>
                  <a:cubicBezTo>
                    <a:pt x="704850" y="51889"/>
                    <a:pt x="700586" y="47625"/>
                    <a:pt x="695325" y="47625"/>
                  </a:cubicBezTo>
                  <a:lnTo>
                    <a:pt x="361950" y="47625"/>
                  </a:lnTo>
                  <a:lnTo>
                    <a:pt x="361950" y="9525"/>
                  </a:lnTo>
                  <a:cubicBezTo>
                    <a:pt x="361950" y="4264"/>
                    <a:pt x="357686" y="0"/>
                    <a:pt x="352425" y="0"/>
                  </a:cubicBezTo>
                  <a:cubicBezTo>
                    <a:pt x="347164" y="0"/>
                    <a:pt x="342900" y="4264"/>
                    <a:pt x="342900" y="9525"/>
                  </a:cubicBezTo>
                  <a:lnTo>
                    <a:pt x="342900" y="47625"/>
                  </a:lnTo>
                  <a:lnTo>
                    <a:pt x="9525" y="47625"/>
                  </a:lnTo>
                  <a:cubicBezTo>
                    <a:pt x="4264" y="47625"/>
                    <a:pt x="0" y="51889"/>
                    <a:pt x="0" y="57150"/>
                  </a:cubicBezTo>
                  <a:cubicBezTo>
                    <a:pt x="0" y="62411"/>
                    <a:pt x="4264" y="66675"/>
                    <a:pt x="9525" y="66675"/>
                  </a:cubicBezTo>
                  <a:lnTo>
                    <a:pt x="47625" y="66675"/>
                  </a:lnTo>
                  <a:lnTo>
                    <a:pt x="47625" y="457200"/>
                  </a:lnTo>
                  <a:lnTo>
                    <a:pt x="9525" y="457200"/>
                  </a:lnTo>
                  <a:cubicBezTo>
                    <a:pt x="4264" y="457200"/>
                    <a:pt x="0" y="461464"/>
                    <a:pt x="0" y="466725"/>
                  </a:cubicBezTo>
                  <a:cubicBezTo>
                    <a:pt x="0" y="471986"/>
                    <a:pt x="4264" y="476250"/>
                    <a:pt x="9525" y="476250"/>
                  </a:cubicBezTo>
                  <a:lnTo>
                    <a:pt x="329432" y="476250"/>
                  </a:lnTo>
                  <a:lnTo>
                    <a:pt x="159953" y="645728"/>
                  </a:lnTo>
                  <a:cubicBezTo>
                    <a:pt x="156299" y="649513"/>
                    <a:pt x="156403" y="655542"/>
                    <a:pt x="160188" y="659197"/>
                  </a:cubicBezTo>
                  <a:cubicBezTo>
                    <a:pt x="163879" y="662762"/>
                    <a:pt x="169731" y="662762"/>
                    <a:pt x="173422" y="659197"/>
                  </a:cubicBezTo>
                  <a:lnTo>
                    <a:pt x="342900" y="489718"/>
                  </a:lnTo>
                  <a:lnTo>
                    <a:pt x="342900" y="685800"/>
                  </a:lnTo>
                  <a:cubicBezTo>
                    <a:pt x="342900" y="691061"/>
                    <a:pt x="347164" y="695325"/>
                    <a:pt x="352425" y="695325"/>
                  </a:cubicBezTo>
                  <a:cubicBezTo>
                    <a:pt x="357686" y="695325"/>
                    <a:pt x="361950" y="691061"/>
                    <a:pt x="361950" y="685800"/>
                  </a:cubicBezTo>
                  <a:lnTo>
                    <a:pt x="361950" y="489718"/>
                  </a:lnTo>
                  <a:lnTo>
                    <a:pt x="531428" y="659197"/>
                  </a:lnTo>
                  <a:cubicBezTo>
                    <a:pt x="535213" y="662851"/>
                    <a:pt x="541242" y="662747"/>
                    <a:pt x="544897" y="658962"/>
                  </a:cubicBezTo>
                  <a:cubicBezTo>
                    <a:pt x="548462" y="655271"/>
                    <a:pt x="548462" y="649419"/>
                    <a:pt x="544897" y="645728"/>
                  </a:cubicBezTo>
                  <a:lnTo>
                    <a:pt x="375418" y="476250"/>
                  </a:lnTo>
                  <a:lnTo>
                    <a:pt x="695325" y="476250"/>
                  </a:lnTo>
                  <a:cubicBezTo>
                    <a:pt x="700586" y="476250"/>
                    <a:pt x="704850" y="471986"/>
                    <a:pt x="704850" y="466725"/>
                  </a:cubicBezTo>
                  <a:cubicBezTo>
                    <a:pt x="704850" y="461464"/>
                    <a:pt x="700586" y="457200"/>
                    <a:pt x="695325" y="457200"/>
                  </a:cubicBezTo>
                  <a:lnTo>
                    <a:pt x="657225" y="457200"/>
                  </a:lnTo>
                  <a:lnTo>
                    <a:pt x="657225" y="66675"/>
                  </a:lnTo>
                  <a:close/>
                  <a:moveTo>
                    <a:pt x="638175" y="457200"/>
                  </a:moveTo>
                  <a:lnTo>
                    <a:pt x="66675" y="457200"/>
                  </a:lnTo>
                  <a:lnTo>
                    <a:pt x="66675" y="66675"/>
                  </a:lnTo>
                  <a:lnTo>
                    <a:pt x="638175" y="666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" name="Forme libre : forme 20">
              <a:extLst>
                <a:ext uri="{FF2B5EF4-FFF2-40B4-BE49-F238E27FC236}">
                  <a16:creationId xmlns:a16="http://schemas.microsoft.com/office/drawing/2014/main" id="{1F39EE7D-D0CC-D8C7-4303-D44304F2F74A}"/>
                </a:ext>
              </a:extLst>
            </p:cNvPr>
            <p:cNvSpPr/>
            <p:nvPr/>
          </p:nvSpPr>
          <p:spPr>
            <a:xfrm>
              <a:off x="912622" y="4246733"/>
              <a:ext cx="76200" cy="266700"/>
            </a:xfrm>
            <a:custGeom>
              <a:avLst/>
              <a:gdLst>
                <a:gd name="connsiteX0" fmla="*/ 76200 w 76200"/>
                <a:gd name="connsiteY0" fmla="*/ 0 h 266700"/>
                <a:gd name="connsiteX1" fmla="*/ 0 w 76200"/>
                <a:gd name="connsiteY1" fmla="*/ 0 h 266700"/>
                <a:gd name="connsiteX2" fmla="*/ 0 w 76200"/>
                <a:gd name="connsiteY2" fmla="*/ 266700 h 266700"/>
                <a:gd name="connsiteX3" fmla="*/ 76200 w 76200"/>
                <a:gd name="connsiteY3" fmla="*/ 266700 h 266700"/>
                <a:gd name="connsiteX4" fmla="*/ 57150 w 76200"/>
                <a:gd name="connsiteY4" fmla="*/ 247650 h 266700"/>
                <a:gd name="connsiteX5" fmla="*/ 19050 w 76200"/>
                <a:gd name="connsiteY5" fmla="*/ 247650 h 266700"/>
                <a:gd name="connsiteX6" fmla="*/ 19050 w 76200"/>
                <a:gd name="connsiteY6" fmla="*/ 19050 h 266700"/>
                <a:gd name="connsiteX7" fmla="*/ 57150 w 76200"/>
                <a:gd name="connsiteY7" fmla="*/ 1905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0" h="266700">
                  <a:moveTo>
                    <a:pt x="76200" y="0"/>
                  </a:moveTo>
                  <a:lnTo>
                    <a:pt x="0" y="0"/>
                  </a:lnTo>
                  <a:lnTo>
                    <a:pt x="0" y="266700"/>
                  </a:lnTo>
                  <a:lnTo>
                    <a:pt x="76200" y="266700"/>
                  </a:lnTo>
                  <a:close/>
                  <a:moveTo>
                    <a:pt x="57150" y="247650"/>
                  </a:moveTo>
                  <a:lnTo>
                    <a:pt x="19050" y="247650"/>
                  </a:lnTo>
                  <a:lnTo>
                    <a:pt x="19050" y="19050"/>
                  </a:lnTo>
                  <a:lnTo>
                    <a:pt x="5715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" name="Forme libre : forme 24">
              <a:extLst>
                <a:ext uri="{FF2B5EF4-FFF2-40B4-BE49-F238E27FC236}">
                  <a16:creationId xmlns:a16="http://schemas.microsoft.com/office/drawing/2014/main" id="{9A71C8C6-3CAE-7A07-16BF-991DB0D952FF}"/>
                </a:ext>
              </a:extLst>
            </p:cNvPr>
            <p:cNvSpPr/>
            <p:nvPr/>
          </p:nvSpPr>
          <p:spPr>
            <a:xfrm>
              <a:off x="798322" y="4332458"/>
              <a:ext cx="76200" cy="180975"/>
            </a:xfrm>
            <a:custGeom>
              <a:avLst/>
              <a:gdLst>
                <a:gd name="connsiteX0" fmla="*/ 0 w 76200"/>
                <a:gd name="connsiteY0" fmla="*/ 180975 h 180975"/>
                <a:gd name="connsiteX1" fmla="*/ 76200 w 76200"/>
                <a:gd name="connsiteY1" fmla="*/ 180975 h 180975"/>
                <a:gd name="connsiteX2" fmla="*/ 76200 w 76200"/>
                <a:gd name="connsiteY2" fmla="*/ 0 h 180975"/>
                <a:gd name="connsiteX3" fmla="*/ 0 w 76200"/>
                <a:gd name="connsiteY3" fmla="*/ 0 h 180975"/>
                <a:gd name="connsiteX4" fmla="*/ 19050 w 76200"/>
                <a:gd name="connsiteY4" fmla="*/ 19050 h 180975"/>
                <a:gd name="connsiteX5" fmla="*/ 57150 w 76200"/>
                <a:gd name="connsiteY5" fmla="*/ 19050 h 180975"/>
                <a:gd name="connsiteX6" fmla="*/ 57150 w 76200"/>
                <a:gd name="connsiteY6" fmla="*/ 161925 h 180975"/>
                <a:gd name="connsiteX7" fmla="*/ 19050 w 76200"/>
                <a:gd name="connsiteY7" fmla="*/ 16192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0" h="180975">
                  <a:moveTo>
                    <a:pt x="0" y="180975"/>
                  </a:moveTo>
                  <a:lnTo>
                    <a:pt x="76200" y="180975"/>
                  </a:lnTo>
                  <a:lnTo>
                    <a:pt x="76200" y="0"/>
                  </a:lnTo>
                  <a:lnTo>
                    <a:pt x="0" y="0"/>
                  </a:lnTo>
                  <a:close/>
                  <a:moveTo>
                    <a:pt x="19050" y="19050"/>
                  </a:moveTo>
                  <a:lnTo>
                    <a:pt x="57150" y="19050"/>
                  </a:lnTo>
                  <a:lnTo>
                    <a:pt x="57150" y="161925"/>
                  </a:lnTo>
                  <a:lnTo>
                    <a:pt x="19050" y="1619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" name="Forme libre : forme 25">
              <a:extLst>
                <a:ext uri="{FF2B5EF4-FFF2-40B4-BE49-F238E27FC236}">
                  <a16:creationId xmlns:a16="http://schemas.microsoft.com/office/drawing/2014/main" id="{30351B19-51B9-BAFB-8F06-8E6CB65A609D}"/>
                </a:ext>
              </a:extLst>
            </p:cNvPr>
            <p:cNvSpPr/>
            <p:nvPr/>
          </p:nvSpPr>
          <p:spPr>
            <a:xfrm>
              <a:off x="684022" y="4399133"/>
              <a:ext cx="76200" cy="114300"/>
            </a:xfrm>
            <a:custGeom>
              <a:avLst/>
              <a:gdLst>
                <a:gd name="connsiteX0" fmla="*/ 0 w 76200"/>
                <a:gd name="connsiteY0" fmla="*/ 114300 h 114300"/>
                <a:gd name="connsiteX1" fmla="*/ 76200 w 76200"/>
                <a:gd name="connsiteY1" fmla="*/ 114300 h 114300"/>
                <a:gd name="connsiteX2" fmla="*/ 76200 w 76200"/>
                <a:gd name="connsiteY2" fmla="*/ 0 h 114300"/>
                <a:gd name="connsiteX3" fmla="*/ 0 w 76200"/>
                <a:gd name="connsiteY3" fmla="*/ 0 h 114300"/>
                <a:gd name="connsiteX4" fmla="*/ 19050 w 76200"/>
                <a:gd name="connsiteY4" fmla="*/ 19050 h 114300"/>
                <a:gd name="connsiteX5" fmla="*/ 57150 w 76200"/>
                <a:gd name="connsiteY5" fmla="*/ 19050 h 114300"/>
                <a:gd name="connsiteX6" fmla="*/ 57150 w 76200"/>
                <a:gd name="connsiteY6" fmla="*/ 95250 h 114300"/>
                <a:gd name="connsiteX7" fmla="*/ 19050 w 76200"/>
                <a:gd name="connsiteY7" fmla="*/ 952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0" h="114300">
                  <a:moveTo>
                    <a:pt x="0" y="114300"/>
                  </a:moveTo>
                  <a:lnTo>
                    <a:pt x="76200" y="114300"/>
                  </a:lnTo>
                  <a:lnTo>
                    <a:pt x="76200" y="0"/>
                  </a:lnTo>
                  <a:lnTo>
                    <a:pt x="0" y="0"/>
                  </a:lnTo>
                  <a:close/>
                  <a:moveTo>
                    <a:pt x="19050" y="19050"/>
                  </a:moveTo>
                  <a:lnTo>
                    <a:pt x="57150" y="19050"/>
                  </a:lnTo>
                  <a:lnTo>
                    <a:pt x="57150" y="95250"/>
                  </a:lnTo>
                  <a:lnTo>
                    <a:pt x="19050" y="952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81E6C12-9E45-60D6-CB30-E106C8B94BA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05" y="5177507"/>
            <a:ext cx="662075" cy="697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49034D-B55F-7305-7FE7-FF7F276B970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770" y="5177506"/>
            <a:ext cx="653248" cy="697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4F34E5-8550-CA4A-08EA-F0B33AA7996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264" y="5201855"/>
            <a:ext cx="653248" cy="697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B4D250-E231-D825-2CCF-ED22FF65DD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8598" y="5201856"/>
            <a:ext cx="662075" cy="6973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922F94-5119-F874-D24A-3ACD3D03069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3553" y="5201855"/>
            <a:ext cx="653248" cy="6973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9B082E-D38C-CE0C-1E47-70233CA8824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2474" y="5201856"/>
            <a:ext cx="662075" cy="6973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B2EA8A-DE9D-EE35-877F-7C96EABA25D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308" y="5201855"/>
            <a:ext cx="653248" cy="697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D9F434-6378-571F-1FC9-157D87521A7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085" y="5201856"/>
            <a:ext cx="653248" cy="6973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8D7AD2-7FC9-0B0B-CB86-8E98CC9F646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458" y="5201857"/>
            <a:ext cx="653248" cy="6973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0958D5-B063-E564-549B-EB45885D0AC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6383" y="5201857"/>
            <a:ext cx="653248" cy="688558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77730131-563D-7AD4-5301-A73780BF559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9597" y="5193028"/>
            <a:ext cx="653248" cy="697387"/>
          </a:xfrm>
          <a:prstGeom prst="rect">
            <a:avLst/>
          </a:prstGeom>
        </p:spPr>
      </p:pic>
      <p:pic>
        <p:nvPicPr>
          <p:cNvPr id="117" name="Picture 116" descr="A red box with a white logo&#10;&#10;AI-generated content may be incorrect.">
            <a:extLst>
              <a:ext uri="{FF2B5EF4-FFF2-40B4-BE49-F238E27FC236}">
                <a16:creationId xmlns:a16="http://schemas.microsoft.com/office/drawing/2014/main" id="{5F695F39-F3F2-FBA5-80ED-FD951DB659E5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244" y="5187877"/>
            <a:ext cx="662075" cy="688557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00A905BA-3C5C-74AE-0AE5-7CA50ACBA06E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969" y="5177506"/>
            <a:ext cx="653248" cy="69738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82593BCF-019E-68D4-68ED-869827E29081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4937" y="5169743"/>
            <a:ext cx="653248" cy="688558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FB87D5A5-56BE-5DEE-F79D-C72D7D0CCEC0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6392" y="5129210"/>
            <a:ext cx="653248" cy="697387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BCB1B9F-DBB4-89AD-6275-33A7A8968BDC}"/>
              </a:ext>
            </a:extLst>
          </p:cNvPr>
          <p:cNvGrpSpPr/>
          <p:nvPr userDrawn="1"/>
        </p:nvGrpSpPr>
        <p:grpSpPr>
          <a:xfrm>
            <a:off x="5981506" y="6168725"/>
            <a:ext cx="491061" cy="491061"/>
            <a:chOff x="7163784" y="4439410"/>
            <a:chExt cx="491061" cy="491061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3F92D85-35C6-B02E-3515-E053D026419F}"/>
                </a:ext>
              </a:extLst>
            </p:cNvPr>
            <p:cNvSpPr/>
            <p:nvPr userDrawn="1"/>
          </p:nvSpPr>
          <p:spPr>
            <a:xfrm>
              <a:off x="7163784" y="4439410"/>
              <a:ext cx="491061" cy="491061"/>
            </a:xfrm>
            <a:prstGeom prst="ellipse">
              <a:avLst/>
            </a:prstGeom>
            <a:solidFill>
              <a:srgbClr val="024C8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3" name="Picture 122" descr="A white letter on a black background&#10;&#10;AI-generated content may be incorrect.">
              <a:extLst>
                <a:ext uri="{FF2B5EF4-FFF2-40B4-BE49-F238E27FC236}">
                  <a16:creationId xmlns:a16="http://schemas.microsoft.com/office/drawing/2014/main" id="{4709EE56-3737-C91C-3E56-4A14E00491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7679" y="4538461"/>
              <a:ext cx="289380" cy="267456"/>
            </a:xfrm>
            <a:prstGeom prst="rect">
              <a:avLst/>
            </a:prstGeom>
          </p:spPr>
        </p:pic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30B11AB-2230-DCE6-8AE6-D6210979D1AE}"/>
              </a:ext>
            </a:extLst>
          </p:cNvPr>
          <p:cNvGrpSpPr/>
          <p:nvPr userDrawn="1"/>
        </p:nvGrpSpPr>
        <p:grpSpPr>
          <a:xfrm>
            <a:off x="6605620" y="6175055"/>
            <a:ext cx="491061" cy="491061"/>
            <a:chOff x="9283291" y="4439410"/>
            <a:chExt cx="491061" cy="491061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58A1F06C-4FBE-CAB2-C92F-1C45E5DE94B9}"/>
                </a:ext>
              </a:extLst>
            </p:cNvPr>
            <p:cNvSpPr/>
            <p:nvPr userDrawn="1"/>
          </p:nvSpPr>
          <p:spPr>
            <a:xfrm>
              <a:off x="9283291" y="4439410"/>
              <a:ext cx="491061" cy="491061"/>
            </a:xfrm>
            <a:prstGeom prst="ellipse">
              <a:avLst/>
            </a:prstGeom>
            <a:solidFill>
              <a:srgbClr val="55988B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6" name="Picture 125" descr="A white rectangle with a black background&#10;&#10;AI-generated content may be incorrect.">
              <a:extLst>
                <a:ext uri="{FF2B5EF4-FFF2-40B4-BE49-F238E27FC236}">
                  <a16:creationId xmlns:a16="http://schemas.microsoft.com/office/drawing/2014/main" id="{216C9F70-497E-4BDE-359D-3BEF9D7637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47130" y="4576313"/>
              <a:ext cx="363382" cy="219282"/>
            </a:xfrm>
            <a:prstGeom prst="rect">
              <a:avLst/>
            </a:prstGeom>
          </p:spPr>
        </p:pic>
      </p:grpSp>
      <p:pic>
        <p:nvPicPr>
          <p:cNvPr id="128" name="Picture 127">
            <a:extLst>
              <a:ext uri="{FF2B5EF4-FFF2-40B4-BE49-F238E27FC236}">
                <a16:creationId xmlns:a16="http://schemas.microsoft.com/office/drawing/2014/main" id="{6ACF8EC3-4623-F070-CEDF-9B558EF93B3D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954" y="6068381"/>
            <a:ext cx="668922" cy="697386"/>
          </a:xfrm>
          <a:prstGeom prst="rect">
            <a:avLst/>
          </a:prstGeom>
        </p:spPr>
      </p:pic>
      <p:grpSp>
        <p:nvGrpSpPr>
          <p:cNvPr id="132" name="Graphique 10" descr="Ordinateur portable contour">
            <a:extLst>
              <a:ext uri="{FF2B5EF4-FFF2-40B4-BE49-F238E27FC236}">
                <a16:creationId xmlns:a16="http://schemas.microsoft.com/office/drawing/2014/main" id="{959F8D24-5745-B600-BD92-5105A4325A14}"/>
              </a:ext>
            </a:extLst>
          </p:cNvPr>
          <p:cNvGrpSpPr/>
          <p:nvPr userDrawn="1"/>
        </p:nvGrpSpPr>
        <p:grpSpPr>
          <a:xfrm>
            <a:off x="9456340" y="2683987"/>
            <a:ext cx="876300" cy="523817"/>
            <a:chOff x="1361849" y="1722403"/>
            <a:chExt cx="876300" cy="523817"/>
          </a:xfrm>
          <a:gradFill>
            <a:gsLst>
              <a:gs pos="14000">
                <a:schemeClr val="accent4"/>
              </a:gs>
              <a:gs pos="89000">
                <a:srgbClr val="024C84"/>
              </a:gs>
            </a:gsLst>
            <a:lin ang="5400000" scaled="0"/>
          </a:gradFill>
        </p:grpSpPr>
        <p:sp>
          <p:nvSpPr>
            <p:cNvPr id="133" name="Forme libre : forme 8">
              <a:extLst>
                <a:ext uri="{FF2B5EF4-FFF2-40B4-BE49-F238E27FC236}">
                  <a16:creationId xmlns:a16="http://schemas.microsoft.com/office/drawing/2014/main" id="{99A146BD-AA71-933B-0C63-C1D079EBA6D1}"/>
                </a:ext>
              </a:extLst>
            </p:cNvPr>
            <p:cNvSpPr/>
            <p:nvPr/>
          </p:nvSpPr>
          <p:spPr>
            <a:xfrm>
              <a:off x="1523774" y="1770028"/>
              <a:ext cx="552450" cy="342995"/>
            </a:xfrm>
            <a:custGeom>
              <a:avLst/>
              <a:gdLst>
                <a:gd name="connsiteX0" fmla="*/ 552450 w 552450"/>
                <a:gd name="connsiteY0" fmla="*/ 342843 h 342995"/>
                <a:gd name="connsiteX1" fmla="*/ 552450 w 552450"/>
                <a:gd name="connsiteY1" fmla="*/ 0 h 342995"/>
                <a:gd name="connsiteX2" fmla="*/ 0 w 552450"/>
                <a:gd name="connsiteY2" fmla="*/ 0 h 342995"/>
                <a:gd name="connsiteX3" fmla="*/ 0 w 552450"/>
                <a:gd name="connsiteY3" fmla="*/ 342995 h 342995"/>
                <a:gd name="connsiteX4" fmla="*/ 19050 w 552450"/>
                <a:gd name="connsiteY4" fmla="*/ 19050 h 342995"/>
                <a:gd name="connsiteX5" fmla="*/ 533400 w 552450"/>
                <a:gd name="connsiteY5" fmla="*/ 19050 h 342995"/>
                <a:gd name="connsiteX6" fmla="*/ 533400 w 552450"/>
                <a:gd name="connsiteY6" fmla="*/ 323783 h 342995"/>
                <a:gd name="connsiteX7" fmla="*/ 19050 w 552450"/>
                <a:gd name="connsiteY7" fmla="*/ 323945 h 34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342995">
                  <a:moveTo>
                    <a:pt x="552450" y="342843"/>
                  </a:moveTo>
                  <a:lnTo>
                    <a:pt x="552450" y="0"/>
                  </a:lnTo>
                  <a:lnTo>
                    <a:pt x="0" y="0"/>
                  </a:lnTo>
                  <a:lnTo>
                    <a:pt x="0" y="342995"/>
                  </a:lnTo>
                  <a:close/>
                  <a:moveTo>
                    <a:pt x="19050" y="19050"/>
                  </a:moveTo>
                  <a:lnTo>
                    <a:pt x="533400" y="19050"/>
                  </a:lnTo>
                  <a:lnTo>
                    <a:pt x="533400" y="323783"/>
                  </a:lnTo>
                  <a:lnTo>
                    <a:pt x="19050" y="3239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 : forme 10">
              <a:extLst>
                <a:ext uri="{FF2B5EF4-FFF2-40B4-BE49-F238E27FC236}">
                  <a16:creationId xmlns:a16="http://schemas.microsoft.com/office/drawing/2014/main" id="{7D3E6EF6-CB31-B572-D976-E0B83C9CF767}"/>
                </a:ext>
              </a:extLst>
            </p:cNvPr>
            <p:cNvSpPr/>
            <p:nvPr/>
          </p:nvSpPr>
          <p:spPr>
            <a:xfrm>
              <a:off x="1476149" y="1722403"/>
              <a:ext cx="647700" cy="428748"/>
            </a:xfrm>
            <a:custGeom>
              <a:avLst/>
              <a:gdLst>
                <a:gd name="connsiteX0" fmla="*/ 19050 w 647700"/>
                <a:gd name="connsiteY0" fmla="*/ 38100 h 428748"/>
                <a:gd name="connsiteX1" fmla="*/ 38100 w 647700"/>
                <a:gd name="connsiteY1" fmla="*/ 19050 h 428748"/>
                <a:gd name="connsiteX2" fmla="*/ 609600 w 647700"/>
                <a:gd name="connsiteY2" fmla="*/ 19050 h 428748"/>
                <a:gd name="connsiteX3" fmla="*/ 628650 w 647700"/>
                <a:gd name="connsiteY3" fmla="*/ 38100 h 428748"/>
                <a:gd name="connsiteX4" fmla="*/ 628650 w 647700"/>
                <a:gd name="connsiteY4" fmla="*/ 428749 h 428748"/>
                <a:gd name="connsiteX5" fmla="*/ 647700 w 647700"/>
                <a:gd name="connsiteY5" fmla="*/ 428749 h 428748"/>
                <a:gd name="connsiteX6" fmla="*/ 647700 w 647700"/>
                <a:gd name="connsiteY6" fmla="*/ 38100 h 428748"/>
                <a:gd name="connsiteX7" fmla="*/ 609600 w 647700"/>
                <a:gd name="connsiteY7" fmla="*/ 0 h 428748"/>
                <a:gd name="connsiteX8" fmla="*/ 38100 w 647700"/>
                <a:gd name="connsiteY8" fmla="*/ 0 h 428748"/>
                <a:gd name="connsiteX9" fmla="*/ 0 w 647700"/>
                <a:gd name="connsiteY9" fmla="*/ 38100 h 428748"/>
                <a:gd name="connsiteX10" fmla="*/ 0 w 647700"/>
                <a:gd name="connsiteY10" fmla="*/ 428749 h 428748"/>
                <a:gd name="connsiteX11" fmla="*/ 19050 w 647700"/>
                <a:gd name="connsiteY11" fmla="*/ 428749 h 42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7700" h="428748">
                  <a:moveTo>
                    <a:pt x="19050" y="38100"/>
                  </a:moveTo>
                  <a:cubicBezTo>
                    <a:pt x="19050" y="27579"/>
                    <a:pt x="27579" y="19050"/>
                    <a:pt x="38100" y="19050"/>
                  </a:cubicBezTo>
                  <a:lnTo>
                    <a:pt x="609600" y="19050"/>
                  </a:lnTo>
                  <a:cubicBezTo>
                    <a:pt x="620121" y="19050"/>
                    <a:pt x="628650" y="27579"/>
                    <a:pt x="628650" y="38100"/>
                  </a:cubicBezTo>
                  <a:lnTo>
                    <a:pt x="628650" y="428749"/>
                  </a:lnTo>
                  <a:lnTo>
                    <a:pt x="647700" y="428749"/>
                  </a:lnTo>
                  <a:lnTo>
                    <a:pt x="647700" y="38100"/>
                  </a:lnTo>
                  <a:cubicBezTo>
                    <a:pt x="647700" y="17058"/>
                    <a:pt x="630642" y="0"/>
                    <a:pt x="609600" y="0"/>
                  </a:cubicBez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428749"/>
                  </a:lnTo>
                  <a:lnTo>
                    <a:pt x="19050" y="4287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 : forme 11">
              <a:extLst>
                <a:ext uri="{FF2B5EF4-FFF2-40B4-BE49-F238E27FC236}">
                  <a16:creationId xmlns:a16="http://schemas.microsoft.com/office/drawing/2014/main" id="{2789B72B-A318-00B1-CA5F-687CCB2AC607}"/>
                </a:ext>
              </a:extLst>
            </p:cNvPr>
            <p:cNvSpPr/>
            <p:nvPr/>
          </p:nvSpPr>
          <p:spPr>
            <a:xfrm>
              <a:off x="1361849" y="2179545"/>
              <a:ext cx="876300" cy="66675"/>
            </a:xfrm>
            <a:custGeom>
              <a:avLst/>
              <a:gdLst>
                <a:gd name="connsiteX0" fmla="*/ 485775 w 876300"/>
                <a:gd name="connsiteY0" fmla="*/ 0 h 66675"/>
                <a:gd name="connsiteX1" fmla="*/ 485775 w 876300"/>
                <a:gd name="connsiteY1" fmla="*/ 19050 h 66675"/>
                <a:gd name="connsiteX2" fmla="*/ 390525 w 876300"/>
                <a:gd name="connsiteY2" fmla="*/ 19050 h 66675"/>
                <a:gd name="connsiteX3" fmla="*/ 390525 w 876300"/>
                <a:gd name="connsiteY3" fmla="*/ 0 h 66675"/>
                <a:gd name="connsiteX4" fmla="*/ 0 w 876300"/>
                <a:gd name="connsiteY4" fmla="*/ 0 h 66675"/>
                <a:gd name="connsiteX5" fmla="*/ 0 w 876300"/>
                <a:gd name="connsiteY5" fmla="*/ 19050 h 66675"/>
                <a:gd name="connsiteX6" fmla="*/ 47625 w 876300"/>
                <a:gd name="connsiteY6" fmla="*/ 66675 h 66675"/>
                <a:gd name="connsiteX7" fmla="*/ 828675 w 876300"/>
                <a:gd name="connsiteY7" fmla="*/ 66675 h 66675"/>
                <a:gd name="connsiteX8" fmla="*/ 876300 w 876300"/>
                <a:gd name="connsiteY8" fmla="*/ 19050 h 66675"/>
                <a:gd name="connsiteX9" fmla="*/ 876300 w 876300"/>
                <a:gd name="connsiteY9" fmla="*/ 0 h 66675"/>
                <a:gd name="connsiteX10" fmla="*/ 828675 w 876300"/>
                <a:gd name="connsiteY10" fmla="*/ 47625 h 66675"/>
                <a:gd name="connsiteX11" fmla="*/ 47625 w 876300"/>
                <a:gd name="connsiteY11" fmla="*/ 47625 h 66675"/>
                <a:gd name="connsiteX12" fmla="*/ 19050 w 876300"/>
                <a:gd name="connsiteY12" fmla="*/ 19050 h 66675"/>
                <a:gd name="connsiteX13" fmla="*/ 371475 w 876300"/>
                <a:gd name="connsiteY13" fmla="*/ 19050 h 66675"/>
                <a:gd name="connsiteX14" fmla="*/ 389265 w 876300"/>
                <a:gd name="connsiteY14" fmla="*/ 38100 h 66675"/>
                <a:gd name="connsiteX15" fmla="*/ 390525 w 876300"/>
                <a:gd name="connsiteY15" fmla="*/ 38100 h 66675"/>
                <a:gd name="connsiteX16" fmla="*/ 485775 w 876300"/>
                <a:gd name="connsiteY16" fmla="*/ 38100 h 66675"/>
                <a:gd name="connsiteX17" fmla="*/ 504825 w 876300"/>
                <a:gd name="connsiteY17" fmla="*/ 20310 h 66675"/>
                <a:gd name="connsiteX18" fmla="*/ 504825 w 876300"/>
                <a:gd name="connsiteY18" fmla="*/ 19050 h 66675"/>
                <a:gd name="connsiteX19" fmla="*/ 857250 w 876300"/>
                <a:gd name="connsiteY19" fmla="*/ 19050 h 66675"/>
                <a:gd name="connsiteX20" fmla="*/ 828675 w 876300"/>
                <a:gd name="connsiteY20" fmla="*/ 4762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6300" h="66675">
                  <a:moveTo>
                    <a:pt x="485775" y="0"/>
                  </a:moveTo>
                  <a:lnTo>
                    <a:pt x="485775" y="19050"/>
                  </a:lnTo>
                  <a:lnTo>
                    <a:pt x="390525" y="19050"/>
                  </a:lnTo>
                  <a:lnTo>
                    <a:pt x="390525" y="0"/>
                  </a:lnTo>
                  <a:lnTo>
                    <a:pt x="0" y="0"/>
                  </a:lnTo>
                  <a:lnTo>
                    <a:pt x="0" y="19050"/>
                  </a:lnTo>
                  <a:cubicBezTo>
                    <a:pt x="32" y="45340"/>
                    <a:pt x="21336" y="66644"/>
                    <a:pt x="47625" y="66675"/>
                  </a:cubicBezTo>
                  <a:lnTo>
                    <a:pt x="828675" y="66675"/>
                  </a:lnTo>
                  <a:cubicBezTo>
                    <a:pt x="854965" y="66644"/>
                    <a:pt x="876269" y="45340"/>
                    <a:pt x="876300" y="19050"/>
                  </a:cubicBezTo>
                  <a:lnTo>
                    <a:pt x="876300" y="0"/>
                  </a:lnTo>
                  <a:close/>
                  <a:moveTo>
                    <a:pt x="828675" y="47625"/>
                  </a:moveTo>
                  <a:lnTo>
                    <a:pt x="47625" y="47625"/>
                  </a:lnTo>
                  <a:cubicBezTo>
                    <a:pt x="31844" y="47625"/>
                    <a:pt x="19050" y="34832"/>
                    <a:pt x="19050" y="19050"/>
                  </a:cubicBezTo>
                  <a:lnTo>
                    <a:pt x="371475" y="19050"/>
                  </a:lnTo>
                  <a:cubicBezTo>
                    <a:pt x="371127" y="29223"/>
                    <a:pt x="379092" y="37752"/>
                    <a:pt x="389265" y="38100"/>
                  </a:cubicBezTo>
                  <a:cubicBezTo>
                    <a:pt x="389685" y="38114"/>
                    <a:pt x="390105" y="38114"/>
                    <a:pt x="390525" y="38100"/>
                  </a:cubicBezTo>
                  <a:lnTo>
                    <a:pt x="485775" y="38100"/>
                  </a:lnTo>
                  <a:cubicBezTo>
                    <a:pt x="495948" y="38448"/>
                    <a:pt x="504477" y="30483"/>
                    <a:pt x="504825" y="20310"/>
                  </a:cubicBezTo>
                  <a:cubicBezTo>
                    <a:pt x="504839" y="19890"/>
                    <a:pt x="504839" y="19470"/>
                    <a:pt x="504825" y="19050"/>
                  </a:cubicBezTo>
                  <a:lnTo>
                    <a:pt x="857250" y="19050"/>
                  </a:lnTo>
                  <a:cubicBezTo>
                    <a:pt x="857250" y="34832"/>
                    <a:pt x="844457" y="47625"/>
                    <a:pt x="828675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6" name="Graphique 10" descr="Ordinateur portable contour">
            <a:extLst>
              <a:ext uri="{FF2B5EF4-FFF2-40B4-BE49-F238E27FC236}">
                <a16:creationId xmlns:a16="http://schemas.microsoft.com/office/drawing/2014/main" id="{6BBEB8CF-38AA-BD6E-06A2-B034708941C1}"/>
              </a:ext>
            </a:extLst>
          </p:cNvPr>
          <p:cNvGrpSpPr/>
          <p:nvPr userDrawn="1"/>
        </p:nvGrpSpPr>
        <p:grpSpPr>
          <a:xfrm>
            <a:off x="9440740" y="3905024"/>
            <a:ext cx="876300" cy="523817"/>
            <a:chOff x="1361849" y="1722403"/>
            <a:chExt cx="876300" cy="523817"/>
          </a:xfrm>
          <a:gradFill>
            <a:gsLst>
              <a:gs pos="14000">
                <a:schemeClr val="accent4"/>
              </a:gs>
              <a:gs pos="89000">
                <a:srgbClr val="024C84"/>
              </a:gs>
            </a:gsLst>
            <a:lin ang="5400000" scaled="0"/>
          </a:gradFill>
        </p:grpSpPr>
        <p:sp>
          <p:nvSpPr>
            <p:cNvPr id="137" name="Forme libre : forme 8">
              <a:extLst>
                <a:ext uri="{FF2B5EF4-FFF2-40B4-BE49-F238E27FC236}">
                  <a16:creationId xmlns:a16="http://schemas.microsoft.com/office/drawing/2014/main" id="{8389758A-D97C-1DCE-922D-9E28854E2761}"/>
                </a:ext>
              </a:extLst>
            </p:cNvPr>
            <p:cNvSpPr/>
            <p:nvPr/>
          </p:nvSpPr>
          <p:spPr>
            <a:xfrm>
              <a:off x="1523774" y="1770028"/>
              <a:ext cx="552450" cy="342995"/>
            </a:xfrm>
            <a:custGeom>
              <a:avLst/>
              <a:gdLst>
                <a:gd name="connsiteX0" fmla="*/ 552450 w 552450"/>
                <a:gd name="connsiteY0" fmla="*/ 342843 h 342995"/>
                <a:gd name="connsiteX1" fmla="*/ 552450 w 552450"/>
                <a:gd name="connsiteY1" fmla="*/ 0 h 342995"/>
                <a:gd name="connsiteX2" fmla="*/ 0 w 552450"/>
                <a:gd name="connsiteY2" fmla="*/ 0 h 342995"/>
                <a:gd name="connsiteX3" fmla="*/ 0 w 552450"/>
                <a:gd name="connsiteY3" fmla="*/ 342995 h 342995"/>
                <a:gd name="connsiteX4" fmla="*/ 19050 w 552450"/>
                <a:gd name="connsiteY4" fmla="*/ 19050 h 342995"/>
                <a:gd name="connsiteX5" fmla="*/ 533400 w 552450"/>
                <a:gd name="connsiteY5" fmla="*/ 19050 h 342995"/>
                <a:gd name="connsiteX6" fmla="*/ 533400 w 552450"/>
                <a:gd name="connsiteY6" fmla="*/ 323783 h 342995"/>
                <a:gd name="connsiteX7" fmla="*/ 19050 w 552450"/>
                <a:gd name="connsiteY7" fmla="*/ 323945 h 34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342995">
                  <a:moveTo>
                    <a:pt x="552450" y="342843"/>
                  </a:moveTo>
                  <a:lnTo>
                    <a:pt x="552450" y="0"/>
                  </a:lnTo>
                  <a:lnTo>
                    <a:pt x="0" y="0"/>
                  </a:lnTo>
                  <a:lnTo>
                    <a:pt x="0" y="342995"/>
                  </a:lnTo>
                  <a:close/>
                  <a:moveTo>
                    <a:pt x="19050" y="19050"/>
                  </a:moveTo>
                  <a:lnTo>
                    <a:pt x="533400" y="19050"/>
                  </a:lnTo>
                  <a:lnTo>
                    <a:pt x="533400" y="323783"/>
                  </a:lnTo>
                  <a:lnTo>
                    <a:pt x="19050" y="323945"/>
                  </a:lnTo>
                  <a:close/>
                </a:path>
              </a:pathLst>
            </a:custGeom>
            <a:solidFill>
              <a:srgbClr val="024C8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8" name="Forme libre : forme 10">
              <a:extLst>
                <a:ext uri="{FF2B5EF4-FFF2-40B4-BE49-F238E27FC236}">
                  <a16:creationId xmlns:a16="http://schemas.microsoft.com/office/drawing/2014/main" id="{31E671C0-E731-E36E-FA6D-F446EF023509}"/>
                </a:ext>
              </a:extLst>
            </p:cNvPr>
            <p:cNvSpPr/>
            <p:nvPr/>
          </p:nvSpPr>
          <p:spPr>
            <a:xfrm>
              <a:off x="1476149" y="1722403"/>
              <a:ext cx="647700" cy="428748"/>
            </a:xfrm>
            <a:custGeom>
              <a:avLst/>
              <a:gdLst>
                <a:gd name="connsiteX0" fmla="*/ 19050 w 647700"/>
                <a:gd name="connsiteY0" fmla="*/ 38100 h 428748"/>
                <a:gd name="connsiteX1" fmla="*/ 38100 w 647700"/>
                <a:gd name="connsiteY1" fmla="*/ 19050 h 428748"/>
                <a:gd name="connsiteX2" fmla="*/ 609600 w 647700"/>
                <a:gd name="connsiteY2" fmla="*/ 19050 h 428748"/>
                <a:gd name="connsiteX3" fmla="*/ 628650 w 647700"/>
                <a:gd name="connsiteY3" fmla="*/ 38100 h 428748"/>
                <a:gd name="connsiteX4" fmla="*/ 628650 w 647700"/>
                <a:gd name="connsiteY4" fmla="*/ 428749 h 428748"/>
                <a:gd name="connsiteX5" fmla="*/ 647700 w 647700"/>
                <a:gd name="connsiteY5" fmla="*/ 428749 h 428748"/>
                <a:gd name="connsiteX6" fmla="*/ 647700 w 647700"/>
                <a:gd name="connsiteY6" fmla="*/ 38100 h 428748"/>
                <a:gd name="connsiteX7" fmla="*/ 609600 w 647700"/>
                <a:gd name="connsiteY7" fmla="*/ 0 h 428748"/>
                <a:gd name="connsiteX8" fmla="*/ 38100 w 647700"/>
                <a:gd name="connsiteY8" fmla="*/ 0 h 428748"/>
                <a:gd name="connsiteX9" fmla="*/ 0 w 647700"/>
                <a:gd name="connsiteY9" fmla="*/ 38100 h 428748"/>
                <a:gd name="connsiteX10" fmla="*/ 0 w 647700"/>
                <a:gd name="connsiteY10" fmla="*/ 428749 h 428748"/>
                <a:gd name="connsiteX11" fmla="*/ 19050 w 647700"/>
                <a:gd name="connsiteY11" fmla="*/ 428749 h 42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7700" h="428748">
                  <a:moveTo>
                    <a:pt x="19050" y="38100"/>
                  </a:moveTo>
                  <a:cubicBezTo>
                    <a:pt x="19050" y="27579"/>
                    <a:pt x="27579" y="19050"/>
                    <a:pt x="38100" y="19050"/>
                  </a:cubicBezTo>
                  <a:lnTo>
                    <a:pt x="609600" y="19050"/>
                  </a:lnTo>
                  <a:cubicBezTo>
                    <a:pt x="620121" y="19050"/>
                    <a:pt x="628650" y="27579"/>
                    <a:pt x="628650" y="38100"/>
                  </a:cubicBezTo>
                  <a:lnTo>
                    <a:pt x="628650" y="428749"/>
                  </a:lnTo>
                  <a:lnTo>
                    <a:pt x="647700" y="428749"/>
                  </a:lnTo>
                  <a:lnTo>
                    <a:pt x="647700" y="38100"/>
                  </a:lnTo>
                  <a:cubicBezTo>
                    <a:pt x="647700" y="17058"/>
                    <a:pt x="630642" y="0"/>
                    <a:pt x="609600" y="0"/>
                  </a:cubicBez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428749"/>
                  </a:lnTo>
                  <a:lnTo>
                    <a:pt x="19050" y="428749"/>
                  </a:lnTo>
                  <a:close/>
                </a:path>
              </a:pathLst>
            </a:custGeom>
            <a:solidFill>
              <a:srgbClr val="024C8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9" name="Forme libre : forme 11">
              <a:extLst>
                <a:ext uri="{FF2B5EF4-FFF2-40B4-BE49-F238E27FC236}">
                  <a16:creationId xmlns:a16="http://schemas.microsoft.com/office/drawing/2014/main" id="{14DE3692-6766-77EE-AB53-81254583FC42}"/>
                </a:ext>
              </a:extLst>
            </p:cNvPr>
            <p:cNvSpPr/>
            <p:nvPr/>
          </p:nvSpPr>
          <p:spPr>
            <a:xfrm>
              <a:off x="1361849" y="2179545"/>
              <a:ext cx="876300" cy="66675"/>
            </a:xfrm>
            <a:custGeom>
              <a:avLst/>
              <a:gdLst>
                <a:gd name="connsiteX0" fmla="*/ 485775 w 876300"/>
                <a:gd name="connsiteY0" fmla="*/ 0 h 66675"/>
                <a:gd name="connsiteX1" fmla="*/ 485775 w 876300"/>
                <a:gd name="connsiteY1" fmla="*/ 19050 h 66675"/>
                <a:gd name="connsiteX2" fmla="*/ 390525 w 876300"/>
                <a:gd name="connsiteY2" fmla="*/ 19050 h 66675"/>
                <a:gd name="connsiteX3" fmla="*/ 390525 w 876300"/>
                <a:gd name="connsiteY3" fmla="*/ 0 h 66675"/>
                <a:gd name="connsiteX4" fmla="*/ 0 w 876300"/>
                <a:gd name="connsiteY4" fmla="*/ 0 h 66675"/>
                <a:gd name="connsiteX5" fmla="*/ 0 w 876300"/>
                <a:gd name="connsiteY5" fmla="*/ 19050 h 66675"/>
                <a:gd name="connsiteX6" fmla="*/ 47625 w 876300"/>
                <a:gd name="connsiteY6" fmla="*/ 66675 h 66675"/>
                <a:gd name="connsiteX7" fmla="*/ 828675 w 876300"/>
                <a:gd name="connsiteY7" fmla="*/ 66675 h 66675"/>
                <a:gd name="connsiteX8" fmla="*/ 876300 w 876300"/>
                <a:gd name="connsiteY8" fmla="*/ 19050 h 66675"/>
                <a:gd name="connsiteX9" fmla="*/ 876300 w 876300"/>
                <a:gd name="connsiteY9" fmla="*/ 0 h 66675"/>
                <a:gd name="connsiteX10" fmla="*/ 828675 w 876300"/>
                <a:gd name="connsiteY10" fmla="*/ 47625 h 66675"/>
                <a:gd name="connsiteX11" fmla="*/ 47625 w 876300"/>
                <a:gd name="connsiteY11" fmla="*/ 47625 h 66675"/>
                <a:gd name="connsiteX12" fmla="*/ 19050 w 876300"/>
                <a:gd name="connsiteY12" fmla="*/ 19050 h 66675"/>
                <a:gd name="connsiteX13" fmla="*/ 371475 w 876300"/>
                <a:gd name="connsiteY13" fmla="*/ 19050 h 66675"/>
                <a:gd name="connsiteX14" fmla="*/ 389265 w 876300"/>
                <a:gd name="connsiteY14" fmla="*/ 38100 h 66675"/>
                <a:gd name="connsiteX15" fmla="*/ 390525 w 876300"/>
                <a:gd name="connsiteY15" fmla="*/ 38100 h 66675"/>
                <a:gd name="connsiteX16" fmla="*/ 485775 w 876300"/>
                <a:gd name="connsiteY16" fmla="*/ 38100 h 66675"/>
                <a:gd name="connsiteX17" fmla="*/ 504825 w 876300"/>
                <a:gd name="connsiteY17" fmla="*/ 20310 h 66675"/>
                <a:gd name="connsiteX18" fmla="*/ 504825 w 876300"/>
                <a:gd name="connsiteY18" fmla="*/ 19050 h 66675"/>
                <a:gd name="connsiteX19" fmla="*/ 857250 w 876300"/>
                <a:gd name="connsiteY19" fmla="*/ 19050 h 66675"/>
                <a:gd name="connsiteX20" fmla="*/ 828675 w 876300"/>
                <a:gd name="connsiteY20" fmla="*/ 4762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6300" h="66675">
                  <a:moveTo>
                    <a:pt x="485775" y="0"/>
                  </a:moveTo>
                  <a:lnTo>
                    <a:pt x="485775" y="19050"/>
                  </a:lnTo>
                  <a:lnTo>
                    <a:pt x="390525" y="19050"/>
                  </a:lnTo>
                  <a:lnTo>
                    <a:pt x="390525" y="0"/>
                  </a:lnTo>
                  <a:lnTo>
                    <a:pt x="0" y="0"/>
                  </a:lnTo>
                  <a:lnTo>
                    <a:pt x="0" y="19050"/>
                  </a:lnTo>
                  <a:cubicBezTo>
                    <a:pt x="32" y="45340"/>
                    <a:pt x="21336" y="66644"/>
                    <a:pt x="47625" y="66675"/>
                  </a:cubicBezTo>
                  <a:lnTo>
                    <a:pt x="828675" y="66675"/>
                  </a:lnTo>
                  <a:cubicBezTo>
                    <a:pt x="854965" y="66644"/>
                    <a:pt x="876269" y="45340"/>
                    <a:pt x="876300" y="19050"/>
                  </a:cubicBezTo>
                  <a:lnTo>
                    <a:pt x="876300" y="0"/>
                  </a:lnTo>
                  <a:close/>
                  <a:moveTo>
                    <a:pt x="828675" y="47625"/>
                  </a:moveTo>
                  <a:lnTo>
                    <a:pt x="47625" y="47625"/>
                  </a:lnTo>
                  <a:cubicBezTo>
                    <a:pt x="31844" y="47625"/>
                    <a:pt x="19050" y="34832"/>
                    <a:pt x="19050" y="19050"/>
                  </a:cubicBezTo>
                  <a:lnTo>
                    <a:pt x="371475" y="19050"/>
                  </a:lnTo>
                  <a:cubicBezTo>
                    <a:pt x="371127" y="29223"/>
                    <a:pt x="379092" y="37752"/>
                    <a:pt x="389265" y="38100"/>
                  </a:cubicBezTo>
                  <a:cubicBezTo>
                    <a:pt x="389685" y="38114"/>
                    <a:pt x="390105" y="38114"/>
                    <a:pt x="390525" y="38100"/>
                  </a:cubicBezTo>
                  <a:lnTo>
                    <a:pt x="485775" y="38100"/>
                  </a:lnTo>
                  <a:cubicBezTo>
                    <a:pt x="495948" y="38448"/>
                    <a:pt x="504477" y="30483"/>
                    <a:pt x="504825" y="20310"/>
                  </a:cubicBezTo>
                  <a:cubicBezTo>
                    <a:pt x="504839" y="19890"/>
                    <a:pt x="504839" y="19470"/>
                    <a:pt x="504825" y="19050"/>
                  </a:cubicBezTo>
                  <a:lnTo>
                    <a:pt x="857250" y="19050"/>
                  </a:lnTo>
                  <a:cubicBezTo>
                    <a:pt x="857250" y="34832"/>
                    <a:pt x="844457" y="47625"/>
                    <a:pt x="828675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40" name="Groupe 12">
            <a:extLst>
              <a:ext uri="{FF2B5EF4-FFF2-40B4-BE49-F238E27FC236}">
                <a16:creationId xmlns:a16="http://schemas.microsoft.com/office/drawing/2014/main" id="{5B426983-B982-E80A-39C0-C44AE690C152}"/>
              </a:ext>
            </a:extLst>
          </p:cNvPr>
          <p:cNvGrpSpPr/>
          <p:nvPr userDrawn="1"/>
        </p:nvGrpSpPr>
        <p:grpSpPr>
          <a:xfrm>
            <a:off x="2588598" y="3850462"/>
            <a:ext cx="647703" cy="590654"/>
            <a:chOff x="5772148" y="1684360"/>
            <a:chExt cx="647703" cy="590654"/>
          </a:xfrm>
          <a:solidFill>
            <a:srgbClr val="024C84"/>
          </a:solidFill>
        </p:grpSpPr>
        <p:sp>
          <p:nvSpPr>
            <p:cNvPr id="141" name="Forme libre : forme 13">
              <a:extLst>
                <a:ext uri="{FF2B5EF4-FFF2-40B4-BE49-F238E27FC236}">
                  <a16:creationId xmlns:a16="http://schemas.microsoft.com/office/drawing/2014/main" id="{8685FBE7-2057-D2CE-CD13-2230680B924F}"/>
                </a:ext>
              </a:extLst>
            </p:cNvPr>
            <p:cNvSpPr/>
            <p:nvPr/>
          </p:nvSpPr>
          <p:spPr>
            <a:xfrm>
              <a:off x="5772148" y="1684360"/>
              <a:ext cx="647703" cy="590654"/>
            </a:xfrm>
            <a:custGeom>
              <a:avLst/>
              <a:gdLst>
                <a:gd name="connsiteX0" fmla="*/ 615316 w 647703"/>
                <a:gd name="connsiteY0" fmla="*/ 19040 h 590654"/>
                <a:gd name="connsiteX1" fmla="*/ 628651 w 647703"/>
                <a:gd name="connsiteY1" fmla="*/ 33328 h 590654"/>
                <a:gd name="connsiteX2" fmla="*/ 628651 w 647703"/>
                <a:gd name="connsiteY2" fmla="*/ 426825 h 590654"/>
                <a:gd name="connsiteX3" fmla="*/ 615316 w 647703"/>
                <a:gd name="connsiteY3" fmla="*/ 440160 h 590654"/>
                <a:gd name="connsiteX4" fmla="*/ 499111 w 647703"/>
                <a:gd name="connsiteY4" fmla="*/ 440160 h 590654"/>
                <a:gd name="connsiteX5" fmla="*/ 499111 w 647703"/>
                <a:gd name="connsiteY5" fmla="*/ 543982 h 590654"/>
                <a:gd name="connsiteX6" fmla="*/ 402261 w 647703"/>
                <a:gd name="connsiteY6" fmla="*/ 444951 h 590654"/>
                <a:gd name="connsiteX7" fmla="*/ 396660 w 647703"/>
                <a:gd name="connsiteY7" fmla="*/ 439236 h 590654"/>
                <a:gd name="connsiteX8" fmla="*/ 32386 w 647703"/>
                <a:gd name="connsiteY8" fmla="*/ 439236 h 590654"/>
                <a:gd name="connsiteX9" fmla="*/ 19051 w 647703"/>
                <a:gd name="connsiteY9" fmla="*/ 426479 h 590654"/>
                <a:gd name="connsiteX10" fmla="*/ 19051 w 647703"/>
                <a:gd name="connsiteY10" fmla="*/ 425901 h 590654"/>
                <a:gd name="connsiteX11" fmla="*/ 19051 w 647703"/>
                <a:gd name="connsiteY11" fmla="*/ 32385 h 590654"/>
                <a:gd name="connsiteX12" fmla="*/ 32386 w 647703"/>
                <a:gd name="connsiteY12" fmla="*/ 19050 h 590654"/>
                <a:gd name="connsiteX13" fmla="*/ 615316 w 647703"/>
                <a:gd name="connsiteY13" fmla="*/ 19050 h 590654"/>
                <a:gd name="connsiteX14" fmla="*/ 615316 w 647703"/>
                <a:gd name="connsiteY14" fmla="*/ 0 h 590654"/>
                <a:gd name="connsiteX15" fmla="*/ 32386 w 647703"/>
                <a:gd name="connsiteY15" fmla="*/ 0 h 590654"/>
                <a:gd name="connsiteX16" fmla="*/ 1 w 647703"/>
                <a:gd name="connsiteY16" fmla="*/ 32385 h 590654"/>
                <a:gd name="connsiteX17" fmla="*/ 1 w 647703"/>
                <a:gd name="connsiteY17" fmla="*/ 425872 h 590654"/>
                <a:gd name="connsiteX18" fmla="*/ 31851 w 647703"/>
                <a:gd name="connsiteY18" fmla="*/ 458257 h 590654"/>
                <a:gd name="connsiteX19" fmla="*/ 32386 w 647703"/>
                <a:gd name="connsiteY19" fmla="*/ 458257 h 590654"/>
                <a:gd name="connsiteX20" fmla="*/ 388621 w 647703"/>
                <a:gd name="connsiteY20" fmla="*/ 458257 h 590654"/>
                <a:gd name="connsiteX21" fmla="*/ 518161 w 647703"/>
                <a:gd name="connsiteY21" fmla="*/ 590655 h 590654"/>
                <a:gd name="connsiteX22" fmla="*/ 518161 w 647703"/>
                <a:gd name="connsiteY22" fmla="*/ 459210 h 590654"/>
                <a:gd name="connsiteX23" fmla="*/ 615316 w 647703"/>
                <a:gd name="connsiteY23" fmla="*/ 459210 h 590654"/>
                <a:gd name="connsiteX24" fmla="*/ 647701 w 647703"/>
                <a:gd name="connsiteY24" fmla="*/ 426825 h 590654"/>
                <a:gd name="connsiteX25" fmla="*/ 647701 w 647703"/>
                <a:gd name="connsiteY25" fmla="*/ 33338 h 590654"/>
                <a:gd name="connsiteX26" fmla="*/ 615316 w 647703"/>
                <a:gd name="connsiteY26" fmla="*/ 0 h 59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47703" h="590654">
                  <a:moveTo>
                    <a:pt x="615316" y="19040"/>
                  </a:moveTo>
                  <a:cubicBezTo>
                    <a:pt x="622934" y="19325"/>
                    <a:pt x="628892" y="25709"/>
                    <a:pt x="628651" y="33328"/>
                  </a:cubicBezTo>
                  <a:lnTo>
                    <a:pt x="628651" y="426825"/>
                  </a:lnTo>
                  <a:cubicBezTo>
                    <a:pt x="628461" y="434109"/>
                    <a:pt x="622601" y="439969"/>
                    <a:pt x="615316" y="440160"/>
                  </a:cubicBezTo>
                  <a:lnTo>
                    <a:pt x="499111" y="440160"/>
                  </a:lnTo>
                  <a:lnTo>
                    <a:pt x="499111" y="543982"/>
                  </a:lnTo>
                  <a:lnTo>
                    <a:pt x="402261" y="444951"/>
                  </a:lnTo>
                  <a:lnTo>
                    <a:pt x="396660" y="439236"/>
                  </a:lnTo>
                  <a:lnTo>
                    <a:pt x="32386" y="439236"/>
                  </a:lnTo>
                  <a:cubicBezTo>
                    <a:pt x="25181" y="439396"/>
                    <a:pt x="19211" y="433684"/>
                    <a:pt x="19051" y="426479"/>
                  </a:cubicBezTo>
                  <a:cubicBezTo>
                    <a:pt x="19047" y="426286"/>
                    <a:pt x="19047" y="426093"/>
                    <a:pt x="19051" y="425901"/>
                  </a:cubicBezTo>
                  <a:lnTo>
                    <a:pt x="19051" y="32385"/>
                  </a:lnTo>
                  <a:cubicBezTo>
                    <a:pt x="19242" y="25100"/>
                    <a:pt x="25101" y="19240"/>
                    <a:pt x="32386" y="19050"/>
                  </a:cubicBezTo>
                  <a:lnTo>
                    <a:pt x="615316" y="19050"/>
                  </a:lnTo>
                  <a:moveTo>
                    <a:pt x="615316" y="0"/>
                  </a:moveTo>
                  <a:lnTo>
                    <a:pt x="32386" y="0"/>
                  </a:lnTo>
                  <a:cubicBezTo>
                    <a:pt x="14578" y="186"/>
                    <a:pt x="187" y="14577"/>
                    <a:pt x="1" y="32385"/>
                  </a:cubicBezTo>
                  <a:lnTo>
                    <a:pt x="1" y="425872"/>
                  </a:lnTo>
                  <a:cubicBezTo>
                    <a:pt x="-147" y="443610"/>
                    <a:pt x="14112" y="458110"/>
                    <a:pt x="31851" y="458257"/>
                  </a:cubicBezTo>
                  <a:cubicBezTo>
                    <a:pt x="32029" y="458258"/>
                    <a:pt x="32208" y="458258"/>
                    <a:pt x="32386" y="458257"/>
                  </a:cubicBezTo>
                  <a:lnTo>
                    <a:pt x="388621" y="458257"/>
                  </a:lnTo>
                  <a:lnTo>
                    <a:pt x="518161" y="590655"/>
                  </a:lnTo>
                  <a:lnTo>
                    <a:pt x="518161" y="459210"/>
                  </a:lnTo>
                  <a:lnTo>
                    <a:pt x="615316" y="459210"/>
                  </a:lnTo>
                  <a:cubicBezTo>
                    <a:pt x="633124" y="459024"/>
                    <a:pt x="647515" y="444633"/>
                    <a:pt x="647701" y="426825"/>
                  </a:cubicBezTo>
                  <a:lnTo>
                    <a:pt x="647701" y="33338"/>
                  </a:lnTo>
                  <a:cubicBezTo>
                    <a:pt x="647924" y="15205"/>
                    <a:pt x="633448" y="303"/>
                    <a:pt x="61531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 : forme 14">
              <a:extLst>
                <a:ext uri="{FF2B5EF4-FFF2-40B4-BE49-F238E27FC236}">
                  <a16:creationId xmlns:a16="http://schemas.microsoft.com/office/drawing/2014/main" id="{6B4AF773-495C-A689-B36D-8CAFCE5B5C94}"/>
                </a:ext>
              </a:extLst>
            </p:cNvPr>
            <p:cNvSpPr/>
            <p:nvPr/>
          </p:nvSpPr>
          <p:spPr>
            <a:xfrm>
              <a:off x="5981700" y="1798603"/>
              <a:ext cx="228600" cy="228600"/>
            </a:xfrm>
            <a:custGeom>
              <a:avLst/>
              <a:gdLst>
                <a:gd name="connsiteX0" fmla="*/ 228600 w 228600"/>
                <a:gd name="connsiteY0" fmla="*/ 104775 h 228600"/>
                <a:gd name="connsiteX1" fmla="*/ 123825 w 228600"/>
                <a:gd name="connsiteY1" fmla="*/ 104775 h 228600"/>
                <a:gd name="connsiteX2" fmla="*/ 123825 w 228600"/>
                <a:gd name="connsiteY2" fmla="*/ 0 h 228600"/>
                <a:gd name="connsiteX3" fmla="*/ 104775 w 228600"/>
                <a:gd name="connsiteY3" fmla="*/ 0 h 228600"/>
                <a:gd name="connsiteX4" fmla="*/ 104775 w 228600"/>
                <a:gd name="connsiteY4" fmla="*/ 104775 h 228600"/>
                <a:gd name="connsiteX5" fmla="*/ 0 w 228600"/>
                <a:gd name="connsiteY5" fmla="*/ 104775 h 228600"/>
                <a:gd name="connsiteX6" fmla="*/ 0 w 228600"/>
                <a:gd name="connsiteY6" fmla="*/ 123825 h 228600"/>
                <a:gd name="connsiteX7" fmla="*/ 104775 w 228600"/>
                <a:gd name="connsiteY7" fmla="*/ 123825 h 228600"/>
                <a:gd name="connsiteX8" fmla="*/ 104775 w 228600"/>
                <a:gd name="connsiteY8" fmla="*/ 228600 h 228600"/>
                <a:gd name="connsiteX9" fmla="*/ 123825 w 228600"/>
                <a:gd name="connsiteY9" fmla="*/ 228600 h 228600"/>
                <a:gd name="connsiteX10" fmla="*/ 123825 w 228600"/>
                <a:gd name="connsiteY10" fmla="*/ 123825 h 228600"/>
                <a:gd name="connsiteX11" fmla="*/ 228600 w 228600"/>
                <a:gd name="connsiteY11" fmla="*/ 123825 h 228600"/>
                <a:gd name="connsiteX12" fmla="*/ 228600 w 228600"/>
                <a:gd name="connsiteY12" fmla="*/ 10477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8600" h="228600">
                  <a:moveTo>
                    <a:pt x="228600" y="104775"/>
                  </a:moveTo>
                  <a:lnTo>
                    <a:pt x="123825" y="104775"/>
                  </a:lnTo>
                  <a:lnTo>
                    <a:pt x="123825" y="0"/>
                  </a:lnTo>
                  <a:lnTo>
                    <a:pt x="104775" y="0"/>
                  </a:lnTo>
                  <a:lnTo>
                    <a:pt x="104775" y="104775"/>
                  </a:lnTo>
                  <a:lnTo>
                    <a:pt x="0" y="104775"/>
                  </a:lnTo>
                  <a:lnTo>
                    <a:pt x="0" y="123825"/>
                  </a:lnTo>
                  <a:lnTo>
                    <a:pt x="104775" y="123825"/>
                  </a:lnTo>
                  <a:lnTo>
                    <a:pt x="104775" y="228600"/>
                  </a:lnTo>
                  <a:lnTo>
                    <a:pt x="123825" y="228600"/>
                  </a:lnTo>
                  <a:lnTo>
                    <a:pt x="123825" y="123825"/>
                  </a:lnTo>
                  <a:lnTo>
                    <a:pt x="228600" y="123825"/>
                  </a:lnTo>
                  <a:lnTo>
                    <a:pt x="228600" y="1047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43" name="Graphique 21" descr="Engrenage contour">
            <a:extLst>
              <a:ext uri="{FF2B5EF4-FFF2-40B4-BE49-F238E27FC236}">
                <a16:creationId xmlns:a16="http://schemas.microsoft.com/office/drawing/2014/main" id="{C83B0223-2170-E1CA-6CC0-DD526ECE4A30}"/>
              </a:ext>
            </a:extLst>
          </p:cNvPr>
          <p:cNvGrpSpPr/>
          <p:nvPr userDrawn="1"/>
        </p:nvGrpSpPr>
        <p:grpSpPr>
          <a:xfrm>
            <a:off x="10474364" y="3838382"/>
            <a:ext cx="648652" cy="647861"/>
            <a:chOff x="9917140" y="1655837"/>
            <a:chExt cx="648652" cy="647861"/>
          </a:xfrm>
          <a:solidFill>
            <a:srgbClr val="024C84"/>
          </a:solidFill>
        </p:grpSpPr>
        <p:sp>
          <p:nvSpPr>
            <p:cNvPr id="144" name="Forme libre : forme 16">
              <a:extLst>
                <a:ext uri="{FF2B5EF4-FFF2-40B4-BE49-F238E27FC236}">
                  <a16:creationId xmlns:a16="http://schemas.microsoft.com/office/drawing/2014/main" id="{5E69BEF8-2E26-88FF-53AB-A8326F4EA644}"/>
                </a:ext>
              </a:extLst>
            </p:cNvPr>
            <p:cNvSpPr/>
            <p:nvPr/>
          </p:nvSpPr>
          <p:spPr>
            <a:xfrm>
              <a:off x="9917140" y="1655837"/>
              <a:ext cx="648652" cy="647861"/>
            </a:xfrm>
            <a:custGeom>
              <a:avLst/>
              <a:gdLst>
                <a:gd name="connsiteX0" fmla="*/ 91440 w 648652"/>
                <a:gd name="connsiteY0" fmla="*/ 454504 h 647861"/>
                <a:gd name="connsiteX1" fmla="*/ 67628 w 648652"/>
                <a:gd name="connsiteY1" fmla="*/ 525942 h 647861"/>
                <a:gd name="connsiteX2" fmla="*/ 121920 w 648652"/>
                <a:gd name="connsiteY2" fmla="*/ 580234 h 647861"/>
                <a:gd name="connsiteX3" fmla="*/ 193358 w 648652"/>
                <a:gd name="connsiteY3" fmla="*/ 556422 h 647861"/>
                <a:gd name="connsiteX4" fmla="*/ 253365 w 648652"/>
                <a:gd name="connsiteY4" fmla="*/ 581187 h 647861"/>
                <a:gd name="connsiteX5" fmla="*/ 286703 w 648652"/>
                <a:gd name="connsiteY5" fmla="*/ 647862 h 647861"/>
                <a:gd name="connsiteX6" fmla="*/ 362903 w 648652"/>
                <a:gd name="connsiteY6" fmla="*/ 647862 h 647861"/>
                <a:gd name="connsiteX7" fmla="*/ 396240 w 648652"/>
                <a:gd name="connsiteY7" fmla="*/ 581187 h 647861"/>
                <a:gd name="connsiteX8" fmla="*/ 455295 w 648652"/>
                <a:gd name="connsiteY8" fmla="*/ 556422 h 647861"/>
                <a:gd name="connsiteX9" fmla="*/ 526733 w 648652"/>
                <a:gd name="connsiteY9" fmla="*/ 580234 h 647861"/>
                <a:gd name="connsiteX10" fmla="*/ 581025 w 648652"/>
                <a:gd name="connsiteY10" fmla="*/ 525942 h 647861"/>
                <a:gd name="connsiteX11" fmla="*/ 557213 w 648652"/>
                <a:gd name="connsiteY11" fmla="*/ 454504 h 647861"/>
                <a:gd name="connsiteX12" fmla="*/ 581978 w 648652"/>
                <a:gd name="connsiteY12" fmla="*/ 394497 h 647861"/>
                <a:gd name="connsiteX13" fmla="*/ 648653 w 648652"/>
                <a:gd name="connsiteY13" fmla="*/ 361159 h 647861"/>
                <a:gd name="connsiteX14" fmla="*/ 648653 w 648652"/>
                <a:gd name="connsiteY14" fmla="*/ 284959 h 647861"/>
                <a:gd name="connsiteX15" fmla="*/ 581025 w 648652"/>
                <a:gd name="connsiteY15" fmla="*/ 252574 h 647861"/>
                <a:gd name="connsiteX16" fmla="*/ 556260 w 648652"/>
                <a:gd name="connsiteY16" fmla="*/ 193519 h 647861"/>
                <a:gd name="connsiteX17" fmla="*/ 580073 w 648652"/>
                <a:gd name="connsiteY17" fmla="*/ 122082 h 647861"/>
                <a:gd name="connsiteX18" fmla="*/ 525780 w 648652"/>
                <a:gd name="connsiteY18" fmla="*/ 67789 h 647861"/>
                <a:gd name="connsiteX19" fmla="*/ 454343 w 648652"/>
                <a:gd name="connsiteY19" fmla="*/ 91602 h 647861"/>
                <a:gd name="connsiteX20" fmla="*/ 394335 w 648652"/>
                <a:gd name="connsiteY20" fmla="*/ 66837 h 647861"/>
                <a:gd name="connsiteX21" fmla="*/ 361950 w 648652"/>
                <a:gd name="connsiteY21" fmla="*/ 0 h 647861"/>
                <a:gd name="connsiteX22" fmla="*/ 285750 w 648652"/>
                <a:gd name="connsiteY22" fmla="*/ 0 h 647861"/>
                <a:gd name="connsiteX23" fmla="*/ 252413 w 648652"/>
                <a:gd name="connsiteY23" fmla="*/ 66675 h 647861"/>
                <a:gd name="connsiteX24" fmla="*/ 193358 w 648652"/>
                <a:gd name="connsiteY24" fmla="*/ 91440 h 647861"/>
                <a:gd name="connsiteX25" fmla="*/ 121920 w 648652"/>
                <a:gd name="connsiteY25" fmla="*/ 67628 h 647861"/>
                <a:gd name="connsiteX26" fmla="*/ 67628 w 648652"/>
                <a:gd name="connsiteY26" fmla="*/ 121920 h 647861"/>
                <a:gd name="connsiteX27" fmla="*/ 91440 w 648652"/>
                <a:gd name="connsiteY27" fmla="*/ 193358 h 647861"/>
                <a:gd name="connsiteX28" fmla="*/ 66675 w 648652"/>
                <a:gd name="connsiteY28" fmla="*/ 253365 h 647861"/>
                <a:gd name="connsiteX29" fmla="*/ 0 w 648652"/>
                <a:gd name="connsiteY29" fmla="*/ 285750 h 647861"/>
                <a:gd name="connsiteX30" fmla="*/ 0 w 648652"/>
                <a:gd name="connsiteY30" fmla="*/ 361950 h 647861"/>
                <a:gd name="connsiteX31" fmla="*/ 66675 w 648652"/>
                <a:gd name="connsiteY31" fmla="*/ 395288 h 647861"/>
                <a:gd name="connsiteX32" fmla="*/ 91440 w 648652"/>
                <a:gd name="connsiteY32" fmla="*/ 454504 h 647861"/>
                <a:gd name="connsiteX33" fmla="*/ 19050 w 648652"/>
                <a:gd name="connsiteY33" fmla="*/ 297790 h 647861"/>
                <a:gd name="connsiteX34" fmla="*/ 75000 w 648652"/>
                <a:gd name="connsiteY34" fmla="*/ 270605 h 647861"/>
                <a:gd name="connsiteX35" fmla="*/ 82782 w 648652"/>
                <a:gd name="connsiteY35" fmla="*/ 266795 h 647861"/>
                <a:gd name="connsiteX36" fmla="*/ 85058 w 648652"/>
                <a:gd name="connsiteY36" fmla="*/ 258451 h 647861"/>
                <a:gd name="connsiteX37" fmla="*/ 108137 w 648652"/>
                <a:gd name="connsiteY37" fmla="*/ 202587 h 647861"/>
                <a:gd name="connsiteX38" fmla="*/ 112147 w 648652"/>
                <a:gd name="connsiteY38" fmla="*/ 195291 h 647861"/>
                <a:gd name="connsiteX39" fmla="*/ 109518 w 648652"/>
                <a:gd name="connsiteY39" fmla="*/ 187385 h 647861"/>
                <a:gd name="connsiteX40" fmla="*/ 89421 w 648652"/>
                <a:gd name="connsiteY40" fmla="*/ 127102 h 647861"/>
                <a:gd name="connsiteX41" fmla="*/ 127073 w 648652"/>
                <a:gd name="connsiteY41" fmla="*/ 89440 h 647861"/>
                <a:gd name="connsiteX42" fmla="*/ 187338 w 648652"/>
                <a:gd name="connsiteY42" fmla="*/ 109538 h 647861"/>
                <a:gd name="connsiteX43" fmla="*/ 195482 w 648652"/>
                <a:gd name="connsiteY43" fmla="*/ 112252 h 647861"/>
                <a:gd name="connsiteX44" fmla="*/ 202911 w 648652"/>
                <a:gd name="connsiteY44" fmla="*/ 107947 h 647861"/>
                <a:gd name="connsiteX45" fmla="*/ 257432 w 648652"/>
                <a:gd name="connsiteY45" fmla="*/ 85087 h 647861"/>
                <a:gd name="connsiteX46" fmla="*/ 265652 w 648652"/>
                <a:gd name="connsiteY46" fmla="*/ 82848 h 647861"/>
                <a:gd name="connsiteX47" fmla="*/ 269462 w 648652"/>
                <a:gd name="connsiteY47" fmla="*/ 75228 h 647861"/>
                <a:gd name="connsiteX48" fmla="*/ 297542 w 648652"/>
                <a:gd name="connsiteY48" fmla="*/ 19050 h 647861"/>
                <a:gd name="connsiteX49" fmla="*/ 350044 w 648652"/>
                <a:gd name="connsiteY49" fmla="*/ 19050 h 647861"/>
                <a:gd name="connsiteX50" fmla="*/ 377190 w 648652"/>
                <a:gd name="connsiteY50" fmla="*/ 75057 h 647861"/>
                <a:gd name="connsiteX51" fmla="*/ 381000 w 648652"/>
                <a:gd name="connsiteY51" fmla="*/ 82829 h 647861"/>
                <a:gd name="connsiteX52" fmla="*/ 389344 w 648652"/>
                <a:gd name="connsiteY52" fmla="*/ 85106 h 647861"/>
                <a:gd name="connsiteX53" fmla="*/ 445189 w 648652"/>
                <a:gd name="connsiteY53" fmla="*/ 108194 h 647861"/>
                <a:gd name="connsiteX54" fmla="*/ 452495 w 648652"/>
                <a:gd name="connsiteY54" fmla="*/ 112214 h 647861"/>
                <a:gd name="connsiteX55" fmla="*/ 460400 w 648652"/>
                <a:gd name="connsiteY55" fmla="*/ 109576 h 647861"/>
                <a:gd name="connsiteX56" fmla="*/ 520665 w 648652"/>
                <a:gd name="connsiteY56" fmla="*/ 89478 h 647861"/>
                <a:gd name="connsiteX57" fmla="*/ 558317 w 648652"/>
                <a:gd name="connsiteY57" fmla="*/ 127140 h 647861"/>
                <a:gd name="connsiteX58" fmla="*/ 538220 w 648652"/>
                <a:gd name="connsiteY58" fmla="*/ 187423 h 647861"/>
                <a:gd name="connsiteX59" fmla="*/ 535505 w 648652"/>
                <a:gd name="connsiteY59" fmla="*/ 195567 h 647861"/>
                <a:gd name="connsiteX60" fmla="*/ 539810 w 648652"/>
                <a:gd name="connsiteY60" fmla="*/ 202987 h 647861"/>
                <a:gd name="connsiteX61" fmla="*/ 562670 w 648652"/>
                <a:gd name="connsiteY61" fmla="*/ 257527 h 647861"/>
                <a:gd name="connsiteX62" fmla="*/ 564966 w 648652"/>
                <a:gd name="connsiteY62" fmla="*/ 265938 h 647861"/>
                <a:gd name="connsiteX63" fmla="*/ 572824 w 648652"/>
                <a:gd name="connsiteY63" fmla="*/ 269700 h 647861"/>
                <a:gd name="connsiteX64" fmla="*/ 629603 w 648652"/>
                <a:gd name="connsiteY64" fmla="*/ 296913 h 647861"/>
                <a:gd name="connsiteX65" fmla="*/ 629603 w 648652"/>
                <a:gd name="connsiteY65" fmla="*/ 349367 h 647861"/>
                <a:gd name="connsiteX66" fmla="*/ 573453 w 648652"/>
                <a:gd name="connsiteY66" fmla="*/ 377447 h 647861"/>
                <a:gd name="connsiteX67" fmla="*/ 565833 w 648652"/>
                <a:gd name="connsiteY67" fmla="*/ 381257 h 647861"/>
                <a:gd name="connsiteX68" fmla="*/ 563594 w 648652"/>
                <a:gd name="connsiteY68" fmla="*/ 389468 h 647861"/>
                <a:gd name="connsiteX69" fmla="*/ 540515 w 648652"/>
                <a:gd name="connsiteY69" fmla="*/ 445332 h 647861"/>
                <a:gd name="connsiteX70" fmla="*/ 536505 w 648652"/>
                <a:gd name="connsiteY70" fmla="*/ 452628 h 647861"/>
                <a:gd name="connsiteX71" fmla="*/ 539134 w 648652"/>
                <a:gd name="connsiteY71" fmla="*/ 460534 h 647861"/>
                <a:gd name="connsiteX72" fmla="*/ 559232 w 648652"/>
                <a:gd name="connsiteY72" fmla="*/ 520817 h 647861"/>
                <a:gd name="connsiteX73" fmla="*/ 521580 w 648652"/>
                <a:gd name="connsiteY73" fmla="*/ 558479 h 647861"/>
                <a:gd name="connsiteX74" fmla="*/ 461315 w 648652"/>
                <a:gd name="connsiteY74" fmla="*/ 538382 h 647861"/>
                <a:gd name="connsiteX75" fmla="*/ 453171 w 648652"/>
                <a:gd name="connsiteY75" fmla="*/ 535667 h 647861"/>
                <a:gd name="connsiteX76" fmla="*/ 445741 w 648652"/>
                <a:gd name="connsiteY76" fmla="*/ 539972 h 647861"/>
                <a:gd name="connsiteX77" fmla="*/ 391211 w 648652"/>
                <a:gd name="connsiteY77" fmla="*/ 562832 h 647861"/>
                <a:gd name="connsiteX78" fmla="*/ 383000 w 648652"/>
                <a:gd name="connsiteY78" fmla="*/ 565071 h 647861"/>
                <a:gd name="connsiteX79" fmla="*/ 379190 w 648652"/>
                <a:gd name="connsiteY79" fmla="*/ 572691 h 647861"/>
                <a:gd name="connsiteX80" fmla="*/ 351111 w 648652"/>
                <a:gd name="connsiteY80" fmla="*/ 628888 h 647861"/>
                <a:gd name="connsiteX81" fmla="*/ 298494 w 648652"/>
                <a:gd name="connsiteY81" fmla="*/ 628888 h 647861"/>
                <a:gd name="connsiteX82" fmla="*/ 270424 w 648652"/>
                <a:gd name="connsiteY82" fmla="*/ 572691 h 647861"/>
                <a:gd name="connsiteX83" fmla="*/ 266614 w 648652"/>
                <a:gd name="connsiteY83" fmla="*/ 565071 h 647861"/>
                <a:gd name="connsiteX84" fmla="*/ 258394 w 648652"/>
                <a:gd name="connsiteY84" fmla="*/ 562832 h 647861"/>
                <a:gd name="connsiteX85" fmla="*/ 202559 w 648652"/>
                <a:gd name="connsiteY85" fmla="*/ 539744 h 647861"/>
                <a:gd name="connsiteX86" fmla="*/ 195253 w 648652"/>
                <a:gd name="connsiteY86" fmla="*/ 535724 h 647861"/>
                <a:gd name="connsiteX87" fmla="*/ 187347 w 648652"/>
                <a:gd name="connsiteY87" fmla="*/ 538363 h 647861"/>
                <a:gd name="connsiteX88" fmla="*/ 127083 w 648652"/>
                <a:gd name="connsiteY88" fmla="*/ 558460 h 647861"/>
                <a:gd name="connsiteX89" fmla="*/ 89430 w 648652"/>
                <a:gd name="connsiteY89" fmla="*/ 520798 h 647861"/>
                <a:gd name="connsiteX90" fmla="*/ 109538 w 648652"/>
                <a:gd name="connsiteY90" fmla="*/ 460534 h 647861"/>
                <a:gd name="connsiteX91" fmla="*/ 112243 w 648652"/>
                <a:gd name="connsiteY91" fmla="*/ 452390 h 647861"/>
                <a:gd name="connsiteX92" fmla="*/ 107947 w 648652"/>
                <a:gd name="connsiteY92" fmla="*/ 444960 h 647861"/>
                <a:gd name="connsiteX93" fmla="*/ 85087 w 648652"/>
                <a:gd name="connsiteY93" fmla="*/ 390420 h 647861"/>
                <a:gd name="connsiteX94" fmla="*/ 82839 w 648652"/>
                <a:gd name="connsiteY94" fmla="*/ 382210 h 647861"/>
                <a:gd name="connsiteX95" fmla="*/ 75219 w 648652"/>
                <a:gd name="connsiteY95" fmla="*/ 378400 h 647861"/>
                <a:gd name="connsiteX96" fmla="*/ 19050 w 648652"/>
                <a:gd name="connsiteY96" fmla="*/ 350320 h 647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648652" h="647861">
                  <a:moveTo>
                    <a:pt x="91440" y="454504"/>
                  </a:moveTo>
                  <a:lnTo>
                    <a:pt x="67628" y="525942"/>
                  </a:lnTo>
                  <a:lnTo>
                    <a:pt x="121920" y="580234"/>
                  </a:lnTo>
                  <a:lnTo>
                    <a:pt x="193358" y="556422"/>
                  </a:lnTo>
                  <a:cubicBezTo>
                    <a:pt x="212309" y="567022"/>
                    <a:pt x="232453" y="575336"/>
                    <a:pt x="253365" y="581187"/>
                  </a:cubicBezTo>
                  <a:lnTo>
                    <a:pt x="286703" y="647862"/>
                  </a:lnTo>
                  <a:lnTo>
                    <a:pt x="362903" y="647862"/>
                  </a:lnTo>
                  <a:lnTo>
                    <a:pt x="396240" y="581187"/>
                  </a:lnTo>
                  <a:cubicBezTo>
                    <a:pt x="416907" y="575505"/>
                    <a:pt x="436756" y="567181"/>
                    <a:pt x="455295" y="556422"/>
                  </a:cubicBezTo>
                  <a:lnTo>
                    <a:pt x="526733" y="580234"/>
                  </a:lnTo>
                  <a:lnTo>
                    <a:pt x="581025" y="525942"/>
                  </a:lnTo>
                  <a:lnTo>
                    <a:pt x="557213" y="454504"/>
                  </a:lnTo>
                  <a:cubicBezTo>
                    <a:pt x="567808" y="435551"/>
                    <a:pt x="576122" y="415407"/>
                    <a:pt x="581978" y="394497"/>
                  </a:cubicBezTo>
                  <a:lnTo>
                    <a:pt x="648653" y="361159"/>
                  </a:lnTo>
                  <a:lnTo>
                    <a:pt x="648653" y="284959"/>
                  </a:lnTo>
                  <a:lnTo>
                    <a:pt x="581025" y="252574"/>
                  </a:lnTo>
                  <a:cubicBezTo>
                    <a:pt x="575339" y="231908"/>
                    <a:pt x="567015" y="212060"/>
                    <a:pt x="556260" y="193519"/>
                  </a:cubicBezTo>
                  <a:lnTo>
                    <a:pt x="580073" y="122082"/>
                  </a:lnTo>
                  <a:lnTo>
                    <a:pt x="525780" y="67789"/>
                  </a:lnTo>
                  <a:lnTo>
                    <a:pt x="454343" y="91602"/>
                  </a:lnTo>
                  <a:cubicBezTo>
                    <a:pt x="435391" y="81002"/>
                    <a:pt x="415247" y="72688"/>
                    <a:pt x="394335" y="66837"/>
                  </a:cubicBezTo>
                  <a:lnTo>
                    <a:pt x="361950" y="0"/>
                  </a:lnTo>
                  <a:lnTo>
                    <a:pt x="285750" y="0"/>
                  </a:lnTo>
                  <a:lnTo>
                    <a:pt x="252413" y="66675"/>
                  </a:lnTo>
                  <a:cubicBezTo>
                    <a:pt x="231745" y="72357"/>
                    <a:pt x="211896" y="80681"/>
                    <a:pt x="193358" y="91440"/>
                  </a:cubicBezTo>
                  <a:lnTo>
                    <a:pt x="121920" y="67628"/>
                  </a:lnTo>
                  <a:lnTo>
                    <a:pt x="67628" y="121920"/>
                  </a:lnTo>
                  <a:lnTo>
                    <a:pt x="91440" y="193358"/>
                  </a:lnTo>
                  <a:cubicBezTo>
                    <a:pt x="80844" y="212311"/>
                    <a:pt x="72531" y="232455"/>
                    <a:pt x="66675" y="253365"/>
                  </a:cubicBezTo>
                  <a:lnTo>
                    <a:pt x="0" y="285750"/>
                  </a:lnTo>
                  <a:lnTo>
                    <a:pt x="0" y="361950"/>
                  </a:lnTo>
                  <a:lnTo>
                    <a:pt x="66675" y="395288"/>
                  </a:lnTo>
                  <a:cubicBezTo>
                    <a:pt x="72348" y="416009"/>
                    <a:pt x="80672" y="435913"/>
                    <a:pt x="91440" y="454504"/>
                  </a:cubicBezTo>
                  <a:close/>
                  <a:moveTo>
                    <a:pt x="19050" y="297790"/>
                  </a:moveTo>
                  <a:lnTo>
                    <a:pt x="75000" y="270605"/>
                  </a:lnTo>
                  <a:lnTo>
                    <a:pt x="82782" y="266795"/>
                  </a:lnTo>
                  <a:lnTo>
                    <a:pt x="85058" y="258451"/>
                  </a:lnTo>
                  <a:cubicBezTo>
                    <a:pt x="90527" y="238987"/>
                    <a:pt x="98273" y="220236"/>
                    <a:pt x="108137" y="202587"/>
                  </a:cubicBezTo>
                  <a:lnTo>
                    <a:pt x="112147" y="195291"/>
                  </a:lnTo>
                  <a:lnTo>
                    <a:pt x="109518" y="187385"/>
                  </a:lnTo>
                  <a:lnTo>
                    <a:pt x="89421" y="127102"/>
                  </a:lnTo>
                  <a:lnTo>
                    <a:pt x="127073" y="89440"/>
                  </a:lnTo>
                  <a:lnTo>
                    <a:pt x="187338" y="109538"/>
                  </a:lnTo>
                  <a:lnTo>
                    <a:pt x="195482" y="112252"/>
                  </a:lnTo>
                  <a:lnTo>
                    <a:pt x="202911" y="107947"/>
                  </a:lnTo>
                  <a:cubicBezTo>
                    <a:pt x="220026" y="98012"/>
                    <a:pt x="238351" y="90328"/>
                    <a:pt x="257432" y="85087"/>
                  </a:cubicBezTo>
                  <a:lnTo>
                    <a:pt x="265652" y="82848"/>
                  </a:lnTo>
                  <a:lnTo>
                    <a:pt x="269462" y="75228"/>
                  </a:lnTo>
                  <a:lnTo>
                    <a:pt x="297542" y="19050"/>
                  </a:lnTo>
                  <a:lnTo>
                    <a:pt x="350044" y="19050"/>
                  </a:lnTo>
                  <a:lnTo>
                    <a:pt x="377190" y="75057"/>
                  </a:lnTo>
                  <a:lnTo>
                    <a:pt x="381000" y="82829"/>
                  </a:lnTo>
                  <a:lnTo>
                    <a:pt x="389344" y="85106"/>
                  </a:lnTo>
                  <a:cubicBezTo>
                    <a:pt x="408801" y="90583"/>
                    <a:pt x="427545" y="98332"/>
                    <a:pt x="445189" y="108194"/>
                  </a:cubicBezTo>
                  <a:lnTo>
                    <a:pt x="452495" y="112214"/>
                  </a:lnTo>
                  <a:lnTo>
                    <a:pt x="460400" y="109576"/>
                  </a:lnTo>
                  <a:lnTo>
                    <a:pt x="520665" y="89478"/>
                  </a:lnTo>
                  <a:lnTo>
                    <a:pt x="558317" y="127140"/>
                  </a:lnTo>
                  <a:lnTo>
                    <a:pt x="538220" y="187423"/>
                  </a:lnTo>
                  <a:lnTo>
                    <a:pt x="535505" y="195567"/>
                  </a:lnTo>
                  <a:lnTo>
                    <a:pt x="539810" y="202987"/>
                  </a:lnTo>
                  <a:cubicBezTo>
                    <a:pt x="549750" y="220106"/>
                    <a:pt x="557434" y="238438"/>
                    <a:pt x="562670" y="257527"/>
                  </a:cubicBezTo>
                  <a:lnTo>
                    <a:pt x="564966" y="265938"/>
                  </a:lnTo>
                  <a:lnTo>
                    <a:pt x="572824" y="269700"/>
                  </a:lnTo>
                  <a:lnTo>
                    <a:pt x="629603" y="296913"/>
                  </a:lnTo>
                  <a:lnTo>
                    <a:pt x="629603" y="349367"/>
                  </a:lnTo>
                  <a:lnTo>
                    <a:pt x="573453" y="377447"/>
                  </a:lnTo>
                  <a:lnTo>
                    <a:pt x="565833" y="381257"/>
                  </a:lnTo>
                  <a:lnTo>
                    <a:pt x="563594" y="389468"/>
                  </a:lnTo>
                  <a:cubicBezTo>
                    <a:pt x="558124" y="408931"/>
                    <a:pt x="550377" y="427682"/>
                    <a:pt x="540515" y="445332"/>
                  </a:cubicBezTo>
                  <a:lnTo>
                    <a:pt x="536505" y="452628"/>
                  </a:lnTo>
                  <a:lnTo>
                    <a:pt x="539134" y="460534"/>
                  </a:lnTo>
                  <a:lnTo>
                    <a:pt x="559232" y="520817"/>
                  </a:lnTo>
                  <a:lnTo>
                    <a:pt x="521580" y="558479"/>
                  </a:lnTo>
                  <a:lnTo>
                    <a:pt x="461315" y="538382"/>
                  </a:lnTo>
                  <a:lnTo>
                    <a:pt x="453171" y="535667"/>
                  </a:lnTo>
                  <a:lnTo>
                    <a:pt x="445741" y="539972"/>
                  </a:lnTo>
                  <a:cubicBezTo>
                    <a:pt x="428625" y="549909"/>
                    <a:pt x="410296" y="557593"/>
                    <a:pt x="391211" y="562832"/>
                  </a:cubicBezTo>
                  <a:lnTo>
                    <a:pt x="383000" y="565071"/>
                  </a:lnTo>
                  <a:lnTo>
                    <a:pt x="379190" y="572691"/>
                  </a:lnTo>
                  <a:lnTo>
                    <a:pt x="351111" y="628888"/>
                  </a:lnTo>
                  <a:lnTo>
                    <a:pt x="298494" y="628888"/>
                  </a:lnTo>
                  <a:lnTo>
                    <a:pt x="270424" y="572691"/>
                  </a:lnTo>
                  <a:lnTo>
                    <a:pt x="266614" y="565071"/>
                  </a:lnTo>
                  <a:lnTo>
                    <a:pt x="258394" y="562832"/>
                  </a:lnTo>
                  <a:cubicBezTo>
                    <a:pt x="238940" y="557355"/>
                    <a:pt x="220199" y="549606"/>
                    <a:pt x="202559" y="539744"/>
                  </a:cubicBezTo>
                  <a:lnTo>
                    <a:pt x="195253" y="535724"/>
                  </a:lnTo>
                  <a:lnTo>
                    <a:pt x="187347" y="538363"/>
                  </a:lnTo>
                  <a:lnTo>
                    <a:pt x="127083" y="558460"/>
                  </a:lnTo>
                  <a:lnTo>
                    <a:pt x="89430" y="520798"/>
                  </a:lnTo>
                  <a:lnTo>
                    <a:pt x="109538" y="460534"/>
                  </a:lnTo>
                  <a:lnTo>
                    <a:pt x="112243" y="452390"/>
                  </a:lnTo>
                  <a:lnTo>
                    <a:pt x="107947" y="444960"/>
                  </a:lnTo>
                  <a:cubicBezTo>
                    <a:pt x="98005" y="427843"/>
                    <a:pt x="90321" y="409511"/>
                    <a:pt x="85087" y="390420"/>
                  </a:cubicBezTo>
                  <a:lnTo>
                    <a:pt x="82839" y="382210"/>
                  </a:lnTo>
                  <a:lnTo>
                    <a:pt x="75219" y="378400"/>
                  </a:lnTo>
                  <a:lnTo>
                    <a:pt x="19050" y="3503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 : forme 17">
              <a:extLst>
                <a:ext uri="{FF2B5EF4-FFF2-40B4-BE49-F238E27FC236}">
                  <a16:creationId xmlns:a16="http://schemas.microsoft.com/office/drawing/2014/main" id="{1B444DB8-5A30-93F7-5F1E-8E4C09346457}"/>
                </a:ext>
              </a:extLst>
            </p:cNvPr>
            <p:cNvSpPr/>
            <p:nvPr/>
          </p:nvSpPr>
          <p:spPr>
            <a:xfrm>
              <a:off x="10126690" y="1865548"/>
              <a:ext cx="228600" cy="228600"/>
            </a:xfrm>
            <a:custGeom>
              <a:avLst/>
              <a:gdLst>
                <a:gd name="connsiteX0" fmla="*/ 114300 w 228600"/>
                <a:gd name="connsiteY0" fmla="*/ 228600 h 228600"/>
                <a:gd name="connsiteX1" fmla="*/ 228600 w 228600"/>
                <a:gd name="connsiteY1" fmla="*/ 114300 h 228600"/>
                <a:gd name="connsiteX2" fmla="*/ 114300 w 228600"/>
                <a:gd name="connsiteY2" fmla="*/ 0 h 228600"/>
                <a:gd name="connsiteX3" fmla="*/ 0 w 228600"/>
                <a:gd name="connsiteY3" fmla="*/ 114300 h 228600"/>
                <a:gd name="connsiteX4" fmla="*/ 114300 w 228600"/>
                <a:gd name="connsiteY4" fmla="*/ 228600 h 228600"/>
                <a:gd name="connsiteX5" fmla="*/ 114300 w 228600"/>
                <a:gd name="connsiteY5" fmla="*/ 18983 h 228600"/>
                <a:gd name="connsiteX6" fmla="*/ 209550 w 228600"/>
                <a:gd name="connsiteY6" fmla="*/ 114233 h 228600"/>
                <a:gd name="connsiteX7" fmla="*/ 114300 w 228600"/>
                <a:gd name="connsiteY7" fmla="*/ 209483 h 228600"/>
                <a:gd name="connsiteX8" fmla="*/ 19050 w 228600"/>
                <a:gd name="connsiteY8" fmla="*/ 114233 h 228600"/>
                <a:gd name="connsiteX9" fmla="*/ 114300 w 228600"/>
                <a:gd name="connsiteY9" fmla="*/ 18983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00" h="228600">
                  <a:moveTo>
                    <a:pt x="114300" y="228600"/>
                  </a:moveTo>
                  <a:cubicBezTo>
                    <a:pt x="177426" y="228600"/>
                    <a:pt x="228600" y="177426"/>
                    <a:pt x="228600" y="114300"/>
                  </a:cubicBezTo>
                  <a:cubicBezTo>
                    <a:pt x="228600" y="51174"/>
                    <a:pt x="177426" y="0"/>
                    <a:pt x="114300" y="0"/>
                  </a:cubicBezTo>
                  <a:cubicBezTo>
                    <a:pt x="51174" y="0"/>
                    <a:pt x="0" y="51174"/>
                    <a:pt x="0" y="114300"/>
                  </a:cubicBezTo>
                  <a:cubicBezTo>
                    <a:pt x="199" y="177344"/>
                    <a:pt x="51256" y="228401"/>
                    <a:pt x="114300" y="228600"/>
                  </a:cubicBezTo>
                  <a:close/>
                  <a:moveTo>
                    <a:pt x="114300" y="18983"/>
                  </a:moveTo>
                  <a:cubicBezTo>
                    <a:pt x="166905" y="18983"/>
                    <a:pt x="209550" y="61629"/>
                    <a:pt x="209550" y="114233"/>
                  </a:cubicBezTo>
                  <a:cubicBezTo>
                    <a:pt x="209550" y="166838"/>
                    <a:pt x="166905" y="209483"/>
                    <a:pt x="114300" y="209483"/>
                  </a:cubicBezTo>
                  <a:cubicBezTo>
                    <a:pt x="61695" y="209483"/>
                    <a:pt x="19050" y="166838"/>
                    <a:pt x="19050" y="114233"/>
                  </a:cubicBezTo>
                  <a:cubicBezTo>
                    <a:pt x="19119" y="61656"/>
                    <a:pt x="61723" y="19052"/>
                    <a:pt x="114300" y="189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48" name="Graphique 21" descr="Engrenage contour">
            <a:extLst>
              <a:ext uri="{FF2B5EF4-FFF2-40B4-BE49-F238E27FC236}">
                <a16:creationId xmlns:a16="http://schemas.microsoft.com/office/drawing/2014/main" id="{C71F1466-4E08-3C3F-0427-26195ED9FA9A}"/>
              </a:ext>
            </a:extLst>
          </p:cNvPr>
          <p:cNvGrpSpPr/>
          <p:nvPr userDrawn="1"/>
        </p:nvGrpSpPr>
        <p:grpSpPr>
          <a:xfrm>
            <a:off x="10474364" y="2621233"/>
            <a:ext cx="648652" cy="647861"/>
            <a:chOff x="9917140" y="1655837"/>
            <a:chExt cx="648652" cy="647861"/>
          </a:xfrm>
          <a:gradFill>
            <a:gsLst>
              <a:gs pos="97000">
                <a:srgbClr val="024C84"/>
              </a:gs>
              <a:gs pos="13000">
                <a:srgbClr val="7FD3FF"/>
              </a:gs>
            </a:gsLst>
            <a:lin ang="5400000" scaled="1"/>
          </a:gradFill>
        </p:grpSpPr>
        <p:sp>
          <p:nvSpPr>
            <p:cNvPr id="149" name="Forme libre : forme 16">
              <a:extLst>
                <a:ext uri="{FF2B5EF4-FFF2-40B4-BE49-F238E27FC236}">
                  <a16:creationId xmlns:a16="http://schemas.microsoft.com/office/drawing/2014/main" id="{85CED4A3-1F74-1300-0C7D-81B9242E7F01}"/>
                </a:ext>
              </a:extLst>
            </p:cNvPr>
            <p:cNvSpPr/>
            <p:nvPr/>
          </p:nvSpPr>
          <p:spPr>
            <a:xfrm>
              <a:off x="9917140" y="1655837"/>
              <a:ext cx="648652" cy="647861"/>
            </a:xfrm>
            <a:custGeom>
              <a:avLst/>
              <a:gdLst>
                <a:gd name="connsiteX0" fmla="*/ 91440 w 648652"/>
                <a:gd name="connsiteY0" fmla="*/ 454504 h 647861"/>
                <a:gd name="connsiteX1" fmla="*/ 67628 w 648652"/>
                <a:gd name="connsiteY1" fmla="*/ 525942 h 647861"/>
                <a:gd name="connsiteX2" fmla="*/ 121920 w 648652"/>
                <a:gd name="connsiteY2" fmla="*/ 580234 h 647861"/>
                <a:gd name="connsiteX3" fmla="*/ 193358 w 648652"/>
                <a:gd name="connsiteY3" fmla="*/ 556422 h 647861"/>
                <a:gd name="connsiteX4" fmla="*/ 253365 w 648652"/>
                <a:gd name="connsiteY4" fmla="*/ 581187 h 647861"/>
                <a:gd name="connsiteX5" fmla="*/ 286703 w 648652"/>
                <a:gd name="connsiteY5" fmla="*/ 647862 h 647861"/>
                <a:gd name="connsiteX6" fmla="*/ 362903 w 648652"/>
                <a:gd name="connsiteY6" fmla="*/ 647862 h 647861"/>
                <a:gd name="connsiteX7" fmla="*/ 396240 w 648652"/>
                <a:gd name="connsiteY7" fmla="*/ 581187 h 647861"/>
                <a:gd name="connsiteX8" fmla="*/ 455295 w 648652"/>
                <a:gd name="connsiteY8" fmla="*/ 556422 h 647861"/>
                <a:gd name="connsiteX9" fmla="*/ 526733 w 648652"/>
                <a:gd name="connsiteY9" fmla="*/ 580234 h 647861"/>
                <a:gd name="connsiteX10" fmla="*/ 581025 w 648652"/>
                <a:gd name="connsiteY10" fmla="*/ 525942 h 647861"/>
                <a:gd name="connsiteX11" fmla="*/ 557213 w 648652"/>
                <a:gd name="connsiteY11" fmla="*/ 454504 h 647861"/>
                <a:gd name="connsiteX12" fmla="*/ 581978 w 648652"/>
                <a:gd name="connsiteY12" fmla="*/ 394497 h 647861"/>
                <a:gd name="connsiteX13" fmla="*/ 648653 w 648652"/>
                <a:gd name="connsiteY13" fmla="*/ 361159 h 647861"/>
                <a:gd name="connsiteX14" fmla="*/ 648653 w 648652"/>
                <a:gd name="connsiteY14" fmla="*/ 284959 h 647861"/>
                <a:gd name="connsiteX15" fmla="*/ 581025 w 648652"/>
                <a:gd name="connsiteY15" fmla="*/ 252574 h 647861"/>
                <a:gd name="connsiteX16" fmla="*/ 556260 w 648652"/>
                <a:gd name="connsiteY16" fmla="*/ 193519 h 647861"/>
                <a:gd name="connsiteX17" fmla="*/ 580073 w 648652"/>
                <a:gd name="connsiteY17" fmla="*/ 122082 h 647861"/>
                <a:gd name="connsiteX18" fmla="*/ 525780 w 648652"/>
                <a:gd name="connsiteY18" fmla="*/ 67789 h 647861"/>
                <a:gd name="connsiteX19" fmla="*/ 454343 w 648652"/>
                <a:gd name="connsiteY19" fmla="*/ 91602 h 647861"/>
                <a:gd name="connsiteX20" fmla="*/ 394335 w 648652"/>
                <a:gd name="connsiteY20" fmla="*/ 66837 h 647861"/>
                <a:gd name="connsiteX21" fmla="*/ 361950 w 648652"/>
                <a:gd name="connsiteY21" fmla="*/ 0 h 647861"/>
                <a:gd name="connsiteX22" fmla="*/ 285750 w 648652"/>
                <a:gd name="connsiteY22" fmla="*/ 0 h 647861"/>
                <a:gd name="connsiteX23" fmla="*/ 252413 w 648652"/>
                <a:gd name="connsiteY23" fmla="*/ 66675 h 647861"/>
                <a:gd name="connsiteX24" fmla="*/ 193358 w 648652"/>
                <a:gd name="connsiteY24" fmla="*/ 91440 h 647861"/>
                <a:gd name="connsiteX25" fmla="*/ 121920 w 648652"/>
                <a:gd name="connsiteY25" fmla="*/ 67628 h 647861"/>
                <a:gd name="connsiteX26" fmla="*/ 67628 w 648652"/>
                <a:gd name="connsiteY26" fmla="*/ 121920 h 647861"/>
                <a:gd name="connsiteX27" fmla="*/ 91440 w 648652"/>
                <a:gd name="connsiteY27" fmla="*/ 193358 h 647861"/>
                <a:gd name="connsiteX28" fmla="*/ 66675 w 648652"/>
                <a:gd name="connsiteY28" fmla="*/ 253365 h 647861"/>
                <a:gd name="connsiteX29" fmla="*/ 0 w 648652"/>
                <a:gd name="connsiteY29" fmla="*/ 285750 h 647861"/>
                <a:gd name="connsiteX30" fmla="*/ 0 w 648652"/>
                <a:gd name="connsiteY30" fmla="*/ 361950 h 647861"/>
                <a:gd name="connsiteX31" fmla="*/ 66675 w 648652"/>
                <a:gd name="connsiteY31" fmla="*/ 395288 h 647861"/>
                <a:gd name="connsiteX32" fmla="*/ 91440 w 648652"/>
                <a:gd name="connsiteY32" fmla="*/ 454504 h 647861"/>
                <a:gd name="connsiteX33" fmla="*/ 19050 w 648652"/>
                <a:gd name="connsiteY33" fmla="*/ 297790 h 647861"/>
                <a:gd name="connsiteX34" fmla="*/ 75000 w 648652"/>
                <a:gd name="connsiteY34" fmla="*/ 270605 h 647861"/>
                <a:gd name="connsiteX35" fmla="*/ 82782 w 648652"/>
                <a:gd name="connsiteY35" fmla="*/ 266795 h 647861"/>
                <a:gd name="connsiteX36" fmla="*/ 85058 w 648652"/>
                <a:gd name="connsiteY36" fmla="*/ 258451 h 647861"/>
                <a:gd name="connsiteX37" fmla="*/ 108137 w 648652"/>
                <a:gd name="connsiteY37" fmla="*/ 202587 h 647861"/>
                <a:gd name="connsiteX38" fmla="*/ 112147 w 648652"/>
                <a:gd name="connsiteY38" fmla="*/ 195291 h 647861"/>
                <a:gd name="connsiteX39" fmla="*/ 109518 w 648652"/>
                <a:gd name="connsiteY39" fmla="*/ 187385 h 647861"/>
                <a:gd name="connsiteX40" fmla="*/ 89421 w 648652"/>
                <a:gd name="connsiteY40" fmla="*/ 127102 h 647861"/>
                <a:gd name="connsiteX41" fmla="*/ 127073 w 648652"/>
                <a:gd name="connsiteY41" fmla="*/ 89440 h 647861"/>
                <a:gd name="connsiteX42" fmla="*/ 187338 w 648652"/>
                <a:gd name="connsiteY42" fmla="*/ 109538 h 647861"/>
                <a:gd name="connsiteX43" fmla="*/ 195482 w 648652"/>
                <a:gd name="connsiteY43" fmla="*/ 112252 h 647861"/>
                <a:gd name="connsiteX44" fmla="*/ 202911 w 648652"/>
                <a:gd name="connsiteY44" fmla="*/ 107947 h 647861"/>
                <a:gd name="connsiteX45" fmla="*/ 257432 w 648652"/>
                <a:gd name="connsiteY45" fmla="*/ 85087 h 647861"/>
                <a:gd name="connsiteX46" fmla="*/ 265652 w 648652"/>
                <a:gd name="connsiteY46" fmla="*/ 82848 h 647861"/>
                <a:gd name="connsiteX47" fmla="*/ 269462 w 648652"/>
                <a:gd name="connsiteY47" fmla="*/ 75228 h 647861"/>
                <a:gd name="connsiteX48" fmla="*/ 297542 w 648652"/>
                <a:gd name="connsiteY48" fmla="*/ 19050 h 647861"/>
                <a:gd name="connsiteX49" fmla="*/ 350044 w 648652"/>
                <a:gd name="connsiteY49" fmla="*/ 19050 h 647861"/>
                <a:gd name="connsiteX50" fmla="*/ 377190 w 648652"/>
                <a:gd name="connsiteY50" fmla="*/ 75057 h 647861"/>
                <a:gd name="connsiteX51" fmla="*/ 381000 w 648652"/>
                <a:gd name="connsiteY51" fmla="*/ 82829 h 647861"/>
                <a:gd name="connsiteX52" fmla="*/ 389344 w 648652"/>
                <a:gd name="connsiteY52" fmla="*/ 85106 h 647861"/>
                <a:gd name="connsiteX53" fmla="*/ 445189 w 648652"/>
                <a:gd name="connsiteY53" fmla="*/ 108194 h 647861"/>
                <a:gd name="connsiteX54" fmla="*/ 452495 w 648652"/>
                <a:gd name="connsiteY54" fmla="*/ 112214 h 647861"/>
                <a:gd name="connsiteX55" fmla="*/ 460400 w 648652"/>
                <a:gd name="connsiteY55" fmla="*/ 109576 h 647861"/>
                <a:gd name="connsiteX56" fmla="*/ 520665 w 648652"/>
                <a:gd name="connsiteY56" fmla="*/ 89478 h 647861"/>
                <a:gd name="connsiteX57" fmla="*/ 558317 w 648652"/>
                <a:gd name="connsiteY57" fmla="*/ 127140 h 647861"/>
                <a:gd name="connsiteX58" fmla="*/ 538220 w 648652"/>
                <a:gd name="connsiteY58" fmla="*/ 187423 h 647861"/>
                <a:gd name="connsiteX59" fmla="*/ 535505 w 648652"/>
                <a:gd name="connsiteY59" fmla="*/ 195567 h 647861"/>
                <a:gd name="connsiteX60" fmla="*/ 539810 w 648652"/>
                <a:gd name="connsiteY60" fmla="*/ 202987 h 647861"/>
                <a:gd name="connsiteX61" fmla="*/ 562670 w 648652"/>
                <a:gd name="connsiteY61" fmla="*/ 257527 h 647861"/>
                <a:gd name="connsiteX62" fmla="*/ 564966 w 648652"/>
                <a:gd name="connsiteY62" fmla="*/ 265938 h 647861"/>
                <a:gd name="connsiteX63" fmla="*/ 572824 w 648652"/>
                <a:gd name="connsiteY63" fmla="*/ 269700 h 647861"/>
                <a:gd name="connsiteX64" fmla="*/ 629603 w 648652"/>
                <a:gd name="connsiteY64" fmla="*/ 296913 h 647861"/>
                <a:gd name="connsiteX65" fmla="*/ 629603 w 648652"/>
                <a:gd name="connsiteY65" fmla="*/ 349367 h 647861"/>
                <a:gd name="connsiteX66" fmla="*/ 573453 w 648652"/>
                <a:gd name="connsiteY66" fmla="*/ 377447 h 647861"/>
                <a:gd name="connsiteX67" fmla="*/ 565833 w 648652"/>
                <a:gd name="connsiteY67" fmla="*/ 381257 h 647861"/>
                <a:gd name="connsiteX68" fmla="*/ 563594 w 648652"/>
                <a:gd name="connsiteY68" fmla="*/ 389468 h 647861"/>
                <a:gd name="connsiteX69" fmla="*/ 540515 w 648652"/>
                <a:gd name="connsiteY69" fmla="*/ 445332 h 647861"/>
                <a:gd name="connsiteX70" fmla="*/ 536505 w 648652"/>
                <a:gd name="connsiteY70" fmla="*/ 452628 h 647861"/>
                <a:gd name="connsiteX71" fmla="*/ 539134 w 648652"/>
                <a:gd name="connsiteY71" fmla="*/ 460534 h 647861"/>
                <a:gd name="connsiteX72" fmla="*/ 559232 w 648652"/>
                <a:gd name="connsiteY72" fmla="*/ 520817 h 647861"/>
                <a:gd name="connsiteX73" fmla="*/ 521580 w 648652"/>
                <a:gd name="connsiteY73" fmla="*/ 558479 h 647861"/>
                <a:gd name="connsiteX74" fmla="*/ 461315 w 648652"/>
                <a:gd name="connsiteY74" fmla="*/ 538382 h 647861"/>
                <a:gd name="connsiteX75" fmla="*/ 453171 w 648652"/>
                <a:gd name="connsiteY75" fmla="*/ 535667 h 647861"/>
                <a:gd name="connsiteX76" fmla="*/ 445741 w 648652"/>
                <a:gd name="connsiteY76" fmla="*/ 539972 h 647861"/>
                <a:gd name="connsiteX77" fmla="*/ 391211 w 648652"/>
                <a:gd name="connsiteY77" fmla="*/ 562832 h 647861"/>
                <a:gd name="connsiteX78" fmla="*/ 383000 w 648652"/>
                <a:gd name="connsiteY78" fmla="*/ 565071 h 647861"/>
                <a:gd name="connsiteX79" fmla="*/ 379190 w 648652"/>
                <a:gd name="connsiteY79" fmla="*/ 572691 h 647861"/>
                <a:gd name="connsiteX80" fmla="*/ 351111 w 648652"/>
                <a:gd name="connsiteY80" fmla="*/ 628888 h 647861"/>
                <a:gd name="connsiteX81" fmla="*/ 298494 w 648652"/>
                <a:gd name="connsiteY81" fmla="*/ 628888 h 647861"/>
                <a:gd name="connsiteX82" fmla="*/ 270424 w 648652"/>
                <a:gd name="connsiteY82" fmla="*/ 572691 h 647861"/>
                <a:gd name="connsiteX83" fmla="*/ 266614 w 648652"/>
                <a:gd name="connsiteY83" fmla="*/ 565071 h 647861"/>
                <a:gd name="connsiteX84" fmla="*/ 258394 w 648652"/>
                <a:gd name="connsiteY84" fmla="*/ 562832 h 647861"/>
                <a:gd name="connsiteX85" fmla="*/ 202559 w 648652"/>
                <a:gd name="connsiteY85" fmla="*/ 539744 h 647861"/>
                <a:gd name="connsiteX86" fmla="*/ 195253 w 648652"/>
                <a:gd name="connsiteY86" fmla="*/ 535724 h 647861"/>
                <a:gd name="connsiteX87" fmla="*/ 187347 w 648652"/>
                <a:gd name="connsiteY87" fmla="*/ 538363 h 647861"/>
                <a:gd name="connsiteX88" fmla="*/ 127083 w 648652"/>
                <a:gd name="connsiteY88" fmla="*/ 558460 h 647861"/>
                <a:gd name="connsiteX89" fmla="*/ 89430 w 648652"/>
                <a:gd name="connsiteY89" fmla="*/ 520798 h 647861"/>
                <a:gd name="connsiteX90" fmla="*/ 109538 w 648652"/>
                <a:gd name="connsiteY90" fmla="*/ 460534 h 647861"/>
                <a:gd name="connsiteX91" fmla="*/ 112243 w 648652"/>
                <a:gd name="connsiteY91" fmla="*/ 452390 h 647861"/>
                <a:gd name="connsiteX92" fmla="*/ 107947 w 648652"/>
                <a:gd name="connsiteY92" fmla="*/ 444960 h 647861"/>
                <a:gd name="connsiteX93" fmla="*/ 85087 w 648652"/>
                <a:gd name="connsiteY93" fmla="*/ 390420 h 647861"/>
                <a:gd name="connsiteX94" fmla="*/ 82839 w 648652"/>
                <a:gd name="connsiteY94" fmla="*/ 382210 h 647861"/>
                <a:gd name="connsiteX95" fmla="*/ 75219 w 648652"/>
                <a:gd name="connsiteY95" fmla="*/ 378400 h 647861"/>
                <a:gd name="connsiteX96" fmla="*/ 19050 w 648652"/>
                <a:gd name="connsiteY96" fmla="*/ 350320 h 647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648652" h="647861">
                  <a:moveTo>
                    <a:pt x="91440" y="454504"/>
                  </a:moveTo>
                  <a:lnTo>
                    <a:pt x="67628" y="525942"/>
                  </a:lnTo>
                  <a:lnTo>
                    <a:pt x="121920" y="580234"/>
                  </a:lnTo>
                  <a:lnTo>
                    <a:pt x="193358" y="556422"/>
                  </a:lnTo>
                  <a:cubicBezTo>
                    <a:pt x="212309" y="567022"/>
                    <a:pt x="232453" y="575336"/>
                    <a:pt x="253365" y="581187"/>
                  </a:cubicBezTo>
                  <a:lnTo>
                    <a:pt x="286703" y="647862"/>
                  </a:lnTo>
                  <a:lnTo>
                    <a:pt x="362903" y="647862"/>
                  </a:lnTo>
                  <a:lnTo>
                    <a:pt x="396240" y="581187"/>
                  </a:lnTo>
                  <a:cubicBezTo>
                    <a:pt x="416907" y="575505"/>
                    <a:pt x="436756" y="567181"/>
                    <a:pt x="455295" y="556422"/>
                  </a:cubicBezTo>
                  <a:lnTo>
                    <a:pt x="526733" y="580234"/>
                  </a:lnTo>
                  <a:lnTo>
                    <a:pt x="581025" y="525942"/>
                  </a:lnTo>
                  <a:lnTo>
                    <a:pt x="557213" y="454504"/>
                  </a:lnTo>
                  <a:cubicBezTo>
                    <a:pt x="567808" y="435551"/>
                    <a:pt x="576122" y="415407"/>
                    <a:pt x="581978" y="394497"/>
                  </a:cubicBezTo>
                  <a:lnTo>
                    <a:pt x="648653" y="361159"/>
                  </a:lnTo>
                  <a:lnTo>
                    <a:pt x="648653" y="284959"/>
                  </a:lnTo>
                  <a:lnTo>
                    <a:pt x="581025" y="252574"/>
                  </a:lnTo>
                  <a:cubicBezTo>
                    <a:pt x="575339" y="231908"/>
                    <a:pt x="567015" y="212060"/>
                    <a:pt x="556260" y="193519"/>
                  </a:cubicBezTo>
                  <a:lnTo>
                    <a:pt x="580073" y="122082"/>
                  </a:lnTo>
                  <a:lnTo>
                    <a:pt x="525780" y="67789"/>
                  </a:lnTo>
                  <a:lnTo>
                    <a:pt x="454343" y="91602"/>
                  </a:lnTo>
                  <a:cubicBezTo>
                    <a:pt x="435391" y="81002"/>
                    <a:pt x="415247" y="72688"/>
                    <a:pt x="394335" y="66837"/>
                  </a:cubicBezTo>
                  <a:lnTo>
                    <a:pt x="361950" y="0"/>
                  </a:lnTo>
                  <a:lnTo>
                    <a:pt x="285750" y="0"/>
                  </a:lnTo>
                  <a:lnTo>
                    <a:pt x="252413" y="66675"/>
                  </a:lnTo>
                  <a:cubicBezTo>
                    <a:pt x="231745" y="72357"/>
                    <a:pt x="211896" y="80681"/>
                    <a:pt x="193358" y="91440"/>
                  </a:cubicBezTo>
                  <a:lnTo>
                    <a:pt x="121920" y="67628"/>
                  </a:lnTo>
                  <a:lnTo>
                    <a:pt x="67628" y="121920"/>
                  </a:lnTo>
                  <a:lnTo>
                    <a:pt x="91440" y="193358"/>
                  </a:lnTo>
                  <a:cubicBezTo>
                    <a:pt x="80844" y="212311"/>
                    <a:pt x="72531" y="232455"/>
                    <a:pt x="66675" y="253365"/>
                  </a:cubicBezTo>
                  <a:lnTo>
                    <a:pt x="0" y="285750"/>
                  </a:lnTo>
                  <a:lnTo>
                    <a:pt x="0" y="361950"/>
                  </a:lnTo>
                  <a:lnTo>
                    <a:pt x="66675" y="395288"/>
                  </a:lnTo>
                  <a:cubicBezTo>
                    <a:pt x="72348" y="416009"/>
                    <a:pt x="80672" y="435913"/>
                    <a:pt x="91440" y="454504"/>
                  </a:cubicBezTo>
                  <a:close/>
                  <a:moveTo>
                    <a:pt x="19050" y="297790"/>
                  </a:moveTo>
                  <a:lnTo>
                    <a:pt x="75000" y="270605"/>
                  </a:lnTo>
                  <a:lnTo>
                    <a:pt x="82782" y="266795"/>
                  </a:lnTo>
                  <a:lnTo>
                    <a:pt x="85058" y="258451"/>
                  </a:lnTo>
                  <a:cubicBezTo>
                    <a:pt x="90527" y="238987"/>
                    <a:pt x="98273" y="220236"/>
                    <a:pt x="108137" y="202587"/>
                  </a:cubicBezTo>
                  <a:lnTo>
                    <a:pt x="112147" y="195291"/>
                  </a:lnTo>
                  <a:lnTo>
                    <a:pt x="109518" y="187385"/>
                  </a:lnTo>
                  <a:lnTo>
                    <a:pt x="89421" y="127102"/>
                  </a:lnTo>
                  <a:lnTo>
                    <a:pt x="127073" y="89440"/>
                  </a:lnTo>
                  <a:lnTo>
                    <a:pt x="187338" y="109538"/>
                  </a:lnTo>
                  <a:lnTo>
                    <a:pt x="195482" y="112252"/>
                  </a:lnTo>
                  <a:lnTo>
                    <a:pt x="202911" y="107947"/>
                  </a:lnTo>
                  <a:cubicBezTo>
                    <a:pt x="220026" y="98012"/>
                    <a:pt x="238351" y="90328"/>
                    <a:pt x="257432" y="85087"/>
                  </a:cubicBezTo>
                  <a:lnTo>
                    <a:pt x="265652" y="82848"/>
                  </a:lnTo>
                  <a:lnTo>
                    <a:pt x="269462" y="75228"/>
                  </a:lnTo>
                  <a:lnTo>
                    <a:pt x="297542" y="19050"/>
                  </a:lnTo>
                  <a:lnTo>
                    <a:pt x="350044" y="19050"/>
                  </a:lnTo>
                  <a:lnTo>
                    <a:pt x="377190" y="75057"/>
                  </a:lnTo>
                  <a:lnTo>
                    <a:pt x="381000" y="82829"/>
                  </a:lnTo>
                  <a:lnTo>
                    <a:pt x="389344" y="85106"/>
                  </a:lnTo>
                  <a:cubicBezTo>
                    <a:pt x="408801" y="90583"/>
                    <a:pt x="427545" y="98332"/>
                    <a:pt x="445189" y="108194"/>
                  </a:cubicBezTo>
                  <a:lnTo>
                    <a:pt x="452495" y="112214"/>
                  </a:lnTo>
                  <a:lnTo>
                    <a:pt x="460400" y="109576"/>
                  </a:lnTo>
                  <a:lnTo>
                    <a:pt x="520665" y="89478"/>
                  </a:lnTo>
                  <a:lnTo>
                    <a:pt x="558317" y="127140"/>
                  </a:lnTo>
                  <a:lnTo>
                    <a:pt x="538220" y="187423"/>
                  </a:lnTo>
                  <a:lnTo>
                    <a:pt x="535505" y="195567"/>
                  </a:lnTo>
                  <a:lnTo>
                    <a:pt x="539810" y="202987"/>
                  </a:lnTo>
                  <a:cubicBezTo>
                    <a:pt x="549750" y="220106"/>
                    <a:pt x="557434" y="238438"/>
                    <a:pt x="562670" y="257527"/>
                  </a:cubicBezTo>
                  <a:lnTo>
                    <a:pt x="564966" y="265938"/>
                  </a:lnTo>
                  <a:lnTo>
                    <a:pt x="572824" y="269700"/>
                  </a:lnTo>
                  <a:lnTo>
                    <a:pt x="629603" y="296913"/>
                  </a:lnTo>
                  <a:lnTo>
                    <a:pt x="629603" y="349367"/>
                  </a:lnTo>
                  <a:lnTo>
                    <a:pt x="573453" y="377447"/>
                  </a:lnTo>
                  <a:lnTo>
                    <a:pt x="565833" y="381257"/>
                  </a:lnTo>
                  <a:lnTo>
                    <a:pt x="563594" y="389468"/>
                  </a:lnTo>
                  <a:cubicBezTo>
                    <a:pt x="558124" y="408931"/>
                    <a:pt x="550377" y="427682"/>
                    <a:pt x="540515" y="445332"/>
                  </a:cubicBezTo>
                  <a:lnTo>
                    <a:pt x="536505" y="452628"/>
                  </a:lnTo>
                  <a:lnTo>
                    <a:pt x="539134" y="460534"/>
                  </a:lnTo>
                  <a:lnTo>
                    <a:pt x="559232" y="520817"/>
                  </a:lnTo>
                  <a:lnTo>
                    <a:pt x="521580" y="558479"/>
                  </a:lnTo>
                  <a:lnTo>
                    <a:pt x="461315" y="538382"/>
                  </a:lnTo>
                  <a:lnTo>
                    <a:pt x="453171" y="535667"/>
                  </a:lnTo>
                  <a:lnTo>
                    <a:pt x="445741" y="539972"/>
                  </a:lnTo>
                  <a:cubicBezTo>
                    <a:pt x="428625" y="549909"/>
                    <a:pt x="410296" y="557593"/>
                    <a:pt x="391211" y="562832"/>
                  </a:cubicBezTo>
                  <a:lnTo>
                    <a:pt x="383000" y="565071"/>
                  </a:lnTo>
                  <a:lnTo>
                    <a:pt x="379190" y="572691"/>
                  </a:lnTo>
                  <a:lnTo>
                    <a:pt x="351111" y="628888"/>
                  </a:lnTo>
                  <a:lnTo>
                    <a:pt x="298494" y="628888"/>
                  </a:lnTo>
                  <a:lnTo>
                    <a:pt x="270424" y="572691"/>
                  </a:lnTo>
                  <a:lnTo>
                    <a:pt x="266614" y="565071"/>
                  </a:lnTo>
                  <a:lnTo>
                    <a:pt x="258394" y="562832"/>
                  </a:lnTo>
                  <a:cubicBezTo>
                    <a:pt x="238940" y="557355"/>
                    <a:pt x="220199" y="549606"/>
                    <a:pt x="202559" y="539744"/>
                  </a:cubicBezTo>
                  <a:lnTo>
                    <a:pt x="195253" y="535724"/>
                  </a:lnTo>
                  <a:lnTo>
                    <a:pt x="187347" y="538363"/>
                  </a:lnTo>
                  <a:lnTo>
                    <a:pt x="127083" y="558460"/>
                  </a:lnTo>
                  <a:lnTo>
                    <a:pt x="89430" y="520798"/>
                  </a:lnTo>
                  <a:lnTo>
                    <a:pt x="109538" y="460534"/>
                  </a:lnTo>
                  <a:lnTo>
                    <a:pt x="112243" y="452390"/>
                  </a:lnTo>
                  <a:lnTo>
                    <a:pt x="107947" y="444960"/>
                  </a:lnTo>
                  <a:cubicBezTo>
                    <a:pt x="98005" y="427843"/>
                    <a:pt x="90321" y="409511"/>
                    <a:pt x="85087" y="390420"/>
                  </a:cubicBezTo>
                  <a:lnTo>
                    <a:pt x="82839" y="382210"/>
                  </a:lnTo>
                  <a:lnTo>
                    <a:pt x="75219" y="378400"/>
                  </a:lnTo>
                  <a:lnTo>
                    <a:pt x="19050" y="3503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" name="Forme libre : forme 17">
              <a:extLst>
                <a:ext uri="{FF2B5EF4-FFF2-40B4-BE49-F238E27FC236}">
                  <a16:creationId xmlns:a16="http://schemas.microsoft.com/office/drawing/2014/main" id="{70FE39B6-24BA-2311-8DF4-2D652095AA54}"/>
                </a:ext>
              </a:extLst>
            </p:cNvPr>
            <p:cNvSpPr/>
            <p:nvPr/>
          </p:nvSpPr>
          <p:spPr>
            <a:xfrm>
              <a:off x="10126690" y="1865548"/>
              <a:ext cx="228600" cy="228600"/>
            </a:xfrm>
            <a:custGeom>
              <a:avLst/>
              <a:gdLst>
                <a:gd name="connsiteX0" fmla="*/ 114300 w 228600"/>
                <a:gd name="connsiteY0" fmla="*/ 228600 h 228600"/>
                <a:gd name="connsiteX1" fmla="*/ 228600 w 228600"/>
                <a:gd name="connsiteY1" fmla="*/ 114300 h 228600"/>
                <a:gd name="connsiteX2" fmla="*/ 114300 w 228600"/>
                <a:gd name="connsiteY2" fmla="*/ 0 h 228600"/>
                <a:gd name="connsiteX3" fmla="*/ 0 w 228600"/>
                <a:gd name="connsiteY3" fmla="*/ 114300 h 228600"/>
                <a:gd name="connsiteX4" fmla="*/ 114300 w 228600"/>
                <a:gd name="connsiteY4" fmla="*/ 228600 h 228600"/>
                <a:gd name="connsiteX5" fmla="*/ 114300 w 228600"/>
                <a:gd name="connsiteY5" fmla="*/ 18983 h 228600"/>
                <a:gd name="connsiteX6" fmla="*/ 209550 w 228600"/>
                <a:gd name="connsiteY6" fmla="*/ 114233 h 228600"/>
                <a:gd name="connsiteX7" fmla="*/ 114300 w 228600"/>
                <a:gd name="connsiteY7" fmla="*/ 209483 h 228600"/>
                <a:gd name="connsiteX8" fmla="*/ 19050 w 228600"/>
                <a:gd name="connsiteY8" fmla="*/ 114233 h 228600"/>
                <a:gd name="connsiteX9" fmla="*/ 114300 w 228600"/>
                <a:gd name="connsiteY9" fmla="*/ 18983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00" h="228600">
                  <a:moveTo>
                    <a:pt x="114300" y="228600"/>
                  </a:moveTo>
                  <a:cubicBezTo>
                    <a:pt x="177426" y="228600"/>
                    <a:pt x="228600" y="177426"/>
                    <a:pt x="228600" y="114300"/>
                  </a:cubicBezTo>
                  <a:cubicBezTo>
                    <a:pt x="228600" y="51174"/>
                    <a:pt x="177426" y="0"/>
                    <a:pt x="114300" y="0"/>
                  </a:cubicBezTo>
                  <a:cubicBezTo>
                    <a:pt x="51174" y="0"/>
                    <a:pt x="0" y="51174"/>
                    <a:pt x="0" y="114300"/>
                  </a:cubicBezTo>
                  <a:cubicBezTo>
                    <a:pt x="199" y="177344"/>
                    <a:pt x="51256" y="228401"/>
                    <a:pt x="114300" y="228600"/>
                  </a:cubicBezTo>
                  <a:close/>
                  <a:moveTo>
                    <a:pt x="114300" y="18983"/>
                  </a:moveTo>
                  <a:cubicBezTo>
                    <a:pt x="166905" y="18983"/>
                    <a:pt x="209550" y="61629"/>
                    <a:pt x="209550" y="114233"/>
                  </a:cubicBezTo>
                  <a:cubicBezTo>
                    <a:pt x="209550" y="166838"/>
                    <a:pt x="166905" y="209483"/>
                    <a:pt x="114300" y="209483"/>
                  </a:cubicBezTo>
                  <a:cubicBezTo>
                    <a:pt x="61695" y="209483"/>
                    <a:pt x="19050" y="166838"/>
                    <a:pt x="19050" y="114233"/>
                  </a:cubicBezTo>
                  <a:cubicBezTo>
                    <a:pt x="19119" y="61656"/>
                    <a:pt x="61723" y="19052"/>
                    <a:pt x="114300" y="189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1" name="Graphique 17" descr="e-commerce contour">
            <a:extLst>
              <a:ext uri="{FF2B5EF4-FFF2-40B4-BE49-F238E27FC236}">
                <a16:creationId xmlns:a16="http://schemas.microsoft.com/office/drawing/2014/main" id="{75DB0DF4-3C3A-CBEE-4387-1675A75BB3C5}"/>
              </a:ext>
            </a:extLst>
          </p:cNvPr>
          <p:cNvGrpSpPr/>
          <p:nvPr userDrawn="1"/>
        </p:nvGrpSpPr>
        <p:grpSpPr>
          <a:xfrm>
            <a:off x="4495990" y="2519302"/>
            <a:ext cx="451345" cy="794593"/>
            <a:chOff x="1512642" y="1598384"/>
            <a:chExt cx="456406" cy="803503"/>
          </a:xfrm>
          <a:gradFill>
            <a:gsLst>
              <a:gs pos="97000">
                <a:srgbClr val="024C84"/>
              </a:gs>
              <a:gs pos="13000">
                <a:srgbClr val="7FD3FF"/>
              </a:gs>
            </a:gsLst>
            <a:lin ang="5400000" scaled="1"/>
          </a:gradFill>
        </p:grpSpPr>
        <p:sp>
          <p:nvSpPr>
            <p:cNvPr id="152" name="Forme libre : forme 19">
              <a:extLst>
                <a:ext uri="{FF2B5EF4-FFF2-40B4-BE49-F238E27FC236}">
                  <a16:creationId xmlns:a16="http://schemas.microsoft.com/office/drawing/2014/main" id="{F51A1F60-E7E1-2DFF-6AF7-32DBEB433148}"/>
                </a:ext>
              </a:extLst>
            </p:cNvPr>
            <p:cNvSpPr/>
            <p:nvPr/>
          </p:nvSpPr>
          <p:spPr>
            <a:xfrm>
              <a:off x="1512642" y="1598384"/>
              <a:ext cx="456406" cy="803503"/>
            </a:xfrm>
            <a:custGeom>
              <a:avLst/>
              <a:gdLst>
                <a:gd name="connsiteX0" fmla="*/ 438150 w 456406"/>
                <a:gd name="connsiteY0" fmla="*/ 0 h 803503"/>
                <a:gd name="connsiteX1" fmla="*/ 18256 w 456406"/>
                <a:gd name="connsiteY1" fmla="*/ 0 h 803503"/>
                <a:gd name="connsiteX2" fmla="*/ 0 w 456406"/>
                <a:gd name="connsiteY2" fmla="*/ 18256 h 803503"/>
                <a:gd name="connsiteX3" fmla="*/ 0 w 456406"/>
                <a:gd name="connsiteY3" fmla="*/ 785247 h 803503"/>
                <a:gd name="connsiteX4" fmla="*/ 18256 w 456406"/>
                <a:gd name="connsiteY4" fmla="*/ 803503 h 803503"/>
                <a:gd name="connsiteX5" fmla="*/ 438150 w 456406"/>
                <a:gd name="connsiteY5" fmla="*/ 803503 h 803503"/>
                <a:gd name="connsiteX6" fmla="*/ 456406 w 456406"/>
                <a:gd name="connsiteY6" fmla="*/ 785247 h 803503"/>
                <a:gd name="connsiteX7" fmla="*/ 456406 w 456406"/>
                <a:gd name="connsiteY7" fmla="*/ 18265 h 803503"/>
                <a:gd name="connsiteX8" fmla="*/ 438150 w 456406"/>
                <a:gd name="connsiteY8" fmla="*/ 0 h 803503"/>
                <a:gd name="connsiteX9" fmla="*/ 438150 w 456406"/>
                <a:gd name="connsiteY9" fmla="*/ 18256 h 803503"/>
                <a:gd name="connsiteX10" fmla="*/ 438150 w 456406"/>
                <a:gd name="connsiteY10" fmla="*/ 18256 h 803503"/>
                <a:gd name="connsiteX11" fmla="*/ 438150 w 456406"/>
                <a:gd name="connsiteY11" fmla="*/ 91281 h 803503"/>
                <a:gd name="connsiteX12" fmla="*/ 18256 w 456406"/>
                <a:gd name="connsiteY12" fmla="*/ 91281 h 803503"/>
                <a:gd name="connsiteX13" fmla="*/ 18256 w 456406"/>
                <a:gd name="connsiteY13" fmla="*/ 18256 h 803503"/>
                <a:gd name="connsiteX14" fmla="*/ 438150 w 456406"/>
                <a:gd name="connsiteY14" fmla="*/ 109538 h 803503"/>
                <a:gd name="connsiteX15" fmla="*/ 438150 w 456406"/>
                <a:gd name="connsiteY15" fmla="*/ 693738 h 803503"/>
                <a:gd name="connsiteX16" fmla="*/ 18256 w 456406"/>
                <a:gd name="connsiteY16" fmla="*/ 693738 h 803503"/>
                <a:gd name="connsiteX17" fmla="*/ 18256 w 456406"/>
                <a:gd name="connsiteY17" fmla="*/ 109538 h 803503"/>
                <a:gd name="connsiteX18" fmla="*/ 18256 w 456406"/>
                <a:gd name="connsiteY18" fmla="*/ 785247 h 803503"/>
                <a:gd name="connsiteX19" fmla="*/ 18256 w 456406"/>
                <a:gd name="connsiteY19" fmla="*/ 711985 h 803503"/>
                <a:gd name="connsiteX20" fmla="*/ 438150 w 456406"/>
                <a:gd name="connsiteY20" fmla="*/ 711985 h 803503"/>
                <a:gd name="connsiteX21" fmla="*/ 438150 w 456406"/>
                <a:gd name="connsiteY21" fmla="*/ 785247 h 803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6406" h="803503">
                  <a:moveTo>
                    <a:pt x="438150" y="0"/>
                  </a:moveTo>
                  <a:lnTo>
                    <a:pt x="18256" y="0"/>
                  </a:lnTo>
                  <a:cubicBezTo>
                    <a:pt x="8188" y="35"/>
                    <a:pt x="35" y="8188"/>
                    <a:pt x="0" y="18256"/>
                  </a:cubicBezTo>
                  <a:lnTo>
                    <a:pt x="0" y="785247"/>
                  </a:lnTo>
                  <a:cubicBezTo>
                    <a:pt x="30" y="795317"/>
                    <a:pt x="8186" y="803473"/>
                    <a:pt x="18256" y="803503"/>
                  </a:cubicBezTo>
                  <a:lnTo>
                    <a:pt x="438150" y="803503"/>
                  </a:lnTo>
                  <a:cubicBezTo>
                    <a:pt x="448218" y="803469"/>
                    <a:pt x="456372" y="795315"/>
                    <a:pt x="456406" y="785247"/>
                  </a:cubicBezTo>
                  <a:lnTo>
                    <a:pt x="456406" y="18265"/>
                  </a:lnTo>
                  <a:cubicBezTo>
                    <a:pt x="456372" y="8196"/>
                    <a:pt x="448219" y="40"/>
                    <a:pt x="438150" y="0"/>
                  </a:cubicBezTo>
                  <a:close/>
                  <a:moveTo>
                    <a:pt x="438150" y="18256"/>
                  </a:moveTo>
                  <a:lnTo>
                    <a:pt x="438150" y="18256"/>
                  </a:lnTo>
                  <a:lnTo>
                    <a:pt x="438150" y="91281"/>
                  </a:lnTo>
                  <a:lnTo>
                    <a:pt x="18256" y="91281"/>
                  </a:lnTo>
                  <a:lnTo>
                    <a:pt x="18256" y="18256"/>
                  </a:lnTo>
                  <a:close/>
                  <a:moveTo>
                    <a:pt x="438150" y="109538"/>
                  </a:moveTo>
                  <a:lnTo>
                    <a:pt x="438150" y="693738"/>
                  </a:lnTo>
                  <a:lnTo>
                    <a:pt x="18256" y="693738"/>
                  </a:lnTo>
                  <a:lnTo>
                    <a:pt x="18256" y="109538"/>
                  </a:lnTo>
                  <a:close/>
                  <a:moveTo>
                    <a:pt x="18256" y="785247"/>
                  </a:moveTo>
                  <a:lnTo>
                    <a:pt x="18256" y="711985"/>
                  </a:lnTo>
                  <a:lnTo>
                    <a:pt x="438150" y="711985"/>
                  </a:lnTo>
                  <a:lnTo>
                    <a:pt x="438150" y="785247"/>
                  </a:lnTo>
                  <a:close/>
                </a:path>
              </a:pathLst>
            </a:custGeom>
            <a:grpFill/>
            <a:ln w="91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3" name="Forme libre : forme 20">
              <a:extLst>
                <a:ext uri="{FF2B5EF4-FFF2-40B4-BE49-F238E27FC236}">
                  <a16:creationId xmlns:a16="http://schemas.microsoft.com/office/drawing/2014/main" id="{7076DF77-9D97-AA5D-D26A-8AAA487848F1}"/>
                </a:ext>
              </a:extLst>
            </p:cNvPr>
            <p:cNvSpPr/>
            <p:nvPr/>
          </p:nvSpPr>
          <p:spPr>
            <a:xfrm>
              <a:off x="1686077" y="1644015"/>
              <a:ext cx="109537" cy="18256"/>
            </a:xfrm>
            <a:custGeom>
              <a:avLst/>
              <a:gdLst>
                <a:gd name="connsiteX0" fmla="*/ 9128 w 109537"/>
                <a:gd name="connsiteY0" fmla="*/ 18256 h 18256"/>
                <a:gd name="connsiteX1" fmla="*/ 100409 w 109537"/>
                <a:gd name="connsiteY1" fmla="*/ 18256 h 18256"/>
                <a:gd name="connsiteX2" fmla="*/ 109538 w 109537"/>
                <a:gd name="connsiteY2" fmla="*/ 9128 h 18256"/>
                <a:gd name="connsiteX3" fmla="*/ 100409 w 109537"/>
                <a:gd name="connsiteY3" fmla="*/ 0 h 18256"/>
                <a:gd name="connsiteX4" fmla="*/ 9128 w 109537"/>
                <a:gd name="connsiteY4" fmla="*/ 0 h 18256"/>
                <a:gd name="connsiteX5" fmla="*/ 0 w 109537"/>
                <a:gd name="connsiteY5" fmla="*/ 9128 h 18256"/>
                <a:gd name="connsiteX6" fmla="*/ 9128 w 109537"/>
                <a:gd name="connsiteY6" fmla="*/ 18256 h 1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7" h="18256">
                  <a:moveTo>
                    <a:pt x="9128" y="18256"/>
                  </a:moveTo>
                  <a:lnTo>
                    <a:pt x="100409" y="18256"/>
                  </a:lnTo>
                  <a:cubicBezTo>
                    <a:pt x="105451" y="18256"/>
                    <a:pt x="109538" y="14170"/>
                    <a:pt x="109538" y="9128"/>
                  </a:cubicBezTo>
                  <a:cubicBezTo>
                    <a:pt x="109538" y="4087"/>
                    <a:pt x="105451" y="0"/>
                    <a:pt x="100409" y="0"/>
                  </a:cubicBezTo>
                  <a:lnTo>
                    <a:pt x="9128" y="0"/>
                  </a:lnTo>
                  <a:cubicBezTo>
                    <a:pt x="4087" y="0"/>
                    <a:pt x="0" y="4087"/>
                    <a:pt x="0" y="9128"/>
                  </a:cubicBezTo>
                  <a:cubicBezTo>
                    <a:pt x="0" y="14170"/>
                    <a:pt x="4087" y="18256"/>
                    <a:pt x="9128" y="18256"/>
                  </a:cubicBezTo>
                  <a:close/>
                </a:path>
              </a:pathLst>
            </a:custGeom>
            <a:grpFill/>
            <a:ln w="91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" name="Forme libre : forme 21">
              <a:extLst>
                <a:ext uri="{FF2B5EF4-FFF2-40B4-BE49-F238E27FC236}">
                  <a16:creationId xmlns:a16="http://schemas.microsoft.com/office/drawing/2014/main" id="{63E84C50-A187-5751-8641-55BECFF40B17}"/>
                </a:ext>
              </a:extLst>
            </p:cNvPr>
            <p:cNvSpPr/>
            <p:nvPr/>
          </p:nvSpPr>
          <p:spPr>
            <a:xfrm>
              <a:off x="1576747" y="1835943"/>
              <a:ext cx="301020" cy="301333"/>
            </a:xfrm>
            <a:custGeom>
              <a:avLst/>
              <a:gdLst>
                <a:gd name="connsiteX0" fmla="*/ 9340 w 301020"/>
                <a:gd name="connsiteY0" fmla="*/ 18256 h 301333"/>
                <a:gd name="connsiteX1" fmla="*/ 29486 w 301020"/>
                <a:gd name="connsiteY1" fmla="*/ 38402 h 301333"/>
                <a:gd name="connsiteX2" fmla="*/ 29486 w 301020"/>
                <a:gd name="connsiteY2" fmla="*/ 232703 h 301333"/>
                <a:gd name="connsiteX3" fmla="*/ 64045 w 301020"/>
                <a:gd name="connsiteY3" fmla="*/ 267281 h 301333"/>
                <a:gd name="connsiteX4" fmla="*/ 62207 w 301020"/>
                <a:gd name="connsiteY4" fmla="*/ 294677 h 301333"/>
                <a:gd name="connsiteX5" fmla="*/ 89604 w 301020"/>
                <a:gd name="connsiteY5" fmla="*/ 296514 h 301333"/>
                <a:gd name="connsiteX6" fmla="*/ 91441 w 301020"/>
                <a:gd name="connsiteY6" fmla="*/ 269118 h 301333"/>
                <a:gd name="connsiteX7" fmla="*/ 89604 w 301020"/>
                <a:gd name="connsiteY7" fmla="*/ 267281 h 301333"/>
                <a:gd name="connsiteX8" fmla="*/ 241596 w 301020"/>
                <a:gd name="connsiteY8" fmla="*/ 267281 h 301333"/>
                <a:gd name="connsiteX9" fmla="*/ 239716 w 301020"/>
                <a:gd name="connsiteY9" fmla="*/ 294674 h 301333"/>
                <a:gd name="connsiteX10" fmla="*/ 267109 w 301020"/>
                <a:gd name="connsiteY10" fmla="*/ 296554 h 301333"/>
                <a:gd name="connsiteX11" fmla="*/ 268990 w 301020"/>
                <a:gd name="connsiteY11" fmla="*/ 269161 h 301333"/>
                <a:gd name="connsiteX12" fmla="*/ 267109 w 301020"/>
                <a:gd name="connsiteY12" fmla="*/ 267281 h 301333"/>
                <a:gd name="connsiteX13" fmla="*/ 291892 w 301020"/>
                <a:gd name="connsiteY13" fmla="*/ 267281 h 301333"/>
                <a:gd name="connsiteX14" fmla="*/ 301020 w 301020"/>
                <a:gd name="connsiteY14" fmla="*/ 258152 h 301333"/>
                <a:gd name="connsiteX15" fmla="*/ 291892 w 301020"/>
                <a:gd name="connsiteY15" fmla="*/ 249024 h 301333"/>
                <a:gd name="connsiteX16" fmla="*/ 64072 w 301020"/>
                <a:gd name="connsiteY16" fmla="*/ 249024 h 301333"/>
                <a:gd name="connsiteX17" fmla="*/ 47742 w 301020"/>
                <a:gd name="connsiteY17" fmla="*/ 232694 h 301333"/>
                <a:gd name="connsiteX18" fmla="*/ 47742 w 301020"/>
                <a:gd name="connsiteY18" fmla="*/ 216264 h 301333"/>
                <a:gd name="connsiteX19" fmla="*/ 300637 w 301020"/>
                <a:gd name="connsiteY19" fmla="*/ 190778 h 301333"/>
                <a:gd name="connsiteX20" fmla="*/ 300637 w 301020"/>
                <a:gd name="connsiteY20" fmla="*/ 45641 h 301333"/>
                <a:gd name="connsiteX21" fmla="*/ 47788 w 301020"/>
                <a:gd name="connsiteY21" fmla="*/ 45641 h 301333"/>
                <a:gd name="connsiteX22" fmla="*/ 47788 w 301020"/>
                <a:gd name="connsiteY22" fmla="*/ 38402 h 301333"/>
                <a:gd name="connsiteX23" fmla="*/ 9340 w 301020"/>
                <a:gd name="connsiteY23" fmla="*/ 0 h 301333"/>
                <a:gd name="connsiteX24" fmla="*/ 8920 w 301020"/>
                <a:gd name="connsiteY24" fmla="*/ 0 h 301333"/>
                <a:gd name="connsiteX25" fmla="*/ 0 w 301020"/>
                <a:gd name="connsiteY25" fmla="*/ 8989 h 301333"/>
                <a:gd name="connsiteX26" fmla="*/ 2 w 301020"/>
                <a:gd name="connsiteY26" fmla="*/ 9128 h 301333"/>
                <a:gd name="connsiteX27" fmla="*/ 9340 w 301020"/>
                <a:gd name="connsiteY27" fmla="*/ 18256 h 301333"/>
                <a:gd name="connsiteX28" fmla="*/ 222628 w 301020"/>
                <a:gd name="connsiteY28" fmla="*/ 139286 h 301333"/>
                <a:gd name="connsiteX29" fmla="*/ 171510 w 301020"/>
                <a:gd name="connsiteY29" fmla="*/ 139286 h 301333"/>
                <a:gd name="connsiteX30" fmla="*/ 171510 w 301020"/>
                <a:gd name="connsiteY30" fmla="*/ 107338 h 301333"/>
                <a:gd name="connsiteX31" fmla="*/ 222628 w 301020"/>
                <a:gd name="connsiteY31" fmla="*/ 107338 h 301333"/>
                <a:gd name="connsiteX32" fmla="*/ 236320 w 301020"/>
                <a:gd name="connsiteY32" fmla="*/ 107338 h 301333"/>
                <a:gd name="connsiteX33" fmla="*/ 282380 w 301020"/>
                <a:gd name="connsiteY33" fmla="*/ 107338 h 301333"/>
                <a:gd name="connsiteX34" fmla="*/ 282380 w 301020"/>
                <a:gd name="connsiteY34" fmla="*/ 139286 h 301333"/>
                <a:gd name="connsiteX35" fmla="*/ 236320 w 301020"/>
                <a:gd name="connsiteY35" fmla="*/ 139286 h 301333"/>
                <a:gd name="connsiteX36" fmla="*/ 171510 w 301020"/>
                <a:gd name="connsiteY36" fmla="*/ 152978 h 301333"/>
                <a:gd name="connsiteX37" fmla="*/ 222628 w 301020"/>
                <a:gd name="connsiteY37" fmla="*/ 152978 h 301333"/>
                <a:gd name="connsiteX38" fmla="*/ 222628 w 301020"/>
                <a:gd name="connsiteY38" fmla="*/ 180363 h 301333"/>
                <a:gd name="connsiteX39" fmla="*/ 171510 w 301020"/>
                <a:gd name="connsiteY39" fmla="*/ 185502 h 301333"/>
                <a:gd name="connsiteX40" fmla="*/ 157818 w 301020"/>
                <a:gd name="connsiteY40" fmla="*/ 186844 h 301333"/>
                <a:gd name="connsiteX41" fmla="*/ 107221 w 301020"/>
                <a:gd name="connsiteY41" fmla="*/ 191937 h 301333"/>
                <a:gd name="connsiteX42" fmla="*/ 107221 w 301020"/>
                <a:gd name="connsiteY42" fmla="*/ 152978 h 301333"/>
                <a:gd name="connsiteX43" fmla="*/ 157818 w 301020"/>
                <a:gd name="connsiteY43" fmla="*/ 152978 h 301333"/>
                <a:gd name="connsiteX44" fmla="*/ 171510 w 301020"/>
                <a:gd name="connsiteY44" fmla="*/ 93618 h 301333"/>
                <a:gd name="connsiteX45" fmla="*/ 171510 w 301020"/>
                <a:gd name="connsiteY45" fmla="*/ 63897 h 301333"/>
                <a:gd name="connsiteX46" fmla="*/ 222628 w 301020"/>
                <a:gd name="connsiteY46" fmla="*/ 63897 h 301333"/>
                <a:gd name="connsiteX47" fmla="*/ 222628 w 301020"/>
                <a:gd name="connsiteY47" fmla="*/ 93618 h 301333"/>
                <a:gd name="connsiteX48" fmla="*/ 157818 w 301020"/>
                <a:gd name="connsiteY48" fmla="*/ 93618 h 301333"/>
                <a:gd name="connsiteX49" fmla="*/ 107257 w 301020"/>
                <a:gd name="connsiteY49" fmla="*/ 93618 h 301333"/>
                <a:gd name="connsiteX50" fmla="*/ 107257 w 301020"/>
                <a:gd name="connsiteY50" fmla="*/ 63897 h 301333"/>
                <a:gd name="connsiteX51" fmla="*/ 157855 w 301020"/>
                <a:gd name="connsiteY51" fmla="*/ 63897 h 301333"/>
                <a:gd name="connsiteX52" fmla="*/ 157818 w 301020"/>
                <a:gd name="connsiteY52" fmla="*/ 107310 h 301333"/>
                <a:gd name="connsiteX53" fmla="*/ 157818 w 301020"/>
                <a:gd name="connsiteY53" fmla="*/ 139259 h 301333"/>
                <a:gd name="connsiteX54" fmla="*/ 107257 w 301020"/>
                <a:gd name="connsiteY54" fmla="*/ 139259 h 301333"/>
                <a:gd name="connsiteX55" fmla="*/ 107257 w 301020"/>
                <a:gd name="connsiteY55" fmla="*/ 107310 h 301333"/>
                <a:gd name="connsiteX56" fmla="*/ 93529 w 301020"/>
                <a:gd name="connsiteY56" fmla="*/ 139259 h 301333"/>
                <a:gd name="connsiteX57" fmla="*/ 47705 w 301020"/>
                <a:gd name="connsiteY57" fmla="*/ 139259 h 301333"/>
                <a:gd name="connsiteX58" fmla="*/ 47705 w 301020"/>
                <a:gd name="connsiteY58" fmla="*/ 107310 h 301333"/>
                <a:gd name="connsiteX59" fmla="*/ 93529 w 301020"/>
                <a:gd name="connsiteY59" fmla="*/ 107310 h 301333"/>
                <a:gd name="connsiteX60" fmla="*/ 47705 w 301020"/>
                <a:gd name="connsiteY60" fmla="*/ 152951 h 301333"/>
                <a:gd name="connsiteX61" fmla="*/ 93529 w 301020"/>
                <a:gd name="connsiteY61" fmla="*/ 152951 h 301333"/>
                <a:gd name="connsiteX62" fmla="*/ 93529 w 301020"/>
                <a:gd name="connsiteY62" fmla="*/ 193288 h 301333"/>
                <a:gd name="connsiteX63" fmla="*/ 47705 w 301020"/>
                <a:gd name="connsiteY63" fmla="*/ 197898 h 301333"/>
                <a:gd name="connsiteX64" fmla="*/ 236320 w 301020"/>
                <a:gd name="connsiteY64" fmla="*/ 178911 h 301333"/>
                <a:gd name="connsiteX65" fmla="*/ 236320 w 301020"/>
                <a:gd name="connsiteY65" fmla="*/ 152978 h 301333"/>
                <a:gd name="connsiteX66" fmla="*/ 282380 w 301020"/>
                <a:gd name="connsiteY66" fmla="*/ 152978 h 301333"/>
                <a:gd name="connsiteX67" fmla="*/ 282380 w 301020"/>
                <a:gd name="connsiteY67" fmla="*/ 174347 h 301333"/>
                <a:gd name="connsiteX68" fmla="*/ 282380 w 301020"/>
                <a:gd name="connsiteY68" fmla="*/ 93582 h 301333"/>
                <a:gd name="connsiteX69" fmla="*/ 236320 w 301020"/>
                <a:gd name="connsiteY69" fmla="*/ 93582 h 301333"/>
                <a:gd name="connsiteX70" fmla="*/ 236320 w 301020"/>
                <a:gd name="connsiteY70" fmla="*/ 63897 h 301333"/>
                <a:gd name="connsiteX71" fmla="*/ 282380 w 301020"/>
                <a:gd name="connsiteY71" fmla="*/ 63897 h 301333"/>
                <a:gd name="connsiteX72" fmla="*/ 93565 w 301020"/>
                <a:gd name="connsiteY72" fmla="*/ 63897 h 301333"/>
                <a:gd name="connsiteX73" fmla="*/ 93565 w 301020"/>
                <a:gd name="connsiteY73" fmla="*/ 93618 h 301333"/>
                <a:gd name="connsiteX74" fmla="*/ 47742 w 301020"/>
                <a:gd name="connsiteY74" fmla="*/ 93618 h 301333"/>
                <a:gd name="connsiteX75" fmla="*/ 47742 w 301020"/>
                <a:gd name="connsiteY75" fmla="*/ 63897 h 30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01020" h="301333">
                  <a:moveTo>
                    <a:pt x="9340" y="18256"/>
                  </a:moveTo>
                  <a:cubicBezTo>
                    <a:pt x="20462" y="18266"/>
                    <a:pt x="29476" y="27280"/>
                    <a:pt x="29486" y="38402"/>
                  </a:cubicBezTo>
                  <a:lnTo>
                    <a:pt x="29486" y="232703"/>
                  </a:lnTo>
                  <a:cubicBezTo>
                    <a:pt x="29506" y="251785"/>
                    <a:pt x="44963" y="267251"/>
                    <a:pt x="64045" y="267281"/>
                  </a:cubicBezTo>
                  <a:cubicBezTo>
                    <a:pt x="55972" y="274339"/>
                    <a:pt x="55149" y="286604"/>
                    <a:pt x="62207" y="294677"/>
                  </a:cubicBezTo>
                  <a:cubicBezTo>
                    <a:pt x="69265" y="302750"/>
                    <a:pt x="81531" y="303572"/>
                    <a:pt x="89604" y="296514"/>
                  </a:cubicBezTo>
                  <a:cubicBezTo>
                    <a:pt x="97676" y="289457"/>
                    <a:pt x="98499" y="277191"/>
                    <a:pt x="91441" y="269118"/>
                  </a:cubicBezTo>
                  <a:cubicBezTo>
                    <a:pt x="90871" y="268465"/>
                    <a:pt x="90256" y="267851"/>
                    <a:pt x="89604" y="267281"/>
                  </a:cubicBezTo>
                  <a:lnTo>
                    <a:pt x="241596" y="267281"/>
                  </a:lnTo>
                  <a:cubicBezTo>
                    <a:pt x="233512" y="274326"/>
                    <a:pt x="232670" y="286590"/>
                    <a:pt x="239716" y="294674"/>
                  </a:cubicBezTo>
                  <a:cubicBezTo>
                    <a:pt x="246761" y="302757"/>
                    <a:pt x="259025" y="303600"/>
                    <a:pt x="267109" y="296554"/>
                  </a:cubicBezTo>
                  <a:cubicBezTo>
                    <a:pt x="275193" y="289509"/>
                    <a:pt x="276035" y="277244"/>
                    <a:pt x="268990" y="269161"/>
                  </a:cubicBezTo>
                  <a:cubicBezTo>
                    <a:pt x="268406" y="268492"/>
                    <a:pt x="267778" y="267864"/>
                    <a:pt x="267109" y="267281"/>
                  </a:cubicBezTo>
                  <a:lnTo>
                    <a:pt x="291892" y="267281"/>
                  </a:lnTo>
                  <a:cubicBezTo>
                    <a:pt x="296933" y="267281"/>
                    <a:pt x="301020" y="263194"/>
                    <a:pt x="301020" y="258152"/>
                  </a:cubicBezTo>
                  <a:cubicBezTo>
                    <a:pt x="301020" y="253111"/>
                    <a:pt x="296933" y="249024"/>
                    <a:pt x="291892" y="249024"/>
                  </a:cubicBezTo>
                  <a:lnTo>
                    <a:pt x="64072" y="249024"/>
                  </a:lnTo>
                  <a:cubicBezTo>
                    <a:pt x="55059" y="249009"/>
                    <a:pt x="47758" y="241707"/>
                    <a:pt x="47742" y="232694"/>
                  </a:cubicBezTo>
                  <a:lnTo>
                    <a:pt x="47742" y="216264"/>
                  </a:lnTo>
                  <a:lnTo>
                    <a:pt x="300637" y="190778"/>
                  </a:lnTo>
                  <a:lnTo>
                    <a:pt x="300637" y="45641"/>
                  </a:lnTo>
                  <a:lnTo>
                    <a:pt x="47788" y="45641"/>
                  </a:lnTo>
                  <a:lnTo>
                    <a:pt x="47788" y="38402"/>
                  </a:lnTo>
                  <a:cubicBezTo>
                    <a:pt x="47768" y="17184"/>
                    <a:pt x="30558" y="-5"/>
                    <a:pt x="9340" y="0"/>
                  </a:cubicBezTo>
                  <a:lnTo>
                    <a:pt x="8920" y="0"/>
                  </a:lnTo>
                  <a:cubicBezTo>
                    <a:pt x="3974" y="19"/>
                    <a:pt x="-19" y="4044"/>
                    <a:pt x="0" y="8989"/>
                  </a:cubicBezTo>
                  <a:cubicBezTo>
                    <a:pt x="0" y="9036"/>
                    <a:pt x="1" y="9082"/>
                    <a:pt x="2" y="9128"/>
                  </a:cubicBezTo>
                  <a:cubicBezTo>
                    <a:pt x="101" y="14210"/>
                    <a:pt x="4257" y="18272"/>
                    <a:pt x="9340" y="18256"/>
                  </a:cubicBezTo>
                  <a:close/>
                  <a:moveTo>
                    <a:pt x="222628" y="139286"/>
                  </a:moveTo>
                  <a:lnTo>
                    <a:pt x="171510" y="139286"/>
                  </a:lnTo>
                  <a:lnTo>
                    <a:pt x="171510" y="107338"/>
                  </a:lnTo>
                  <a:lnTo>
                    <a:pt x="222628" y="107338"/>
                  </a:lnTo>
                  <a:close/>
                  <a:moveTo>
                    <a:pt x="236320" y="107338"/>
                  </a:moveTo>
                  <a:lnTo>
                    <a:pt x="282380" y="107338"/>
                  </a:lnTo>
                  <a:lnTo>
                    <a:pt x="282380" y="139286"/>
                  </a:lnTo>
                  <a:lnTo>
                    <a:pt x="236320" y="139286"/>
                  </a:lnTo>
                  <a:close/>
                  <a:moveTo>
                    <a:pt x="171510" y="152978"/>
                  </a:moveTo>
                  <a:lnTo>
                    <a:pt x="222628" y="152978"/>
                  </a:lnTo>
                  <a:lnTo>
                    <a:pt x="222628" y="180363"/>
                  </a:lnTo>
                  <a:lnTo>
                    <a:pt x="171510" y="185502"/>
                  </a:lnTo>
                  <a:close/>
                  <a:moveTo>
                    <a:pt x="157818" y="186844"/>
                  </a:moveTo>
                  <a:lnTo>
                    <a:pt x="107221" y="191937"/>
                  </a:lnTo>
                  <a:lnTo>
                    <a:pt x="107221" y="152978"/>
                  </a:lnTo>
                  <a:lnTo>
                    <a:pt x="157818" y="152978"/>
                  </a:lnTo>
                  <a:close/>
                  <a:moveTo>
                    <a:pt x="171510" y="93618"/>
                  </a:moveTo>
                  <a:lnTo>
                    <a:pt x="171510" y="63897"/>
                  </a:lnTo>
                  <a:lnTo>
                    <a:pt x="222628" y="63897"/>
                  </a:lnTo>
                  <a:lnTo>
                    <a:pt x="222628" y="93618"/>
                  </a:lnTo>
                  <a:close/>
                  <a:moveTo>
                    <a:pt x="157818" y="93618"/>
                  </a:moveTo>
                  <a:lnTo>
                    <a:pt x="107257" y="93618"/>
                  </a:lnTo>
                  <a:lnTo>
                    <a:pt x="107257" y="63897"/>
                  </a:lnTo>
                  <a:lnTo>
                    <a:pt x="157855" y="63897"/>
                  </a:lnTo>
                  <a:close/>
                  <a:moveTo>
                    <a:pt x="157818" y="107310"/>
                  </a:moveTo>
                  <a:lnTo>
                    <a:pt x="157818" y="139259"/>
                  </a:lnTo>
                  <a:lnTo>
                    <a:pt x="107257" y="139259"/>
                  </a:lnTo>
                  <a:lnTo>
                    <a:pt x="107257" y="107310"/>
                  </a:lnTo>
                  <a:close/>
                  <a:moveTo>
                    <a:pt x="93529" y="139259"/>
                  </a:moveTo>
                  <a:lnTo>
                    <a:pt x="47705" y="139259"/>
                  </a:lnTo>
                  <a:lnTo>
                    <a:pt x="47705" y="107310"/>
                  </a:lnTo>
                  <a:lnTo>
                    <a:pt x="93529" y="107310"/>
                  </a:lnTo>
                  <a:close/>
                  <a:moveTo>
                    <a:pt x="47705" y="152951"/>
                  </a:moveTo>
                  <a:lnTo>
                    <a:pt x="93529" y="152951"/>
                  </a:lnTo>
                  <a:lnTo>
                    <a:pt x="93529" y="193288"/>
                  </a:lnTo>
                  <a:lnTo>
                    <a:pt x="47705" y="197898"/>
                  </a:lnTo>
                  <a:close/>
                  <a:moveTo>
                    <a:pt x="236320" y="178911"/>
                  </a:moveTo>
                  <a:lnTo>
                    <a:pt x="236320" y="152978"/>
                  </a:lnTo>
                  <a:lnTo>
                    <a:pt x="282380" y="152978"/>
                  </a:lnTo>
                  <a:lnTo>
                    <a:pt x="282380" y="174347"/>
                  </a:lnTo>
                  <a:close/>
                  <a:moveTo>
                    <a:pt x="282380" y="93582"/>
                  </a:moveTo>
                  <a:lnTo>
                    <a:pt x="236320" y="93582"/>
                  </a:lnTo>
                  <a:lnTo>
                    <a:pt x="236320" y="63897"/>
                  </a:lnTo>
                  <a:lnTo>
                    <a:pt x="282380" y="63897"/>
                  </a:lnTo>
                  <a:close/>
                  <a:moveTo>
                    <a:pt x="93565" y="63897"/>
                  </a:moveTo>
                  <a:lnTo>
                    <a:pt x="93565" y="93618"/>
                  </a:lnTo>
                  <a:lnTo>
                    <a:pt x="47742" y="93618"/>
                  </a:lnTo>
                  <a:lnTo>
                    <a:pt x="47742" y="63897"/>
                  </a:lnTo>
                  <a:close/>
                </a:path>
              </a:pathLst>
            </a:custGeom>
            <a:grpFill/>
            <a:ln w="91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5" name="Groupe 12">
            <a:extLst>
              <a:ext uri="{FF2B5EF4-FFF2-40B4-BE49-F238E27FC236}">
                <a16:creationId xmlns:a16="http://schemas.microsoft.com/office/drawing/2014/main" id="{EB5AB80B-4FB5-E0B3-1A16-C9A2A2667C1E}"/>
              </a:ext>
            </a:extLst>
          </p:cNvPr>
          <p:cNvGrpSpPr/>
          <p:nvPr userDrawn="1"/>
        </p:nvGrpSpPr>
        <p:grpSpPr>
          <a:xfrm>
            <a:off x="2588406" y="2758868"/>
            <a:ext cx="647703" cy="590654"/>
            <a:chOff x="5772148" y="1684360"/>
            <a:chExt cx="647703" cy="590654"/>
          </a:xfrm>
          <a:gradFill>
            <a:gsLst>
              <a:gs pos="97000">
                <a:srgbClr val="024C84"/>
              </a:gs>
              <a:gs pos="13000">
                <a:srgbClr val="7FD3FF"/>
              </a:gs>
            </a:gsLst>
            <a:lin ang="5400000" scaled="1"/>
          </a:gradFill>
        </p:grpSpPr>
        <p:sp>
          <p:nvSpPr>
            <p:cNvPr id="156" name="Forme libre : forme 13">
              <a:extLst>
                <a:ext uri="{FF2B5EF4-FFF2-40B4-BE49-F238E27FC236}">
                  <a16:creationId xmlns:a16="http://schemas.microsoft.com/office/drawing/2014/main" id="{C9957689-AC01-2B67-D9D7-B177F2C44C18}"/>
                </a:ext>
              </a:extLst>
            </p:cNvPr>
            <p:cNvSpPr/>
            <p:nvPr/>
          </p:nvSpPr>
          <p:spPr>
            <a:xfrm>
              <a:off x="5772148" y="1684360"/>
              <a:ext cx="647703" cy="590654"/>
            </a:xfrm>
            <a:custGeom>
              <a:avLst/>
              <a:gdLst>
                <a:gd name="connsiteX0" fmla="*/ 615316 w 647703"/>
                <a:gd name="connsiteY0" fmla="*/ 19040 h 590654"/>
                <a:gd name="connsiteX1" fmla="*/ 628651 w 647703"/>
                <a:gd name="connsiteY1" fmla="*/ 33328 h 590654"/>
                <a:gd name="connsiteX2" fmla="*/ 628651 w 647703"/>
                <a:gd name="connsiteY2" fmla="*/ 426825 h 590654"/>
                <a:gd name="connsiteX3" fmla="*/ 615316 w 647703"/>
                <a:gd name="connsiteY3" fmla="*/ 440160 h 590654"/>
                <a:gd name="connsiteX4" fmla="*/ 499111 w 647703"/>
                <a:gd name="connsiteY4" fmla="*/ 440160 h 590654"/>
                <a:gd name="connsiteX5" fmla="*/ 499111 w 647703"/>
                <a:gd name="connsiteY5" fmla="*/ 543982 h 590654"/>
                <a:gd name="connsiteX6" fmla="*/ 402261 w 647703"/>
                <a:gd name="connsiteY6" fmla="*/ 444951 h 590654"/>
                <a:gd name="connsiteX7" fmla="*/ 396660 w 647703"/>
                <a:gd name="connsiteY7" fmla="*/ 439236 h 590654"/>
                <a:gd name="connsiteX8" fmla="*/ 32386 w 647703"/>
                <a:gd name="connsiteY8" fmla="*/ 439236 h 590654"/>
                <a:gd name="connsiteX9" fmla="*/ 19051 w 647703"/>
                <a:gd name="connsiteY9" fmla="*/ 426479 h 590654"/>
                <a:gd name="connsiteX10" fmla="*/ 19051 w 647703"/>
                <a:gd name="connsiteY10" fmla="*/ 425901 h 590654"/>
                <a:gd name="connsiteX11" fmla="*/ 19051 w 647703"/>
                <a:gd name="connsiteY11" fmla="*/ 32385 h 590654"/>
                <a:gd name="connsiteX12" fmla="*/ 32386 w 647703"/>
                <a:gd name="connsiteY12" fmla="*/ 19050 h 590654"/>
                <a:gd name="connsiteX13" fmla="*/ 615316 w 647703"/>
                <a:gd name="connsiteY13" fmla="*/ 19050 h 590654"/>
                <a:gd name="connsiteX14" fmla="*/ 615316 w 647703"/>
                <a:gd name="connsiteY14" fmla="*/ 0 h 590654"/>
                <a:gd name="connsiteX15" fmla="*/ 32386 w 647703"/>
                <a:gd name="connsiteY15" fmla="*/ 0 h 590654"/>
                <a:gd name="connsiteX16" fmla="*/ 1 w 647703"/>
                <a:gd name="connsiteY16" fmla="*/ 32385 h 590654"/>
                <a:gd name="connsiteX17" fmla="*/ 1 w 647703"/>
                <a:gd name="connsiteY17" fmla="*/ 425872 h 590654"/>
                <a:gd name="connsiteX18" fmla="*/ 31851 w 647703"/>
                <a:gd name="connsiteY18" fmla="*/ 458257 h 590654"/>
                <a:gd name="connsiteX19" fmla="*/ 32386 w 647703"/>
                <a:gd name="connsiteY19" fmla="*/ 458257 h 590654"/>
                <a:gd name="connsiteX20" fmla="*/ 388621 w 647703"/>
                <a:gd name="connsiteY20" fmla="*/ 458257 h 590654"/>
                <a:gd name="connsiteX21" fmla="*/ 518161 w 647703"/>
                <a:gd name="connsiteY21" fmla="*/ 590655 h 590654"/>
                <a:gd name="connsiteX22" fmla="*/ 518161 w 647703"/>
                <a:gd name="connsiteY22" fmla="*/ 459210 h 590654"/>
                <a:gd name="connsiteX23" fmla="*/ 615316 w 647703"/>
                <a:gd name="connsiteY23" fmla="*/ 459210 h 590654"/>
                <a:gd name="connsiteX24" fmla="*/ 647701 w 647703"/>
                <a:gd name="connsiteY24" fmla="*/ 426825 h 590654"/>
                <a:gd name="connsiteX25" fmla="*/ 647701 w 647703"/>
                <a:gd name="connsiteY25" fmla="*/ 33338 h 590654"/>
                <a:gd name="connsiteX26" fmla="*/ 615316 w 647703"/>
                <a:gd name="connsiteY26" fmla="*/ 0 h 59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47703" h="590654">
                  <a:moveTo>
                    <a:pt x="615316" y="19040"/>
                  </a:moveTo>
                  <a:cubicBezTo>
                    <a:pt x="622934" y="19325"/>
                    <a:pt x="628892" y="25709"/>
                    <a:pt x="628651" y="33328"/>
                  </a:cubicBezTo>
                  <a:lnTo>
                    <a:pt x="628651" y="426825"/>
                  </a:lnTo>
                  <a:cubicBezTo>
                    <a:pt x="628461" y="434109"/>
                    <a:pt x="622601" y="439969"/>
                    <a:pt x="615316" y="440160"/>
                  </a:cubicBezTo>
                  <a:lnTo>
                    <a:pt x="499111" y="440160"/>
                  </a:lnTo>
                  <a:lnTo>
                    <a:pt x="499111" y="543982"/>
                  </a:lnTo>
                  <a:lnTo>
                    <a:pt x="402261" y="444951"/>
                  </a:lnTo>
                  <a:lnTo>
                    <a:pt x="396660" y="439236"/>
                  </a:lnTo>
                  <a:lnTo>
                    <a:pt x="32386" y="439236"/>
                  </a:lnTo>
                  <a:cubicBezTo>
                    <a:pt x="25181" y="439396"/>
                    <a:pt x="19211" y="433684"/>
                    <a:pt x="19051" y="426479"/>
                  </a:cubicBezTo>
                  <a:cubicBezTo>
                    <a:pt x="19047" y="426286"/>
                    <a:pt x="19047" y="426093"/>
                    <a:pt x="19051" y="425901"/>
                  </a:cubicBezTo>
                  <a:lnTo>
                    <a:pt x="19051" y="32385"/>
                  </a:lnTo>
                  <a:cubicBezTo>
                    <a:pt x="19242" y="25100"/>
                    <a:pt x="25101" y="19240"/>
                    <a:pt x="32386" y="19050"/>
                  </a:cubicBezTo>
                  <a:lnTo>
                    <a:pt x="615316" y="19050"/>
                  </a:lnTo>
                  <a:moveTo>
                    <a:pt x="615316" y="0"/>
                  </a:moveTo>
                  <a:lnTo>
                    <a:pt x="32386" y="0"/>
                  </a:lnTo>
                  <a:cubicBezTo>
                    <a:pt x="14578" y="186"/>
                    <a:pt x="187" y="14577"/>
                    <a:pt x="1" y="32385"/>
                  </a:cubicBezTo>
                  <a:lnTo>
                    <a:pt x="1" y="425872"/>
                  </a:lnTo>
                  <a:cubicBezTo>
                    <a:pt x="-147" y="443610"/>
                    <a:pt x="14112" y="458110"/>
                    <a:pt x="31851" y="458257"/>
                  </a:cubicBezTo>
                  <a:cubicBezTo>
                    <a:pt x="32029" y="458258"/>
                    <a:pt x="32208" y="458258"/>
                    <a:pt x="32386" y="458257"/>
                  </a:cubicBezTo>
                  <a:lnTo>
                    <a:pt x="388621" y="458257"/>
                  </a:lnTo>
                  <a:lnTo>
                    <a:pt x="518161" y="590655"/>
                  </a:lnTo>
                  <a:lnTo>
                    <a:pt x="518161" y="459210"/>
                  </a:lnTo>
                  <a:lnTo>
                    <a:pt x="615316" y="459210"/>
                  </a:lnTo>
                  <a:cubicBezTo>
                    <a:pt x="633124" y="459024"/>
                    <a:pt x="647515" y="444633"/>
                    <a:pt x="647701" y="426825"/>
                  </a:cubicBezTo>
                  <a:lnTo>
                    <a:pt x="647701" y="33338"/>
                  </a:lnTo>
                  <a:cubicBezTo>
                    <a:pt x="647924" y="15205"/>
                    <a:pt x="633448" y="303"/>
                    <a:pt x="61531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7" name="Forme libre : forme 14">
              <a:extLst>
                <a:ext uri="{FF2B5EF4-FFF2-40B4-BE49-F238E27FC236}">
                  <a16:creationId xmlns:a16="http://schemas.microsoft.com/office/drawing/2014/main" id="{1B326EDB-BE0B-D484-18E3-4CAD3DA45C51}"/>
                </a:ext>
              </a:extLst>
            </p:cNvPr>
            <p:cNvSpPr/>
            <p:nvPr/>
          </p:nvSpPr>
          <p:spPr>
            <a:xfrm>
              <a:off x="5981700" y="1798603"/>
              <a:ext cx="228600" cy="228600"/>
            </a:xfrm>
            <a:custGeom>
              <a:avLst/>
              <a:gdLst>
                <a:gd name="connsiteX0" fmla="*/ 228600 w 228600"/>
                <a:gd name="connsiteY0" fmla="*/ 104775 h 228600"/>
                <a:gd name="connsiteX1" fmla="*/ 123825 w 228600"/>
                <a:gd name="connsiteY1" fmla="*/ 104775 h 228600"/>
                <a:gd name="connsiteX2" fmla="*/ 123825 w 228600"/>
                <a:gd name="connsiteY2" fmla="*/ 0 h 228600"/>
                <a:gd name="connsiteX3" fmla="*/ 104775 w 228600"/>
                <a:gd name="connsiteY3" fmla="*/ 0 h 228600"/>
                <a:gd name="connsiteX4" fmla="*/ 104775 w 228600"/>
                <a:gd name="connsiteY4" fmla="*/ 104775 h 228600"/>
                <a:gd name="connsiteX5" fmla="*/ 0 w 228600"/>
                <a:gd name="connsiteY5" fmla="*/ 104775 h 228600"/>
                <a:gd name="connsiteX6" fmla="*/ 0 w 228600"/>
                <a:gd name="connsiteY6" fmla="*/ 123825 h 228600"/>
                <a:gd name="connsiteX7" fmla="*/ 104775 w 228600"/>
                <a:gd name="connsiteY7" fmla="*/ 123825 h 228600"/>
                <a:gd name="connsiteX8" fmla="*/ 104775 w 228600"/>
                <a:gd name="connsiteY8" fmla="*/ 228600 h 228600"/>
                <a:gd name="connsiteX9" fmla="*/ 123825 w 228600"/>
                <a:gd name="connsiteY9" fmla="*/ 228600 h 228600"/>
                <a:gd name="connsiteX10" fmla="*/ 123825 w 228600"/>
                <a:gd name="connsiteY10" fmla="*/ 123825 h 228600"/>
                <a:gd name="connsiteX11" fmla="*/ 228600 w 228600"/>
                <a:gd name="connsiteY11" fmla="*/ 123825 h 228600"/>
                <a:gd name="connsiteX12" fmla="*/ 228600 w 228600"/>
                <a:gd name="connsiteY12" fmla="*/ 10477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8600" h="228600">
                  <a:moveTo>
                    <a:pt x="228600" y="104775"/>
                  </a:moveTo>
                  <a:lnTo>
                    <a:pt x="123825" y="104775"/>
                  </a:lnTo>
                  <a:lnTo>
                    <a:pt x="123825" y="0"/>
                  </a:lnTo>
                  <a:lnTo>
                    <a:pt x="104775" y="0"/>
                  </a:lnTo>
                  <a:lnTo>
                    <a:pt x="104775" y="104775"/>
                  </a:lnTo>
                  <a:lnTo>
                    <a:pt x="0" y="104775"/>
                  </a:lnTo>
                  <a:lnTo>
                    <a:pt x="0" y="123825"/>
                  </a:lnTo>
                  <a:lnTo>
                    <a:pt x="104775" y="123825"/>
                  </a:lnTo>
                  <a:lnTo>
                    <a:pt x="104775" y="228600"/>
                  </a:lnTo>
                  <a:lnTo>
                    <a:pt x="123825" y="228600"/>
                  </a:lnTo>
                  <a:lnTo>
                    <a:pt x="123825" y="123825"/>
                  </a:lnTo>
                  <a:lnTo>
                    <a:pt x="228600" y="123825"/>
                  </a:lnTo>
                  <a:lnTo>
                    <a:pt x="228600" y="1047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8" name="Graphique 9" descr="Vlog contour">
            <a:extLst>
              <a:ext uri="{FF2B5EF4-FFF2-40B4-BE49-F238E27FC236}">
                <a16:creationId xmlns:a16="http://schemas.microsoft.com/office/drawing/2014/main" id="{7E3DDE82-AF72-AAD0-EC63-9BF199447092}"/>
              </a:ext>
            </a:extLst>
          </p:cNvPr>
          <p:cNvGrpSpPr/>
          <p:nvPr userDrawn="1"/>
        </p:nvGrpSpPr>
        <p:grpSpPr>
          <a:xfrm>
            <a:off x="3498872" y="2738298"/>
            <a:ext cx="628643" cy="486628"/>
            <a:chOff x="423991" y="1609547"/>
            <a:chExt cx="763200" cy="590788"/>
          </a:xfrm>
          <a:gradFill>
            <a:gsLst>
              <a:gs pos="97000">
                <a:srgbClr val="024C84"/>
              </a:gs>
              <a:gs pos="13000">
                <a:srgbClr val="7FD3FF"/>
              </a:gs>
            </a:gsLst>
            <a:lin ang="5400000" scaled="1"/>
          </a:gradFill>
        </p:grpSpPr>
        <p:sp>
          <p:nvSpPr>
            <p:cNvPr id="159" name="Forme libre : forme 41">
              <a:extLst>
                <a:ext uri="{FF2B5EF4-FFF2-40B4-BE49-F238E27FC236}">
                  <a16:creationId xmlns:a16="http://schemas.microsoft.com/office/drawing/2014/main" id="{ADB36AF7-23B0-7CE2-0A3A-C82F7E21A787}"/>
                </a:ext>
              </a:extLst>
            </p:cNvPr>
            <p:cNvSpPr/>
            <p:nvPr/>
          </p:nvSpPr>
          <p:spPr>
            <a:xfrm>
              <a:off x="423991" y="1609547"/>
              <a:ext cx="763200" cy="590788"/>
            </a:xfrm>
            <a:custGeom>
              <a:avLst/>
              <a:gdLst>
                <a:gd name="connsiteX0" fmla="*/ 0 w 763200"/>
                <a:gd name="connsiteY0" fmla="*/ 0 h 590788"/>
                <a:gd name="connsiteX1" fmla="*/ 0 w 763200"/>
                <a:gd name="connsiteY1" fmla="*/ 590788 h 590788"/>
                <a:gd name="connsiteX2" fmla="*/ 763200 w 763200"/>
                <a:gd name="connsiteY2" fmla="*/ 590788 h 590788"/>
                <a:gd name="connsiteX3" fmla="*/ 763200 w 763200"/>
                <a:gd name="connsiteY3" fmla="*/ 0 h 590788"/>
                <a:gd name="connsiteX4" fmla="*/ 744150 w 763200"/>
                <a:gd name="connsiteY4" fmla="*/ 19050 h 590788"/>
                <a:gd name="connsiteX5" fmla="*/ 744150 w 763200"/>
                <a:gd name="connsiteY5" fmla="*/ 133350 h 590788"/>
                <a:gd name="connsiteX6" fmla="*/ 19050 w 763200"/>
                <a:gd name="connsiteY6" fmla="*/ 133350 h 590788"/>
                <a:gd name="connsiteX7" fmla="*/ 19050 w 763200"/>
                <a:gd name="connsiteY7" fmla="*/ 19050 h 590788"/>
                <a:gd name="connsiteX8" fmla="*/ 19050 w 763200"/>
                <a:gd name="connsiteY8" fmla="*/ 571738 h 590788"/>
                <a:gd name="connsiteX9" fmla="*/ 19050 w 763200"/>
                <a:gd name="connsiteY9" fmla="*/ 152400 h 590788"/>
                <a:gd name="connsiteX10" fmla="*/ 744150 w 763200"/>
                <a:gd name="connsiteY10" fmla="*/ 152400 h 590788"/>
                <a:gd name="connsiteX11" fmla="*/ 744150 w 763200"/>
                <a:gd name="connsiteY11" fmla="*/ 571738 h 59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3200" h="590788">
                  <a:moveTo>
                    <a:pt x="0" y="0"/>
                  </a:moveTo>
                  <a:lnTo>
                    <a:pt x="0" y="590788"/>
                  </a:lnTo>
                  <a:lnTo>
                    <a:pt x="763200" y="590788"/>
                  </a:lnTo>
                  <a:lnTo>
                    <a:pt x="763200" y="0"/>
                  </a:lnTo>
                  <a:close/>
                  <a:moveTo>
                    <a:pt x="744150" y="19050"/>
                  </a:moveTo>
                  <a:lnTo>
                    <a:pt x="744150" y="133350"/>
                  </a:lnTo>
                  <a:lnTo>
                    <a:pt x="19050" y="133350"/>
                  </a:lnTo>
                  <a:lnTo>
                    <a:pt x="19050" y="19050"/>
                  </a:lnTo>
                  <a:close/>
                  <a:moveTo>
                    <a:pt x="19050" y="571738"/>
                  </a:moveTo>
                  <a:lnTo>
                    <a:pt x="19050" y="152400"/>
                  </a:lnTo>
                  <a:lnTo>
                    <a:pt x="744150" y="152400"/>
                  </a:lnTo>
                  <a:lnTo>
                    <a:pt x="744150" y="5717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" name="Forme libre : forme 42">
              <a:extLst>
                <a:ext uri="{FF2B5EF4-FFF2-40B4-BE49-F238E27FC236}">
                  <a16:creationId xmlns:a16="http://schemas.microsoft.com/office/drawing/2014/main" id="{5F209950-A5C3-6BD8-4E86-52D05ABE35D7}"/>
                </a:ext>
              </a:extLst>
            </p:cNvPr>
            <p:cNvSpPr/>
            <p:nvPr/>
          </p:nvSpPr>
          <p:spPr>
            <a:xfrm>
              <a:off x="929855" y="1666697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" name="Forme libre : forme 43">
              <a:extLst>
                <a:ext uri="{FF2B5EF4-FFF2-40B4-BE49-F238E27FC236}">
                  <a16:creationId xmlns:a16="http://schemas.microsoft.com/office/drawing/2014/main" id="{4E2B77D8-6FC9-B457-7113-BBC1E328A199}"/>
                </a:ext>
              </a:extLst>
            </p:cNvPr>
            <p:cNvSpPr/>
            <p:nvPr/>
          </p:nvSpPr>
          <p:spPr>
            <a:xfrm>
              <a:off x="996530" y="1666697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2" name="Forme libre : forme 44">
              <a:extLst>
                <a:ext uri="{FF2B5EF4-FFF2-40B4-BE49-F238E27FC236}">
                  <a16:creationId xmlns:a16="http://schemas.microsoft.com/office/drawing/2014/main" id="{F4F47A21-B57F-EF73-F2F8-569E3C7AC231}"/>
                </a:ext>
              </a:extLst>
            </p:cNvPr>
            <p:cNvSpPr/>
            <p:nvPr/>
          </p:nvSpPr>
          <p:spPr>
            <a:xfrm>
              <a:off x="1063205" y="1666697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3" name="Forme libre : forme 45">
              <a:extLst>
                <a:ext uri="{FF2B5EF4-FFF2-40B4-BE49-F238E27FC236}">
                  <a16:creationId xmlns:a16="http://schemas.microsoft.com/office/drawing/2014/main" id="{7AE476B8-30D2-F838-B0BB-06B964F6A48A}"/>
                </a:ext>
              </a:extLst>
            </p:cNvPr>
            <p:cNvSpPr/>
            <p:nvPr/>
          </p:nvSpPr>
          <p:spPr>
            <a:xfrm>
              <a:off x="644105" y="1819097"/>
              <a:ext cx="142875" cy="142875"/>
            </a:xfrm>
            <a:custGeom>
              <a:avLst/>
              <a:gdLst>
                <a:gd name="connsiteX0" fmla="*/ 71438 w 142875"/>
                <a:gd name="connsiteY0" fmla="*/ 142875 h 142875"/>
                <a:gd name="connsiteX1" fmla="*/ 142875 w 142875"/>
                <a:gd name="connsiteY1" fmla="*/ 71438 h 142875"/>
                <a:gd name="connsiteX2" fmla="*/ 71438 w 142875"/>
                <a:gd name="connsiteY2" fmla="*/ 0 h 142875"/>
                <a:gd name="connsiteX3" fmla="*/ 0 w 142875"/>
                <a:gd name="connsiteY3" fmla="*/ 71438 h 142875"/>
                <a:gd name="connsiteX4" fmla="*/ 71438 w 142875"/>
                <a:gd name="connsiteY4" fmla="*/ 142875 h 142875"/>
                <a:gd name="connsiteX5" fmla="*/ 71438 w 142875"/>
                <a:gd name="connsiteY5" fmla="*/ 19050 h 142875"/>
                <a:gd name="connsiteX6" fmla="*/ 123825 w 142875"/>
                <a:gd name="connsiteY6" fmla="*/ 71438 h 142875"/>
                <a:gd name="connsiteX7" fmla="*/ 71438 w 142875"/>
                <a:gd name="connsiteY7" fmla="*/ 123825 h 142875"/>
                <a:gd name="connsiteX8" fmla="*/ 19050 w 142875"/>
                <a:gd name="connsiteY8" fmla="*/ 71438 h 142875"/>
                <a:gd name="connsiteX9" fmla="*/ 71438 w 142875"/>
                <a:gd name="connsiteY9" fmla="*/ 1905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42875">
                  <a:moveTo>
                    <a:pt x="71438" y="142875"/>
                  </a:moveTo>
                  <a:cubicBezTo>
                    <a:pt x="110891" y="142875"/>
                    <a:pt x="142875" y="110891"/>
                    <a:pt x="142875" y="71438"/>
                  </a:cubicBezTo>
                  <a:cubicBezTo>
                    <a:pt x="142875" y="31984"/>
                    <a:pt x="110891" y="0"/>
                    <a:pt x="71438" y="0"/>
                  </a:cubicBezTo>
                  <a:cubicBezTo>
                    <a:pt x="31984" y="0"/>
                    <a:pt x="0" y="31984"/>
                    <a:pt x="0" y="71438"/>
                  </a:cubicBezTo>
                  <a:cubicBezTo>
                    <a:pt x="42" y="110874"/>
                    <a:pt x="32001" y="142833"/>
                    <a:pt x="71438" y="142875"/>
                  </a:cubicBezTo>
                  <a:close/>
                  <a:moveTo>
                    <a:pt x="71438" y="19050"/>
                  </a:moveTo>
                  <a:cubicBezTo>
                    <a:pt x="100371" y="19050"/>
                    <a:pt x="123825" y="42504"/>
                    <a:pt x="123825" y="71438"/>
                  </a:cubicBezTo>
                  <a:cubicBezTo>
                    <a:pt x="123825" y="100371"/>
                    <a:pt x="100371" y="123825"/>
                    <a:pt x="71438" y="123825"/>
                  </a:cubicBezTo>
                  <a:cubicBezTo>
                    <a:pt x="42504" y="123825"/>
                    <a:pt x="19050" y="100371"/>
                    <a:pt x="19050" y="71438"/>
                  </a:cubicBezTo>
                  <a:cubicBezTo>
                    <a:pt x="19087" y="42520"/>
                    <a:pt x="42520" y="19087"/>
                    <a:pt x="71438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4" name="Forme libre : forme 46">
              <a:extLst>
                <a:ext uri="{FF2B5EF4-FFF2-40B4-BE49-F238E27FC236}">
                  <a16:creationId xmlns:a16="http://schemas.microsoft.com/office/drawing/2014/main" id="{17B033B1-C9C3-7753-A915-AA5686533405}"/>
                </a:ext>
              </a:extLst>
            </p:cNvPr>
            <p:cNvSpPr/>
            <p:nvPr/>
          </p:nvSpPr>
          <p:spPr>
            <a:xfrm>
              <a:off x="572667" y="1971497"/>
              <a:ext cx="285750" cy="161925"/>
            </a:xfrm>
            <a:custGeom>
              <a:avLst/>
              <a:gdLst>
                <a:gd name="connsiteX0" fmla="*/ 268681 w 285750"/>
                <a:gd name="connsiteY0" fmla="*/ 41967 h 161925"/>
                <a:gd name="connsiteX1" fmla="*/ 200663 w 285750"/>
                <a:gd name="connsiteY1" fmla="*/ 8753 h 161925"/>
                <a:gd name="connsiteX2" fmla="*/ 142713 w 285750"/>
                <a:gd name="connsiteY2" fmla="*/ 0 h 161925"/>
                <a:gd name="connsiteX3" fmla="*/ 85201 w 285750"/>
                <a:gd name="connsiteY3" fmla="*/ 8715 h 161925"/>
                <a:gd name="connsiteX4" fmla="*/ 16993 w 285750"/>
                <a:gd name="connsiteY4" fmla="*/ 42053 h 161925"/>
                <a:gd name="connsiteX5" fmla="*/ 0 w 285750"/>
                <a:gd name="connsiteY5" fmla="*/ 76200 h 161925"/>
                <a:gd name="connsiteX6" fmla="*/ 0 w 285750"/>
                <a:gd name="connsiteY6" fmla="*/ 161925 h 161925"/>
                <a:gd name="connsiteX7" fmla="*/ 285750 w 285750"/>
                <a:gd name="connsiteY7" fmla="*/ 161925 h 161925"/>
                <a:gd name="connsiteX8" fmla="*/ 285750 w 285750"/>
                <a:gd name="connsiteY8" fmla="*/ 76000 h 161925"/>
                <a:gd name="connsiteX9" fmla="*/ 268681 w 285750"/>
                <a:gd name="connsiteY9" fmla="*/ 41967 h 161925"/>
                <a:gd name="connsiteX10" fmla="*/ 266700 w 285750"/>
                <a:gd name="connsiteY10" fmla="*/ 142875 h 161925"/>
                <a:gd name="connsiteX11" fmla="*/ 19050 w 285750"/>
                <a:gd name="connsiteY11" fmla="*/ 142875 h 161925"/>
                <a:gd name="connsiteX12" fmla="*/ 19050 w 285750"/>
                <a:gd name="connsiteY12" fmla="*/ 76400 h 161925"/>
                <a:gd name="connsiteX13" fmla="*/ 28413 w 285750"/>
                <a:gd name="connsiteY13" fmla="*/ 57274 h 161925"/>
                <a:gd name="connsiteX14" fmla="*/ 90535 w 285750"/>
                <a:gd name="connsiteY14" fmla="*/ 27003 h 161925"/>
                <a:gd name="connsiteX15" fmla="*/ 142875 w 285750"/>
                <a:gd name="connsiteY15" fmla="*/ 19050 h 161925"/>
                <a:gd name="connsiteX16" fmla="*/ 195529 w 285750"/>
                <a:gd name="connsiteY16" fmla="*/ 27080 h 161925"/>
                <a:gd name="connsiteX17" fmla="*/ 257051 w 285750"/>
                <a:gd name="connsiteY17" fmla="*/ 57026 h 161925"/>
                <a:gd name="connsiteX18" fmla="*/ 266700 w 285750"/>
                <a:gd name="connsiteY18" fmla="*/ 7620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750" h="161925">
                  <a:moveTo>
                    <a:pt x="268681" y="41967"/>
                  </a:moveTo>
                  <a:cubicBezTo>
                    <a:pt x="248474" y="26433"/>
                    <a:pt x="225340" y="15136"/>
                    <a:pt x="200663" y="8753"/>
                  </a:cubicBezTo>
                  <a:cubicBezTo>
                    <a:pt x="181883" y="2998"/>
                    <a:pt x="162356" y="48"/>
                    <a:pt x="142713" y="0"/>
                  </a:cubicBezTo>
                  <a:cubicBezTo>
                    <a:pt x="123240" y="338"/>
                    <a:pt x="103900" y="3269"/>
                    <a:pt x="85201" y="8715"/>
                  </a:cubicBezTo>
                  <a:cubicBezTo>
                    <a:pt x="60731" y="15859"/>
                    <a:pt x="37663" y="27135"/>
                    <a:pt x="16993" y="42053"/>
                  </a:cubicBezTo>
                  <a:cubicBezTo>
                    <a:pt x="6457" y="50281"/>
                    <a:pt x="210" y="62834"/>
                    <a:pt x="0" y="76200"/>
                  </a:cubicBezTo>
                  <a:lnTo>
                    <a:pt x="0" y="161925"/>
                  </a:lnTo>
                  <a:lnTo>
                    <a:pt x="285750" y="161925"/>
                  </a:lnTo>
                  <a:lnTo>
                    <a:pt x="285750" y="76000"/>
                  </a:lnTo>
                  <a:cubicBezTo>
                    <a:pt x="285489" y="62661"/>
                    <a:pt x="279216" y="50154"/>
                    <a:pt x="268681" y="41967"/>
                  </a:cubicBezTo>
                  <a:close/>
                  <a:moveTo>
                    <a:pt x="266700" y="142875"/>
                  </a:moveTo>
                  <a:lnTo>
                    <a:pt x="19050" y="142875"/>
                  </a:lnTo>
                  <a:lnTo>
                    <a:pt x="19050" y="76400"/>
                  </a:lnTo>
                  <a:cubicBezTo>
                    <a:pt x="19165" y="68948"/>
                    <a:pt x="22598" y="61936"/>
                    <a:pt x="28413" y="57274"/>
                  </a:cubicBezTo>
                  <a:cubicBezTo>
                    <a:pt x="47252" y="43730"/>
                    <a:pt x="68259" y="33494"/>
                    <a:pt x="90535" y="27003"/>
                  </a:cubicBezTo>
                  <a:cubicBezTo>
                    <a:pt x="107552" y="22041"/>
                    <a:pt x="125153" y="19366"/>
                    <a:pt x="142875" y="19050"/>
                  </a:cubicBezTo>
                  <a:cubicBezTo>
                    <a:pt x="160726" y="19124"/>
                    <a:pt x="178468" y="21830"/>
                    <a:pt x="195529" y="27080"/>
                  </a:cubicBezTo>
                  <a:cubicBezTo>
                    <a:pt x="217842" y="32822"/>
                    <a:pt x="238767" y="43007"/>
                    <a:pt x="257051" y="57026"/>
                  </a:cubicBezTo>
                  <a:cubicBezTo>
                    <a:pt x="262975" y="61652"/>
                    <a:pt x="266515" y="68687"/>
                    <a:pt x="266700" y="76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5" name="Forme libre : forme 47">
              <a:extLst>
                <a:ext uri="{FF2B5EF4-FFF2-40B4-BE49-F238E27FC236}">
                  <a16:creationId xmlns:a16="http://schemas.microsoft.com/office/drawing/2014/main" id="{D34C1266-C514-E10F-10F6-3F48C1C1E4F1}"/>
                </a:ext>
              </a:extLst>
            </p:cNvPr>
            <p:cNvSpPr/>
            <p:nvPr/>
          </p:nvSpPr>
          <p:spPr>
            <a:xfrm>
              <a:off x="836262" y="1809572"/>
              <a:ext cx="196710" cy="194662"/>
            </a:xfrm>
            <a:custGeom>
              <a:avLst/>
              <a:gdLst>
                <a:gd name="connsiteX0" fmla="*/ 178280 w 196710"/>
                <a:gd name="connsiteY0" fmla="*/ 0 h 194662"/>
                <a:gd name="connsiteX1" fmla="*/ 18345 w 196710"/>
                <a:gd name="connsiteY1" fmla="*/ 0 h 194662"/>
                <a:gd name="connsiteX2" fmla="*/ 0 w 196710"/>
                <a:gd name="connsiteY2" fmla="*/ 18507 h 194662"/>
                <a:gd name="connsiteX3" fmla="*/ 0 w 196710"/>
                <a:gd name="connsiteY3" fmla="*/ 126416 h 194662"/>
                <a:gd name="connsiteX4" fmla="*/ 18393 w 196710"/>
                <a:gd name="connsiteY4" fmla="*/ 144990 h 194662"/>
                <a:gd name="connsiteX5" fmla="*/ 35538 w 196710"/>
                <a:gd name="connsiteY5" fmla="*/ 144990 h 194662"/>
                <a:gd name="connsiteX6" fmla="*/ 35538 w 196710"/>
                <a:gd name="connsiteY6" fmla="*/ 194662 h 194662"/>
                <a:gd name="connsiteX7" fmla="*/ 84573 w 196710"/>
                <a:gd name="connsiteY7" fmla="*/ 144990 h 194662"/>
                <a:gd name="connsiteX8" fmla="*/ 178365 w 196710"/>
                <a:gd name="connsiteY8" fmla="*/ 144990 h 194662"/>
                <a:gd name="connsiteX9" fmla="*/ 196710 w 196710"/>
                <a:gd name="connsiteY9" fmla="*/ 126473 h 194662"/>
                <a:gd name="connsiteX10" fmla="*/ 196710 w 196710"/>
                <a:gd name="connsiteY10" fmla="*/ 18564 h 194662"/>
                <a:gd name="connsiteX11" fmla="*/ 178299 w 196710"/>
                <a:gd name="connsiteY11" fmla="*/ 0 h 194662"/>
                <a:gd name="connsiteX12" fmla="*/ 178280 w 196710"/>
                <a:gd name="connsiteY12" fmla="*/ 0 h 194662"/>
                <a:gd name="connsiteX13" fmla="*/ 76619 w 196710"/>
                <a:gd name="connsiteY13" fmla="*/ 125940 h 194662"/>
                <a:gd name="connsiteX14" fmla="*/ 54597 w 196710"/>
                <a:gd name="connsiteY14" fmla="*/ 148238 h 194662"/>
                <a:gd name="connsiteX15" fmla="*/ 54597 w 196710"/>
                <a:gd name="connsiteY15" fmla="*/ 125940 h 194662"/>
                <a:gd name="connsiteX16" fmla="*/ 45072 w 196710"/>
                <a:gd name="connsiteY16" fmla="*/ 125940 h 194662"/>
                <a:gd name="connsiteX17" fmla="*/ 19088 w 196710"/>
                <a:gd name="connsiteY17" fmla="*/ 126473 h 194662"/>
                <a:gd name="connsiteX18" fmla="*/ 19088 w 196710"/>
                <a:gd name="connsiteY18" fmla="*/ 19050 h 194662"/>
                <a:gd name="connsiteX19" fmla="*/ 177622 w 196710"/>
                <a:gd name="connsiteY19" fmla="*/ 18507 h 194662"/>
                <a:gd name="connsiteX20" fmla="*/ 178280 w 196710"/>
                <a:gd name="connsiteY20" fmla="*/ 125940 h 194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6710" h="194662">
                  <a:moveTo>
                    <a:pt x="178280" y="0"/>
                  </a:moveTo>
                  <a:lnTo>
                    <a:pt x="18345" y="0"/>
                  </a:lnTo>
                  <a:cubicBezTo>
                    <a:pt x="8178" y="69"/>
                    <a:pt x="-21" y="8340"/>
                    <a:pt x="0" y="18507"/>
                  </a:cubicBezTo>
                  <a:lnTo>
                    <a:pt x="0" y="126416"/>
                  </a:lnTo>
                  <a:cubicBezTo>
                    <a:pt x="-47" y="136623"/>
                    <a:pt x="8186" y="144937"/>
                    <a:pt x="18393" y="144990"/>
                  </a:cubicBezTo>
                  <a:lnTo>
                    <a:pt x="35538" y="144990"/>
                  </a:lnTo>
                  <a:lnTo>
                    <a:pt x="35538" y="194662"/>
                  </a:lnTo>
                  <a:lnTo>
                    <a:pt x="84573" y="144990"/>
                  </a:lnTo>
                  <a:lnTo>
                    <a:pt x="178365" y="144990"/>
                  </a:lnTo>
                  <a:cubicBezTo>
                    <a:pt x="188536" y="144921"/>
                    <a:pt x="196737" y="136644"/>
                    <a:pt x="196710" y="126473"/>
                  </a:cubicBezTo>
                  <a:lnTo>
                    <a:pt x="196710" y="18564"/>
                  </a:lnTo>
                  <a:cubicBezTo>
                    <a:pt x="196752" y="8353"/>
                    <a:pt x="188509" y="42"/>
                    <a:pt x="178299" y="0"/>
                  </a:cubicBezTo>
                  <a:cubicBezTo>
                    <a:pt x="178292" y="0"/>
                    <a:pt x="178286" y="0"/>
                    <a:pt x="178280" y="0"/>
                  </a:cubicBezTo>
                  <a:close/>
                  <a:moveTo>
                    <a:pt x="76619" y="125940"/>
                  </a:moveTo>
                  <a:lnTo>
                    <a:pt x="54597" y="148238"/>
                  </a:lnTo>
                  <a:lnTo>
                    <a:pt x="54597" y="125940"/>
                  </a:lnTo>
                  <a:lnTo>
                    <a:pt x="45072" y="125940"/>
                  </a:lnTo>
                  <a:lnTo>
                    <a:pt x="19088" y="126473"/>
                  </a:lnTo>
                  <a:lnTo>
                    <a:pt x="19088" y="19050"/>
                  </a:lnTo>
                  <a:lnTo>
                    <a:pt x="177622" y="18507"/>
                  </a:lnTo>
                  <a:lnTo>
                    <a:pt x="178280" y="12594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66" name="Graphique 27" descr="Interface utilisateur ou expérience utilisateur contour">
            <a:extLst>
              <a:ext uri="{FF2B5EF4-FFF2-40B4-BE49-F238E27FC236}">
                <a16:creationId xmlns:a16="http://schemas.microsoft.com/office/drawing/2014/main" id="{5E657A14-1AD4-A469-9F18-61F0E2A76B81}"/>
              </a:ext>
            </a:extLst>
          </p:cNvPr>
          <p:cNvGrpSpPr/>
          <p:nvPr userDrawn="1"/>
        </p:nvGrpSpPr>
        <p:grpSpPr>
          <a:xfrm>
            <a:off x="5372306" y="2665417"/>
            <a:ext cx="721802" cy="580580"/>
            <a:chOff x="4432596" y="1533347"/>
            <a:chExt cx="876300" cy="704850"/>
          </a:xfrm>
          <a:gradFill>
            <a:gsLst>
              <a:gs pos="97000">
                <a:srgbClr val="024C84"/>
              </a:gs>
              <a:gs pos="13000">
                <a:srgbClr val="7FD3FF"/>
              </a:gs>
            </a:gsLst>
            <a:lin ang="5400000" scaled="1"/>
          </a:gradFill>
        </p:grpSpPr>
        <p:sp>
          <p:nvSpPr>
            <p:cNvPr id="167" name="Forme libre : forme 49">
              <a:extLst>
                <a:ext uri="{FF2B5EF4-FFF2-40B4-BE49-F238E27FC236}">
                  <a16:creationId xmlns:a16="http://schemas.microsoft.com/office/drawing/2014/main" id="{5FFA8EA7-80A1-A529-3469-BF7CBD33545D}"/>
                </a:ext>
              </a:extLst>
            </p:cNvPr>
            <p:cNvSpPr/>
            <p:nvPr/>
          </p:nvSpPr>
          <p:spPr>
            <a:xfrm>
              <a:off x="5289846" y="17619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8" name="Forme libre : forme 50">
              <a:extLst>
                <a:ext uri="{FF2B5EF4-FFF2-40B4-BE49-F238E27FC236}">
                  <a16:creationId xmlns:a16="http://schemas.microsoft.com/office/drawing/2014/main" id="{B388DAED-1A20-1065-3EB7-8C199E8129DC}"/>
                </a:ext>
              </a:extLst>
            </p:cNvPr>
            <p:cNvSpPr/>
            <p:nvPr/>
          </p:nvSpPr>
          <p:spPr>
            <a:xfrm>
              <a:off x="5251746" y="17619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9" name="Forme libre : forme 51">
              <a:extLst>
                <a:ext uri="{FF2B5EF4-FFF2-40B4-BE49-F238E27FC236}">
                  <a16:creationId xmlns:a16="http://schemas.microsoft.com/office/drawing/2014/main" id="{63CE8340-A628-4C25-9DFA-BCD1FDD15D6F}"/>
                </a:ext>
              </a:extLst>
            </p:cNvPr>
            <p:cNvSpPr/>
            <p:nvPr/>
          </p:nvSpPr>
          <p:spPr>
            <a:xfrm>
              <a:off x="5137446" y="17619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0" name="Forme libre : forme 52">
              <a:extLst>
                <a:ext uri="{FF2B5EF4-FFF2-40B4-BE49-F238E27FC236}">
                  <a16:creationId xmlns:a16="http://schemas.microsoft.com/office/drawing/2014/main" id="{5BBB6995-ED99-D8BE-05A3-4BB496B4B905}"/>
                </a:ext>
              </a:extLst>
            </p:cNvPr>
            <p:cNvSpPr/>
            <p:nvPr/>
          </p:nvSpPr>
          <p:spPr>
            <a:xfrm>
              <a:off x="5175546" y="17619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1" name="Forme libre : forme 53">
              <a:extLst>
                <a:ext uri="{FF2B5EF4-FFF2-40B4-BE49-F238E27FC236}">
                  <a16:creationId xmlns:a16="http://schemas.microsoft.com/office/drawing/2014/main" id="{9D797EEF-D34D-F700-3176-36814427BC32}"/>
                </a:ext>
              </a:extLst>
            </p:cNvPr>
            <p:cNvSpPr/>
            <p:nvPr/>
          </p:nvSpPr>
          <p:spPr>
            <a:xfrm>
              <a:off x="5099346" y="17619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" name="Forme libre : forme 54">
              <a:extLst>
                <a:ext uri="{FF2B5EF4-FFF2-40B4-BE49-F238E27FC236}">
                  <a16:creationId xmlns:a16="http://schemas.microsoft.com/office/drawing/2014/main" id="{8C0F2CA5-DECA-86B2-B887-B36317E407A0}"/>
                </a:ext>
              </a:extLst>
            </p:cNvPr>
            <p:cNvSpPr/>
            <p:nvPr/>
          </p:nvSpPr>
          <p:spPr>
            <a:xfrm>
              <a:off x="5213646" y="17619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3" name="Forme libre : forme 55">
              <a:extLst>
                <a:ext uri="{FF2B5EF4-FFF2-40B4-BE49-F238E27FC236}">
                  <a16:creationId xmlns:a16="http://schemas.microsoft.com/office/drawing/2014/main" id="{34AADEC3-358F-8486-EB13-C2E2F5CEBB56}"/>
                </a:ext>
              </a:extLst>
            </p:cNvPr>
            <p:cNvSpPr/>
            <p:nvPr/>
          </p:nvSpPr>
          <p:spPr>
            <a:xfrm>
              <a:off x="5061246" y="17619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4" name="Forme libre : forme 56">
              <a:extLst>
                <a:ext uri="{FF2B5EF4-FFF2-40B4-BE49-F238E27FC236}">
                  <a16:creationId xmlns:a16="http://schemas.microsoft.com/office/drawing/2014/main" id="{2553A135-2C15-4961-047A-1AFF5258BD23}"/>
                </a:ext>
              </a:extLst>
            </p:cNvPr>
            <p:cNvSpPr/>
            <p:nvPr/>
          </p:nvSpPr>
          <p:spPr>
            <a:xfrm>
              <a:off x="5061246" y="16857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5" name="Forme libre : forme 57">
              <a:extLst>
                <a:ext uri="{FF2B5EF4-FFF2-40B4-BE49-F238E27FC236}">
                  <a16:creationId xmlns:a16="http://schemas.microsoft.com/office/drawing/2014/main" id="{D7542CB9-64B8-7E90-D4B9-B166C93231DE}"/>
                </a:ext>
              </a:extLst>
            </p:cNvPr>
            <p:cNvSpPr/>
            <p:nvPr/>
          </p:nvSpPr>
          <p:spPr>
            <a:xfrm>
              <a:off x="5061246" y="17238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6" name="Forme libre : forme 58">
              <a:extLst>
                <a:ext uri="{FF2B5EF4-FFF2-40B4-BE49-F238E27FC236}">
                  <a16:creationId xmlns:a16="http://schemas.microsoft.com/office/drawing/2014/main" id="{19E5C28F-4F08-C887-9BB3-2166CDA0AE1C}"/>
                </a:ext>
              </a:extLst>
            </p:cNvPr>
            <p:cNvSpPr/>
            <p:nvPr/>
          </p:nvSpPr>
          <p:spPr>
            <a:xfrm>
              <a:off x="5061246" y="15714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7" name="Forme libre : forme 59">
              <a:extLst>
                <a:ext uri="{FF2B5EF4-FFF2-40B4-BE49-F238E27FC236}">
                  <a16:creationId xmlns:a16="http://schemas.microsoft.com/office/drawing/2014/main" id="{4A3C187C-1965-A5FE-B81B-D70EE25E7FDE}"/>
                </a:ext>
              </a:extLst>
            </p:cNvPr>
            <p:cNvSpPr/>
            <p:nvPr/>
          </p:nvSpPr>
          <p:spPr>
            <a:xfrm>
              <a:off x="5061246" y="16476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" name="Forme libre : forme 60">
              <a:extLst>
                <a:ext uri="{FF2B5EF4-FFF2-40B4-BE49-F238E27FC236}">
                  <a16:creationId xmlns:a16="http://schemas.microsoft.com/office/drawing/2014/main" id="{F7B3F371-33F6-A75F-2A79-F9BA2698D944}"/>
                </a:ext>
              </a:extLst>
            </p:cNvPr>
            <p:cNvSpPr/>
            <p:nvPr/>
          </p:nvSpPr>
          <p:spPr>
            <a:xfrm>
              <a:off x="5061246" y="16095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9" name="Forme libre : forme 61">
              <a:extLst>
                <a:ext uri="{FF2B5EF4-FFF2-40B4-BE49-F238E27FC236}">
                  <a16:creationId xmlns:a16="http://schemas.microsoft.com/office/drawing/2014/main" id="{60A66959-CE5D-DB55-84DA-AB31648FA2B7}"/>
                </a:ext>
              </a:extLst>
            </p:cNvPr>
            <p:cNvSpPr/>
            <p:nvPr/>
          </p:nvSpPr>
          <p:spPr>
            <a:xfrm>
              <a:off x="5061246" y="15333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" name="Forme libre : forme 62">
              <a:extLst>
                <a:ext uri="{FF2B5EF4-FFF2-40B4-BE49-F238E27FC236}">
                  <a16:creationId xmlns:a16="http://schemas.microsoft.com/office/drawing/2014/main" id="{8F642851-C1B9-82E6-5E2E-46749BFD642B}"/>
                </a:ext>
              </a:extLst>
            </p:cNvPr>
            <p:cNvSpPr/>
            <p:nvPr/>
          </p:nvSpPr>
          <p:spPr>
            <a:xfrm>
              <a:off x="5251746" y="15333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1" name="Forme libre : forme 63">
              <a:extLst>
                <a:ext uri="{FF2B5EF4-FFF2-40B4-BE49-F238E27FC236}">
                  <a16:creationId xmlns:a16="http://schemas.microsoft.com/office/drawing/2014/main" id="{523348AD-3839-29CC-D664-4B846AEC695A}"/>
                </a:ext>
              </a:extLst>
            </p:cNvPr>
            <p:cNvSpPr/>
            <p:nvPr/>
          </p:nvSpPr>
          <p:spPr>
            <a:xfrm>
              <a:off x="5175546" y="15333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2" name="Forme libre : forme 64">
              <a:extLst>
                <a:ext uri="{FF2B5EF4-FFF2-40B4-BE49-F238E27FC236}">
                  <a16:creationId xmlns:a16="http://schemas.microsoft.com/office/drawing/2014/main" id="{FE0540F2-B1A3-462F-EA56-C22A5011EA2F}"/>
                </a:ext>
              </a:extLst>
            </p:cNvPr>
            <p:cNvSpPr/>
            <p:nvPr/>
          </p:nvSpPr>
          <p:spPr>
            <a:xfrm>
              <a:off x="5137446" y="15333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3" name="Forme libre : forme 65">
              <a:extLst>
                <a:ext uri="{FF2B5EF4-FFF2-40B4-BE49-F238E27FC236}">
                  <a16:creationId xmlns:a16="http://schemas.microsoft.com/office/drawing/2014/main" id="{B1C804AE-36EF-12DE-7E7D-C024A0DA5806}"/>
                </a:ext>
              </a:extLst>
            </p:cNvPr>
            <p:cNvSpPr/>
            <p:nvPr/>
          </p:nvSpPr>
          <p:spPr>
            <a:xfrm>
              <a:off x="5099346" y="15333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4" name="Forme libre : forme 66">
              <a:extLst>
                <a:ext uri="{FF2B5EF4-FFF2-40B4-BE49-F238E27FC236}">
                  <a16:creationId xmlns:a16="http://schemas.microsoft.com/office/drawing/2014/main" id="{929F9297-EBF9-AE76-07BE-1D5D8A0DCD5F}"/>
                </a:ext>
              </a:extLst>
            </p:cNvPr>
            <p:cNvSpPr/>
            <p:nvPr/>
          </p:nvSpPr>
          <p:spPr>
            <a:xfrm>
              <a:off x="5213646" y="15333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5" name="Forme libre : forme 67">
              <a:extLst>
                <a:ext uri="{FF2B5EF4-FFF2-40B4-BE49-F238E27FC236}">
                  <a16:creationId xmlns:a16="http://schemas.microsoft.com/office/drawing/2014/main" id="{AC3C95F1-3594-689D-23A7-F4329F1D6D82}"/>
                </a:ext>
              </a:extLst>
            </p:cNvPr>
            <p:cNvSpPr/>
            <p:nvPr/>
          </p:nvSpPr>
          <p:spPr>
            <a:xfrm>
              <a:off x="5289846" y="15333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6" name="Forme libre : forme 68">
              <a:extLst>
                <a:ext uri="{FF2B5EF4-FFF2-40B4-BE49-F238E27FC236}">
                  <a16:creationId xmlns:a16="http://schemas.microsoft.com/office/drawing/2014/main" id="{58EB17A9-A52C-7226-2C8B-3473048D4B31}"/>
                </a:ext>
              </a:extLst>
            </p:cNvPr>
            <p:cNvSpPr/>
            <p:nvPr/>
          </p:nvSpPr>
          <p:spPr>
            <a:xfrm>
              <a:off x="5289846" y="16095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7" name="Forme libre : forme 69">
              <a:extLst>
                <a:ext uri="{FF2B5EF4-FFF2-40B4-BE49-F238E27FC236}">
                  <a16:creationId xmlns:a16="http://schemas.microsoft.com/office/drawing/2014/main" id="{5196B189-EDEC-B01B-BE39-FFD0C3CA55D1}"/>
                </a:ext>
              </a:extLst>
            </p:cNvPr>
            <p:cNvSpPr/>
            <p:nvPr/>
          </p:nvSpPr>
          <p:spPr>
            <a:xfrm>
              <a:off x="5289846" y="16857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8" name="Forme libre : forme 70">
              <a:extLst>
                <a:ext uri="{FF2B5EF4-FFF2-40B4-BE49-F238E27FC236}">
                  <a16:creationId xmlns:a16="http://schemas.microsoft.com/office/drawing/2014/main" id="{D9F7E843-AFFE-A830-F74F-5F474EEDDAAF}"/>
                </a:ext>
              </a:extLst>
            </p:cNvPr>
            <p:cNvSpPr/>
            <p:nvPr/>
          </p:nvSpPr>
          <p:spPr>
            <a:xfrm>
              <a:off x="5289846" y="16476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9" name="Forme libre : forme 71">
              <a:extLst>
                <a:ext uri="{FF2B5EF4-FFF2-40B4-BE49-F238E27FC236}">
                  <a16:creationId xmlns:a16="http://schemas.microsoft.com/office/drawing/2014/main" id="{49C03133-9C70-2F10-E64B-BF8D2F0E4F13}"/>
                </a:ext>
              </a:extLst>
            </p:cNvPr>
            <p:cNvSpPr/>
            <p:nvPr/>
          </p:nvSpPr>
          <p:spPr>
            <a:xfrm>
              <a:off x="5289846" y="17238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0" name="Forme libre : forme 72">
              <a:extLst>
                <a:ext uri="{FF2B5EF4-FFF2-40B4-BE49-F238E27FC236}">
                  <a16:creationId xmlns:a16="http://schemas.microsoft.com/office/drawing/2014/main" id="{9AB5BE1F-BDA3-0F3E-53C5-9EBA200F42E2}"/>
                </a:ext>
              </a:extLst>
            </p:cNvPr>
            <p:cNvSpPr/>
            <p:nvPr/>
          </p:nvSpPr>
          <p:spPr>
            <a:xfrm>
              <a:off x="5289846" y="1571447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1" name="Forme libre : forme 73">
              <a:extLst>
                <a:ext uri="{FF2B5EF4-FFF2-40B4-BE49-F238E27FC236}">
                  <a16:creationId xmlns:a16="http://schemas.microsoft.com/office/drawing/2014/main" id="{52293887-28E7-EB53-1212-F75E77980458}"/>
                </a:ext>
              </a:extLst>
            </p:cNvPr>
            <p:cNvSpPr/>
            <p:nvPr/>
          </p:nvSpPr>
          <p:spPr>
            <a:xfrm>
              <a:off x="4537380" y="1637960"/>
              <a:ext cx="495290" cy="19211"/>
            </a:xfrm>
            <a:custGeom>
              <a:avLst/>
              <a:gdLst>
                <a:gd name="connsiteX0" fmla="*/ 0 w 495290"/>
                <a:gd name="connsiteY0" fmla="*/ 0 h 19211"/>
                <a:gd name="connsiteX1" fmla="*/ 0 w 495290"/>
                <a:gd name="connsiteY1" fmla="*/ 19212 h 19211"/>
                <a:gd name="connsiteX2" fmla="*/ 495290 w 495290"/>
                <a:gd name="connsiteY2" fmla="*/ 19050 h 19211"/>
                <a:gd name="connsiteX3" fmla="*/ 495290 w 495290"/>
                <a:gd name="connsiteY3" fmla="*/ 0 h 19211"/>
                <a:gd name="connsiteX4" fmla="*/ 0 w 495290"/>
                <a:gd name="connsiteY4" fmla="*/ 0 h 19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290" h="19211">
                  <a:moveTo>
                    <a:pt x="0" y="0"/>
                  </a:moveTo>
                  <a:lnTo>
                    <a:pt x="0" y="19212"/>
                  </a:lnTo>
                  <a:lnTo>
                    <a:pt x="495290" y="19050"/>
                  </a:lnTo>
                  <a:lnTo>
                    <a:pt x="49529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" name="Forme libre : forme 74">
              <a:extLst>
                <a:ext uri="{FF2B5EF4-FFF2-40B4-BE49-F238E27FC236}">
                  <a16:creationId xmlns:a16="http://schemas.microsoft.com/office/drawing/2014/main" id="{B5F26B1F-2F40-198A-EFED-4201C5C79411}"/>
                </a:ext>
              </a:extLst>
            </p:cNvPr>
            <p:cNvSpPr/>
            <p:nvPr/>
          </p:nvSpPr>
          <p:spPr>
            <a:xfrm>
              <a:off x="5108871" y="1637960"/>
              <a:ext cx="95288" cy="95411"/>
            </a:xfrm>
            <a:custGeom>
              <a:avLst/>
              <a:gdLst>
                <a:gd name="connsiteX0" fmla="*/ 76238 w 95288"/>
                <a:gd name="connsiteY0" fmla="*/ 95412 h 95411"/>
                <a:gd name="connsiteX1" fmla="*/ 95288 w 95288"/>
                <a:gd name="connsiteY1" fmla="*/ 95412 h 95411"/>
                <a:gd name="connsiteX2" fmla="*/ 95288 w 95288"/>
                <a:gd name="connsiteY2" fmla="*/ 19050 h 95411"/>
                <a:gd name="connsiteX3" fmla="*/ 95288 w 95288"/>
                <a:gd name="connsiteY3" fmla="*/ 0 h 95411"/>
                <a:gd name="connsiteX4" fmla="*/ 76238 w 95288"/>
                <a:gd name="connsiteY4" fmla="*/ 0 h 95411"/>
                <a:gd name="connsiteX5" fmla="*/ 0 w 95288"/>
                <a:gd name="connsiteY5" fmla="*/ 0 h 95411"/>
                <a:gd name="connsiteX6" fmla="*/ 0 w 95288"/>
                <a:gd name="connsiteY6" fmla="*/ 19050 h 95411"/>
                <a:gd name="connsiteX7" fmla="*/ 76238 w 95288"/>
                <a:gd name="connsiteY7" fmla="*/ 19050 h 95411"/>
                <a:gd name="connsiteX8" fmla="*/ 76238 w 95288"/>
                <a:gd name="connsiteY8" fmla="*/ 95412 h 9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88" h="95411">
                  <a:moveTo>
                    <a:pt x="76238" y="95412"/>
                  </a:moveTo>
                  <a:lnTo>
                    <a:pt x="95288" y="95412"/>
                  </a:lnTo>
                  <a:lnTo>
                    <a:pt x="95288" y="19050"/>
                  </a:lnTo>
                  <a:lnTo>
                    <a:pt x="95288" y="0"/>
                  </a:lnTo>
                  <a:lnTo>
                    <a:pt x="76238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76238" y="19050"/>
                  </a:lnTo>
                  <a:lnTo>
                    <a:pt x="76238" y="954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" name="Forme libre : forme 75">
              <a:extLst>
                <a:ext uri="{FF2B5EF4-FFF2-40B4-BE49-F238E27FC236}">
                  <a16:creationId xmlns:a16="http://schemas.microsoft.com/office/drawing/2014/main" id="{58198583-A807-8789-8A41-6F276FD1DDEC}"/>
                </a:ext>
              </a:extLst>
            </p:cNvPr>
            <p:cNvSpPr/>
            <p:nvPr/>
          </p:nvSpPr>
          <p:spPr>
            <a:xfrm>
              <a:off x="4537380" y="1809572"/>
              <a:ext cx="666778" cy="266652"/>
            </a:xfrm>
            <a:custGeom>
              <a:avLst/>
              <a:gdLst>
                <a:gd name="connsiteX0" fmla="*/ 0 w 666778"/>
                <a:gd name="connsiteY0" fmla="*/ 104775 h 266652"/>
                <a:gd name="connsiteX1" fmla="*/ 0 w 666778"/>
                <a:gd name="connsiteY1" fmla="*/ 247602 h 266652"/>
                <a:gd name="connsiteX2" fmla="*/ 0 w 666778"/>
                <a:gd name="connsiteY2" fmla="*/ 266652 h 266652"/>
                <a:gd name="connsiteX3" fmla="*/ 19050 w 666778"/>
                <a:gd name="connsiteY3" fmla="*/ 266652 h 266652"/>
                <a:gd name="connsiteX4" fmla="*/ 647729 w 666778"/>
                <a:gd name="connsiteY4" fmla="*/ 266652 h 266652"/>
                <a:gd name="connsiteX5" fmla="*/ 666779 w 666778"/>
                <a:gd name="connsiteY5" fmla="*/ 266652 h 266652"/>
                <a:gd name="connsiteX6" fmla="*/ 666779 w 666778"/>
                <a:gd name="connsiteY6" fmla="*/ 247602 h 266652"/>
                <a:gd name="connsiteX7" fmla="*/ 666779 w 666778"/>
                <a:gd name="connsiteY7" fmla="*/ 0 h 266652"/>
                <a:gd name="connsiteX8" fmla="*/ 647729 w 666778"/>
                <a:gd name="connsiteY8" fmla="*/ 0 h 266652"/>
                <a:gd name="connsiteX9" fmla="*/ 647729 w 666778"/>
                <a:gd name="connsiteY9" fmla="*/ 247602 h 266652"/>
                <a:gd name="connsiteX10" fmla="*/ 19050 w 666778"/>
                <a:gd name="connsiteY10" fmla="*/ 247602 h 266652"/>
                <a:gd name="connsiteX11" fmla="*/ 19050 w 666778"/>
                <a:gd name="connsiteY11" fmla="*/ 104775 h 266652"/>
                <a:gd name="connsiteX12" fmla="*/ 0 w 666778"/>
                <a:gd name="connsiteY12" fmla="*/ 104775 h 266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78" h="266652">
                  <a:moveTo>
                    <a:pt x="0" y="104775"/>
                  </a:moveTo>
                  <a:lnTo>
                    <a:pt x="0" y="247602"/>
                  </a:lnTo>
                  <a:lnTo>
                    <a:pt x="0" y="266652"/>
                  </a:lnTo>
                  <a:lnTo>
                    <a:pt x="19050" y="266652"/>
                  </a:lnTo>
                  <a:lnTo>
                    <a:pt x="647729" y="266652"/>
                  </a:lnTo>
                  <a:lnTo>
                    <a:pt x="666779" y="266652"/>
                  </a:lnTo>
                  <a:lnTo>
                    <a:pt x="666779" y="247602"/>
                  </a:lnTo>
                  <a:lnTo>
                    <a:pt x="666779" y="0"/>
                  </a:lnTo>
                  <a:lnTo>
                    <a:pt x="647729" y="0"/>
                  </a:lnTo>
                  <a:lnTo>
                    <a:pt x="647729" y="247602"/>
                  </a:lnTo>
                  <a:lnTo>
                    <a:pt x="19050" y="247602"/>
                  </a:lnTo>
                  <a:lnTo>
                    <a:pt x="19050" y="104775"/>
                  </a:lnTo>
                  <a:lnTo>
                    <a:pt x="0" y="1047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4" name="Forme libre : forme 76">
              <a:extLst>
                <a:ext uri="{FF2B5EF4-FFF2-40B4-BE49-F238E27FC236}">
                  <a16:creationId xmlns:a16="http://schemas.microsoft.com/office/drawing/2014/main" id="{386A8849-3304-A579-7F83-CAB5AB38C7B1}"/>
                </a:ext>
              </a:extLst>
            </p:cNvPr>
            <p:cNvSpPr/>
            <p:nvPr/>
          </p:nvSpPr>
          <p:spPr>
            <a:xfrm>
              <a:off x="4489746" y="1590325"/>
              <a:ext cx="542925" cy="66846"/>
            </a:xfrm>
            <a:custGeom>
              <a:avLst/>
              <a:gdLst>
                <a:gd name="connsiteX0" fmla="*/ 19050 w 542925"/>
                <a:gd name="connsiteY0" fmla="*/ 38100 h 66846"/>
                <a:gd name="connsiteX1" fmla="*/ 38100 w 542925"/>
                <a:gd name="connsiteY1" fmla="*/ 19050 h 66846"/>
                <a:gd name="connsiteX2" fmla="*/ 542925 w 542925"/>
                <a:gd name="connsiteY2" fmla="*/ 19050 h 66846"/>
                <a:gd name="connsiteX3" fmla="*/ 542925 w 542925"/>
                <a:gd name="connsiteY3" fmla="*/ 0 h 66846"/>
                <a:gd name="connsiteX4" fmla="*/ 38100 w 542925"/>
                <a:gd name="connsiteY4" fmla="*/ 0 h 66846"/>
                <a:gd name="connsiteX5" fmla="*/ 0 w 542925"/>
                <a:gd name="connsiteY5" fmla="*/ 38100 h 66846"/>
                <a:gd name="connsiteX6" fmla="*/ 0 w 542925"/>
                <a:gd name="connsiteY6" fmla="*/ 66846 h 66846"/>
                <a:gd name="connsiteX7" fmla="*/ 19050 w 542925"/>
                <a:gd name="connsiteY7" fmla="*/ 66846 h 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2925" h="66846">
                  <a:moveTo>
                    <a:pt x="19050" y="38100"/>
                  </a:moveTo>
                  <a:cubicBezTo>
                    <a:pt x="19050" y="27579"/>
                    <a:pt x="27579" y="19050"/>
                    <a:pt x="38100" y="19050"/>
                  </a:cubicBezTo>
                  <a:lnTo>
                    <a:pt x="542925" y="19050"/>
                  </a:lnTo>
                  <a:lnTo>
                    <a:pt x="542925" y="0"/>
                  </a:lnTo>
                  <a:lnTo>
                    <a:pt x="38100" y="0"/>
                  </a:lnTo>
                  <a:cubicBezTo>
                    <a:pt x="17084" y="63"/>
                    <a:pt x="63" y="17084"/>
                    <a:pt x="0" y="38100"/>
                  </a:cubicBezTo>
                  <a:lnTo>
                    <a:pt x="0" y="66846"/>
                  </a:lnTo>
                  <a:lnTo>
                    <a:pt x="19050" y="668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5" name="Forme libre : forme 77">
              <a:extLst>
                <a:ext uri="{FF2B5EF4-FFF2-40B4-BE49-F238E27FC236}">
                  <a16:creationId xmlns:a16="http://schemas.microsoft.com/office/drawing/2014/main" id="{888A2F6C-5717-293D-D5A3-BD22064BD6E0}"/>
                </a:ext>
              </a:extLst>
            </p:cNvPr>
            <p:cNvSpPr/>
            <p:nvPr/>
          </p:nvSpPr>
          <p:spPr>
            <a:xfrm>
              <a:off x="5108871" y="1590325"/>
              <a:ext cx="142875" cy="143046"/>
            </a:xfrm>
            <a:custGeom>
              <a:avLst/>
              <a:gdLst>
                <a:gd name="connsiteX0" fmla="*/ 123825 w 142875"/>
                <a:gd name="connsiteY0" fmla="*/ 38100 h 143046"/>
                <a:gd name="connsiteX1" fmla="*/ 123825 w 142875"/>
                <a:gd name="connsiteY1" fmla="*/ 143046 h 143046"/>
                <a:gd name="connsiteX2" fmla="*/ 142875 w 142875"/>
                <a:gd name="connsiteY2" fmla="*/ 143046 h 143046"/>
                <a:gd name="connsiteX3" fmla="*/ 142875 w 142875"/>
                <a:gd name="connsiteY3" fmla="*/ 38100 h 143046"/>
                <a:gd name="connsiteX4" fmla="*/ 104775 w 142875"/>
                <a:gd name="connsiteY4" fmla="*/ 0 h 143046"/>
                <a:gd name="connsiteX5" fmla="*/ 0 w 142875"/>
                <a:gd name="connsiteY5" fmla="*/ 0 h 143046"/>
                <a:gd name="connsiteX6" fmla="*/ 0 w 142875"/>
                <a:gd name="connsiteY6" fmla="*/ 19050 h 143046"/>
                <a:gd name="connsiteX7" fmla="*/ 104775 w 142875"/>
                <a:gd name="connsiteY7" fmla="*/ 19050 h 143046"/>
                <a:gd name="connsiteX8" fmla="*/ 123825 w 142875"/>
                <a:gd name="connsiteY8" fmla="*/ 38100 h 14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143046">
                  <a:moveTo>
                    <a:pt x="123825" y="38100"/>
                  </a:moveTo>
                  <a:lnTo>
                    <a:pt x="123825" y="143046"/>
                  </a:lnTo>
                  <a:lnTo>
                    <a:pt x="142875" y="143046"/>
                  </a:lnTo>
                  <a:lnTo>
                    <a:pt x="142875" y="38100"/>
                  </a:lnTo>
                  <a:cubicBezTo>
                    <a:pt x="142812" y="17084"/>
                    <a:pt x="125791" y="63"/>
                    <a:pt x="104775" y="0"/>
                  </a:cubicBezTo>
                  <a:lnTo>
                    <a:pt x="0" y="0"/>
                  </a:lnTo>
                  <a:lnTo>
                    <a:pt x="0" y="19050"/>
                  </a:lnTo>
                  <a:lnTo>
                    <a:pt x="104775" y="19050"/>
                  </a:lnTo>
                  <a:cubicBezTo>
                    <a:pt x="115296" y="19050"/>
                    <a:pt x="123825" y="27579"/>
                    <a:pt x="123825" y="381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6" name="Forme libre : forme 78">
              <a:extLst>
                <a:ext uri="{FF2B5EF4-FFF2-40B4-BE49-F238E27FC236}">
                  <a16:creationId xmlns:a16="http://schemas.microsoft.com/office/drawing/2014/main" id="{9C72E87E-8AE3-40BF-B855-F376C0AB97EB}"/>
                </a:ext>
              </a:extLst>
            </p:cNvPr>
            <p:cNvSpPr/>
            <p:nvPr/>
          </p:nvSpPr>
          <p:spPr>
            <a:xfrm>
              <a:off x="4489746" y="1809572"/>
              <a:ext cx="762000" cy="428625"/>
            </a:xfrm>
            <a:custGeom>
              <a:avLst/>
              <a:gdLst>
                <a:gd name="connsiteX0" fmla="*/ 742950 w 762000"/>
                <a:gd name="connsiteY0" fmla="*/ 276225 h 428625"/>
                <a:gd name="connsiteX1" fmla="*/ 723900 w 762000"/>
                <a:gd name="connsiteY1" fmla="*/ 295275 h 428625"/>
                <a:gd name="connsiteX2" fmla="*/ 38100 w 762000"/>
                <a:gd name="connsiteY2" fmla="*/ 295275 h 428625"/>
                <a:gd name="connsiteX3" fmla="*/ 19050 w 762000"/>
                <a:gd name="connsiteY3" fmla="*/ 276225 h 428625"/>
                <a:gd name="connsiteX4" fmla="*/ 19050 w 762000"/>
                <a:gd name="connsiteY4" fmla="*/ 104775 h 428625"/>
                <a:gd name="connsiteX5" fmla="*/ 0 w 762000"/>
                <a:gd name="connsiteY5" fmla="*/ 104775 h 428625"/>
                <a:gd name="connsiteX6" fmla="*/ 0 w 762000"/>
                <a:gd name="connsiteY6" fmla="*/ 276225 h 428625"/>
                <a:gd name="connsiteX7" fmla="*/ 38100 w 762000"/>
                <a:gd name="connsiteY7" fmla="*/ 314325 h 428625"/>
                <a:gd name="connsiteX8" fmla="*/ 314325 w 762000"/>
                <a:gd name="connsiteY8" fmla="*/ 314325 h 428625"/>
                <a:gd name="connsiteX9" fmla="*/ 314325 w 762000"/>
                <a:gd name="connsiteY9" fmla="*/ 409575 h 428625"/>
                <a:gd name="connsiteX10" fmla="*/ 209550 w 762000"/>
                <a:gd name="connsiteY10" fmla="*/ 409575 h 428625"/>
                <a:gd name="connsiteX11" fmla="*/ 209550 w 762000"/>
                <a:gd name="connsiteY11" fmla="*/ 428625 h 428625"/>
                <a:gd name="connsiteX12" fmla="*/ 552450 w 762000"/>
                <a:gd name="connsiteY12" fmla="*/ 428625 h 428625"/>
                <a:gd name="connsiteX13" fmla="*/ 552450 w 762000"/>
                <a:gd name="connsiteY13" fmla="*/ 409575 h 428625"/>
                <a:gd name="connsiteX14" fmla="*/ 447675 w 762000"/>
                <a:gd name="connsiteY14" fmla="*/ 409575 h 428625"/>
                <a:gd name="connsiteX15" fmla="*/ 447675 w 762000"/>
                <a:gd name="connsiteY15" fmla="*/ 314325 h 428625"/>
                <a:gd name="connsiteX16" fmla="*/ 723900 w 762000"/>
                <a:gd name="connsiteY16" fmla="*/ 314325 h 428625"/>
                <a:gd name="connsiteX17" fmla="*/ 762000 w 762000"/>
                <a:gd name="connsiteY17" fmla="*/ 276225 h 428625"/>
                <a:gd name="connsiteX18" fmla="*/ 762000 w 762000"/>
                <a:gd name="connsiteY18" fmla="*/ 0 h 428625"/>
                <a:gd name="connsiteX19" fmla="*/ 742950 w 762000"/>
                <a:gd name="connsiteY19" fmla="*/ 0 h 428625"/>
                <a:gd name="connsiteX20" fmla="*/ 428625 w 762000"/>
                <a:gd name="connsiteY20" fmla="*/ 409575 h 428625"/>
                <a:gd name="connsiteX21" fmla="*/ 333375 w 762000"/>
                <a:gd name="connsiteY21" fmla="*/ 409575 h 428625"/>
                <a:gd name="connsiteX22" fmla="*/ 333375 w 762000"/>
                <a:gd name="connsiteY22" fmla="*/ 314325 h 428625"/>
                <a:gd name="connsiteX23" fmla="*/ 428625 w 762000"/>
                <a:gd name="connsiteY23" fmla="*/ 314325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2000" h="428625">
                  <a:moveTo>
                    <a:pt x="742950" y="276225"/>
                  </a:moveTo>
                  <a:cubicBezTo>
                    <a:pt x="742950" y="286746"/>
                    <a:pt x="734421" y="295275"/>
                    <a:pt x="723900" y="295275"/>
                  </a:cubicBezTo>
                  <a:lnTo>
                    <a:pt x="38100" y="295275"/>
                  </a:lnTo>
                  <a:cubicBezTo>
                    <a:pt x="27579" y="295275"/>
                    <a:pt x="19050" y="286746"/>
                    <a:pt x="19050" y="276225"/>
                  </a:cubicBezTo>
                  <a:lnTo>
                    <a:pt x="19050" y="104775"/>
                  </a:lnTo>
                  <a:lnTo>
                    <a:pt x="0" y="104775"/>
                  </a:lnTo>
                  <a:lnTo>
                    <a:pt x="0" y="276225"/>
                  </a:lnTo>
                  <a:cubicBezTo>
                    <a:pt x="68" y="297239"/>
                    <a:pt x="17086" y="314257"/>
                    <a:pt x="38100" y="314325"/>
                  </a:cubicBezTo>
                  <a:lnTo>
                    <a:pt x="314325" y="314325"/>
                  </a:lnTo>
                  <a:lnTo>
                    <a:pt x="314325" y="409575"/>
                  </a:lnTo>
                  <a:lnTo>
                    <a:pt x="209550" y="409575"/>
                  </a:lnTo>
                  <a:lnTo>
                    <a:pt x="209550" y="428625"/>
                  </a:lnTo>
                  <a:lnTo>
                    <a:pt x="552450" y="428625"/>
                  </a:lnTo>
                  <a:lnTo>
                    <a:pt x="552450" y="409575"/>
                  </a:lnTo>
                  <a:lnTo>
                    <a:pt x="447675" y="409575"/>
                  </a:lnTo>
                  <a:lnTo>
                    <a:pt x="447675" y="314325"/>
                  </a:lnTo>
                  <a:lnTo>
                    <a:pt x="723900" y="314325"/>
                  </a:lnTo>
                  <a:cubicBezTo>
                    <a:pt x="744914" y="314257"/>
                    <a:pt x="761932" y="297239"/>
                    <a:pt x="762000" y="276225"/>
                  </a:cubicBezTo>
                  <a:lnTo>
                    <a:pt x="762000" y="0"/>
                  </a:lnTo>
                  <a:lnTo>
                    <a:pt x="742950" y="0"/>
                  </a:lnTo>
                  <a:close/>
                  <a:moveTo>
                    <a:pt x="428625" y="409575"/>
                  </a:moveTo>
                  <a:lnTo>
                    <a:pt x="333375" y="409575"/>
                  </a:lnTo>
                  <a:lnTo>
                    <a:pt x="333375" y="314325"/>
                  </a:lnTo>
                  <a:lnTo>
                    <a:pt x="428625" y="3143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" name="Forme libre : forme 79">
              <a:extLst>
                <a:ext uri="{FF2B5EF4-FFF2-40B4-BE49-F238E27FC236}">
                  <a16:creationId xmlns:a16="http://schemas.microsoft.com/office/drawing/2014/main" id="{86B10804-2614-6E22-0E04-5FF40A9BB3EE}"/>
                </a:ext>
              </a:extLst>
            </p:cNvPr>
            <p:cNvSpPr/>
            <p:nvPr/>
          </p:nvSpPr>
          <p:spPr>
            <a:xfrm>
              <a:off x="4432596" y="1685747"/>
              <a:ext cx="247650" cy="200025"/>
            </a:xfrm>
            <a:custGeom>
              <a:avLst/>
              <a:gdLst>
                <a:gd name="connsiteX0" fmla="*/ 247650 w 247650"/>
                <a:gd name="connsiteY0" fmla="*/ 0 h 200025"/>
                <a:gd name="connsiteX1" fmla="*/ 0 w 247650"/>
                <a:gd name="connsiteY1" fmla="*/ 0 h 200025"/>
                <a:gd name="connsiteX2" fmla="*/ 0 w 247650"/>
                <a:gd name="connsiteY2" fmla="*/ 200025 h 200025"/>
                <a:gd name="connsiteX3" fmla="*/ 247650 w 247650"/>
                <a:gd name="connsiteY3" fmla="*/ 200025 h 200025"/>
                <a:gd name="connsiteX4" fmla="*/ 228600 w 247650"/>
                <a:gd name="connsiteY4" fmla="*/ 180975 h 200025"/>
                <a:gd name="connsiteX5" fmla="*/ 19050 w 247650"/>
                <a:gd name="connsiteY5" fmla="*/ 180975 h 200025"/>
                <a:gd name="connsiteX6" fmla="*/ 19050 w 247650"/>
                <a:gd name="connsiteY6" fmla="*/ 19050 h 200025"/>
                <a:gd name="connsiteX7" fmla="*/ 228600 w 247650"/>
                <a:gd name="connsiteY7" fmla="*/ 1905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7650" h="200025">
                  <a:moveTo>
                    <a:pt x="247650" y="0"/>
                  </a:moveTo>
                  <a:lnTo>
                    <a:pt x="0" y="0"/>
                  </a:lnTo>
                  <a:lnTo>
                    <a:pt x="0" y="200025"/>
                  </a:lnTo>
                  <a:lnTo>
                    <a:pt x="247650" y="200025"/>
                  </a:lnTo>
                  <a:close/>
                  <a:moveTo>
                    <a:pt x="228600" y="180975"/>
                  </a:moveTo>
                  <a:lnTo>
                    <a:pt x="19050" y="180975"/>
                  </a:lnTo>
                  <a:lnTo>
                    <a:pt x="19050" y="19050"/>
                  </a:lnTo>
                  <a:lnTo>
                    <a:pt x="22860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8" name="Forme libre : forme 80">
              <a:extLst>
                <a:ext uri="{FF2B5EF4-FFF2-40B4-BE49-F238E27FC236}">
                  <a16:creationId xmlns:a16="http://schemas.microsoft.com/office/drawing/2014/main" id="{AB0EB744-0528-158E-FB25-F77F588D6280}"/>
                </a:ext>
              </a:extLst>
            </p:cNvPr>
            <p:cNvSpPr/>
            <p:nvPr/>
          </p:nvSpPr>
          <p:spPr>
            <a:xfrm>
              <a:off x="4499271" y="1742897"/>
              <a:ext cx="114300" cy="19050"/>
            </a:xfrm>
            <a:custGeom>
              <a:avLst/>
              <a:gdLst>
                <a:gd name="connsiteX0" fmla="*/ 0 w 114300"/>
                <a:gd name="connsiteY0" fmla="*/ 0 h 19050"/>
                <a:gd name="connsiteX1" fmla="*/ 114300 w 114300"/>
                <a:gd name="connsiteY1" fmla="*/ 0 h 19050"/>
                <a:gd name="connsiteX2" fmla="*/ 114300 w 114300"/>
                <a:gd name="connsiteY2" fmla="*/ 19050 h 19050"/>
                <a:gd name="connsiteX3" fmla="*/ 0 w 11430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19050">
                  <a:moveTo>
                    <a:pt x="0" y="0"/>
                  </a:moveTo>
                  <a:lnTo>
                    <a:pt x="114300" y="0"/>
                  </a:lnTo>
                  <a:lnTo>
                    <a:pt x="11430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9" name="Forme libre : forme 81">
              <a:extLst>
                <a:ext uri="{FF2B5EF4-FFF2-40B4-BE49-F238E27FC236}">
                  <a16:creationId xmlns:a16="http://schemas.microsoft.com/office/drawing/2014/main" id="{72ADA5AE-9811-BCC0-D91B-0EC8A4E416FD}"/>
                </a:ext>
              </a:extLst>
            </p:cNvPr>
            <p:cNvSpPr/>
            <p:nvPr/>
          </p:nvSpPr>
          <p:spPr>
            <a:xfrm>
              <a:off x="4499271" y="1800047"/>
              <a:ext cx="76200" cy="19050"/>
            </a:xfrm>
            <a:custGeom>
              <a:avLst/>
              <a:gdLst>
                <a:gd name="connsiteX0" fmla="*/ 0 w 76200"/>
                <a:gd name="connsiteY0" fmla="*/ 0 h 19050"/>
                <a:gd name="connsiteX1" fmla="*/ 76200 w 76200"/>
                <a:gd name="connsiteY1" fmla="*/ 0 h 19050"/>
                <a:gd name="connsiteX2" fmla="*/ 76200 w 76200"/>
                <a:gd name="connsiteY2" fmla="*/ 19050 h 19050"/>
                <a:gd name="connsiteX3" fmla="*/ 0 w 7620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9050">
                  <a:moveTo>
                    <a:pt x="0" y="0"/>
                  </a:moveTo>
                  <a:lnTo>
                    <a:pt x="76200" y="0"/>
                  </a:lnTo>
                  <a:lnTo>
                    <a:pt x="7620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0" name="Forme libre : forme 82">
              <a:extLst>
                <a:ext uri="{FF2B5EF4-FFF2-40B4-BE49-F238E27FC236}">
                  <a16:creationId xmlns:a16="http://schemas.microsoft.com/office/drawing/2014/main" id="{CDF04F34-6DDC-D0C5-791F-982ED974EBB9}"/>
                </a:ext>
              </a:extLst>
            </p:cNvPr>
            <p:cNvSpPr/>
            <p:nvPr/>
          </p:nvSpPr>
          <p:spPr>
            <a:xfrm>
              <a:off x="4737396" y="1723847"/>
              <a:ext cx="266700" cy="266700"/>
            </a:xfrm>
            <a:custGeom>
              <a:avLst/>
              <a:gdLst>
                <a:gd name="connsiteX0" fmla="*/ 133350 w 266700"/>
                <a:gd name="connsiteY0" fmla="*/ 266700 h 266700"/>
                <a:gd name="connsiteX1" fmla="*/ 266700 w 266700"/>
                <a:gd name="connsiteY1" fmla="*/ 133350 h 266700"/>
                <a:gd name="connsiteX2" fmla="*/ 133350 w 266700"/>
                <a:gd name="connsiteY2" fmla="*/ 0 h 266700"/>
                <a:gd name="connsiteX3" fmla="*/ 0 w 266700"/>
                <a:gd name="connsiteY3" fmla="*/ 133350 h 266700"/>
                <a:gd name="connsiteX4" fmla="*/ 133350 w 266700"/>
                <a:gd name="connsiteY4" fmla="*/ 266700 h 266700"/>
                <a:gd name="connsiteX5" fmla="*/ 66799 w 266700"/>
                <a:gd name="connsiteY5" fmla="*/ 226095 h 266700"/>
                <a:gd name="connsiteX6" fmla="*/ 135868 w 266700"/>
                <a:gd name="connsiteY6" fmla="*/ 162062 h 266700"/>
                <a:gd name="connsiteX7" fmla="*/ 199901 w 266700"/>
                <a:gd name="connsiteY7" fmla="*/ 226095 h 266700"/>
                <a:gd name="connsiteX8" fmla="*/ 66799 w 266700"/>
                <a:gd name="connsiteY8" fmla="*/ 226095 h 266700"/>
                <a:gd name="connsiteX9" fmla="*/ 104775 w 266700"/>
                <a:gd name="connsiteY9" fmla="*/ 114300 h 266700"/>
                <a:gd name="connsiteX10" fmla="*/ 133350 w 266700"/>
                <a:gd name="connsiteY10" fmla="*/ 85725 h 266700"/>
                <a:gd name="connsiteX11" fmla="*/ 161925 w 266700"/>
                <a:gd name="connsiteY11" fmla="*/ 114300 h 266700"/>
                <a:gd name="connsiteX12" fmla="*/ 133350 w 266700"/>
                <a:gd name="connsiteY12" fmla="*/ 142875 h 266700"/>
                <a:gd name="connsiteX13" fmla="*/ 104775 w 266700"/>
                <a:gd name="connsiteY13" fmla="*/ 114300 h 266700"/>
                <a:gd name="connsiteX14" fmla="*/ 133350 w 266700"/>
                <a:gd name="connsiteY14" fmla="*/ 19050 h 266700"/>
                <a:gd name="connsiteX15" fmla="*/ 247636 w 266700"/>
                <a:gd name="connsiteY15" fmla="*/ 132982 h 266700"/>
                <a:gd name="connsiteX16" fmla="*/ 217170 w 266700"/>
                <a:gd name="connsiteY16" fmla="*/ 210779 h 266700"/>
                <a:gd name="connsiteX17" fmla="*/ 165497 w 266700"/>
                <a:gd name="connsiteY17" fmla="*/ 149190 h 266700"/>
                <a:gd name="connsiteX18" fmla="*/ 168452 w 266700"/>
                <a:gd name="connsiteY18" fmla="*/ 81903 h 266700"/>
                <a:gd name="connsiteX19" fmla="*/ 101165 w 266700"/>
                <a:gd name="connsiteY19" fmla="*/ 78948 h 266700"/>
                <a:gd name="connsiteX20" fmla="*/ 98209 w 266700"/>
                <a:gd name="connsiteY20" fmla="*/ 146234 h 266700"/>
                <a:gd name="connsiteX21" fmla="*/ 101165 w 266700"/>
                <a:gd name="connsiteY21" fmla="*/ 149190 h 266700"/>
                <a:gd name="connsiteX22" fmla="*/ 49530 w 266700"/>
                <a:gd name="connsiteY22" fmla="*/ 210779 h 266700"/>
                <a:gd name="connsiteX23" fmla="*/ 55554 w 266700"/>
                <a:gd name="connsiteY23" fmla="*/ 49516 h 266700"/>
                <a:gd name="connsiteX24" fmla="*/ 133350 w 266700"/>
                <a:gd name="connsiteY24" fmla="*/ 1905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6700" h="266700">
                  <a:moveTo>
                    <a:pt x="133350" y="266700"/>
                  </a:moveTo>
                  <a:cubicBezTo>
                    <a:pt x="206997" y="266700"/>
                    <a:pt x="266700" y="206997"/>
                    <a:pt x="266700" y="133350"/>
                  </a:cubicBezTo>
                  <a:cubicBezTo>
                    <a:pt x="266700" y="59703"/>
                    <a:pt x="206997" y="0"/>
                    <a:pt x="133350" y="0"/>
                  </a:cubicBezTo>
                  <a:cubicBezTo>
                    <a:pt x="59703" y="0"/>
                    <a:pt x="0" y="59703"/>
                    <a:pt x="0" y="133350"/>
                  </a:cubicBezTo>
                  <a:cubicBezTo>
                    <a:pt x="79" y="206965"/>
                    <a:pt x="59735" y="266621"/>
                    <a:pt x="133350" y="266700"/>
                  </a:cubicBezTo>
                  <a:close/>
                  <a:moveTo>
                    <a:pt x="66799" y="226095"/>
                  </a:moveTo>
                  <a:cubicBezTo>
                    <a:pt x="68189" y="189340"/>
                    <a:pt x="99113" y="160672"/>
                    <a:pt x="135868" y="162062"/>
                  </a:cubicBezTo>
                  <a:cubicBezTo>
                    <a:pt x="170673" y="163379"/>
                    <a:pt x="198584" y="191291"/>
                    <a:pt x="199901" y="226095"/>
                  </a:cubicBezTo>
                  <a:cubicBezTo>
                    <a:pt x="160188" y="254834"/>
                    <a:pt x="106512" y="254834"/>
                    <a:pt x="66799" y="226095"/>
                  </a:cubicBezTo>
                  <a:close/>
                  <a:moveTo>
                    <a:pt x="104775" y="114300"/>
                  </a:moveTo>
                  <a:cubicBezTo>
                    <a:pt x="104775" y="98518"/>
                    <a:pt x="117568" y="85725"/>
                    <a:pt x="133350" y="85725"/>
                  </a:cubicBezTo>
                  <a:cubicBezTo>
                    <a:pt x="149132" y="85725"/>
                    <a:pt x="161925" y="98518"/>
                    <a:pt x="161925" y="114300"/>
                  </a:cubicBezTo>
                  <a:cubicBezTo>
                    <a:pt x="161925" y="130082"/>
                    <a:pt x="149132" y="142875"/>
                    <a:pt x="133350" y="142875"/>
                  </a:cubicBezTo>
                  <a:cubicBezTo>
                    <a:pt x="117568" y="142875"/>
                    <a:pt x="104775" y="130082"/>
                    <a:pt x="104775" y="114300"/>
                  </a:cubicBezTo>
                  <a:close/>
                  <a:moveTo>
                    <a:pt x="133350" y="19050"/>
                  </a:moveTo>
                  <a:cubicBezTo>
                    <a:pt x="196371" y="18953"/>
                    <a:pt x="247539" y="69962"/>
                    <a:pt x="247636" y="132982"/>
                  </a:cubicBezTo>
                  <a:cubicBezTo>
                    <a:pt x="247680" y="161834"/>
                    <a:pt x="236795" y="189630"/>
                    <a:pt x="217170" y="210779"/>
                  </a:cubicBezTo>
                  <a:cubicBezTo>
                    <a:pt x="211190" y="182968"/>
                    <a:pt x="191846" y="159911"/>
                    <a:pt x="165497" y="149190"/>
                  </a:cubicBezTo>
                  <a:cubicBezTo>
                    <a:pt x="184894" y="131425"/>
                    <a:pt x="186217" y="101300"/>
                    <a:pt x="168452" y="81903"/>
                  </a:cubicBezTo>
                  <a:cubicBezTo>
                    <a:pt x="150687" y="62506"/>
                    <a:pt x="120562" y="61183"/>
                    <a:pt x="101165" y="78948"/>
                  </a:cubicBezTo>
                  <a:cubicBezTo>
                    <a:pt x="81768" y="96712"/>
                    <a:pt x="80445" y="126838"/>
                    <a:pt x="98209" y="146234"/>
                  </a:cubicBezTo>
                  <a:cubicBezTo>
                    <a:pt x="99151" y="147263"/>
                    <a:pt x="100137" y="148249"/>
                    <a:pt x="101165" y="149190"/>
                  </a:cubicBezTo>
                  <a:cubicBezTo>
                    <a:pt x="74830" y="159921"/>
                    <a:pt x="55502" y="182975"/>
                    <a:pt x="49530" y="210779"/>
                  </a:cubicBezTo>
                  <a:cubicBezTo>
                    <a:pt x="6662" y="164583"/>
                    <a:pt x="9359" y="92384"/>
                    <a:pt x="55554" y="49516"/>
                  </a:cubicBezTo>
                  <a:cubicBezTo>
                    <a:pt x="76702" y="29891"/>
                    <a:pt x="104499" y="19005"/>
                    <a:pt x="133350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1" name="Forme libre : forme 83">
              <a:extLst>
                <a:ext uri="{FF2B5EF4-FFF2-40B4-BE49-F238E27FC236}">
                  <a16:creationId xmlns:a16="http://schemas.microsoft.com/office/drawing/2014/main" id="{B6BA6028-DA80-B845-3F20-0B0239CAE9E8}"/>
                </a:ext>
              </a:extLst>
            </p:cNvPr>
            <p:cNvSpPr/>
            <p:nvPr/>
          </p:nvSpPr>
          <p:spPr>
            <a:xfrm>
              <a:off x="5033433" y="1904822"/>
              <a:ext cx="104012" cy="104775"/>
            </a:xfrm>
            <a:custGeom>
              <a:avLst/>
              <a:gdLst>
                <a:gd name="connsiteX0" fmla="*/ 101613 w 104012"/>
                <a:gd name="connsiteY0" fmla="*/ 34366 h 104775"/>
                <a:gd name="connsiteX1" fmla="*/ 99212 w 104012"/>
                <a:gd name="connsiteY1" fmla="*/ 31966 h 104775"/>
                <a:gd name="connsiteX2" fmla="*/ 4000 w 104012"/>
                <a:gd name="connsiteY2" fmla="*/ 0 h 104775"/>
                <a:gd name="connsiteX3" fmla="*/ 3200 w 104012"/>
                <a:gd name="connsiteY3" fmla="*/ 0 h 104775"/>
                <a:gd name="connsiteX4" fmla="*/ 0 w 104012"/>
                <a:gd name="connsiteY4" fmla="*/ 3200 h 104775"/>
                <a:gd name="connsiteX5" fmla="*/ 0 w 104012"/>
                <a:gd name="connsiteY5" fmla="*/ 4000 h 104775"/>
                <a:gd name="connsiteX6" fmla="*/ 31213 w 104012"/>
                <a:gd name="connsiteY6" fmla="*/ 100013 h 104775"/>
                <a:gd name="connsiteX7" fmla="*/ 35214 w 104012"/>
                <a:gd name="connsiteY7" fmla="*/ 102413 h 104775"/>
                <a:gd name="connsiteX8" fmla="*/ 37614 w 104012"/>
                <a:gd name="connsiteY8" fmla="*/ 100013 h 104775"/>
                <a:gd name="connsiteX9" fmla="*/ 49568 w 104012"/>
                <a:gd name="connsiteY9" fmla="*/ 67342 h 104775"/>
                <a:gd name="connsiteX10" fmla="*/ 49701 w 104012"/>
                <a:gd name="connsiteY10" fmla="*/ 67323 h 104775"/>
                <a:gd name="connsiteX11" fmla="*/ 49721 w 104012"/>
                <a:gd name="connsiteY11" fmla="*/ 67342 h 104775"/>
                <a:gd name="connsiteX12" fmla="*/ 87211 w 104012"/>
                <a:gd name="connsiteY12" fmla="*/ 104775 h 104775"/>
                <a:gd name="connsiteX13" fmla="*/ 104013 w 104012"/>
                <a:gd name="connsiteY13" fmla="*/ 87973 h 104775"/>
                <a:gd name="connsiteX14" fmla="*/ 66523 w 104012"/>
                <a:gd name="connsiteY14" fmla="*/ 50482 h 104775"/>
                <a:gd name="connsiteX15" fmla="*/ 66508 w 104012"/>
                <a:gd name="connsiteY15" fmla="*/ 50335 h 104775"/>
                <a:gd name="connsiteX16" fmla="*/ 66523 w 104012"/>
                <a:gd name="connsiteY16" fmla="*/ 50321 h 104775"/>
                <a:gd name="connsiteX17" fmla="*/ 99250 w 104012"/>
                <a:gd name="connsiteY17" fmla="*/ 38367 h 104775"/>
                <a:gd name="connsiteX18" fmla="*/ 101613 w 104012"/>
                <a:gd name="connsiteY18" fmla="*/ 34366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012" h="104775">
                  <a:moveTo>
                    <a:pt x="101613" y="34366"/>
                  </a:moveTo>
                  <a:cubicBezTo>
                    <a:pt x="101613" y="33566"/>
                    <a:pt x="100813" y="32766"/>
                    <a:pt x="99212" y="31966"/>
                  </a:cubicBezTo>
                  <a:lnTo>
                    <a:pt x="4000" y="0"/>
                  </a:lnTo>
                  <a:lnTo>
                    <a:pt x="3200" y="0"/>
                  </a:lnTo>
                  <a:cubicBezTo>
                    <a:pt x="1483" y="115"/>
                    <a:pt x="115" y="1483"/>
                    <a:pt x="0" y="3200"/>
                  </a:cubicBezTo>
                  <a:lnTo>
                    <a:pt x="0" y="4000"/>
                  </a:lnTo>
                  <a:lnTo>
                    <a:pt x="31213" y="100013"/>
                  </a:lnTo>
                  <a:cubicBezTo>
                    <a:pt x="31978" y="101512"/>
                    <a:pt x="33531" y="102443"/>
                    <a:pt x="35214" y="102413"/>
                  </a:cubicBezTo>
                  <a:cubicBezTo>
                    <a:pt x="36014" y="102413"/>
                    <a:pt x="36814" y="101613"/>
                    <a:pt x="37614" y="100013"/>
                  </a:cubicBezTo>
                  <a:lnTo>
                    <a:pt x="49568" y="67342"/>
                  </a:lnTo>
                  <a:cubicBezTo>
                    <a:pt x="49600" y="67300"/>
                    <a:pt x="49660" y="67291"/>
                    <a:pt x="49701" y="67323"/>
                  </a:cubicBezTo>
                  <a:cubicBezTo>
                    <a:pt x="49709" y="67328"/>
                    <a:pt x="49715" y="67334"/>
                    <a:pt x="49721" y="67342"/>
                  </a:cubicBezTo>
                  <a:lnTo>
                    <a:pt x="87211" y="104775"/>
                  </a:lnTo>
                  <a:lnTo>
                    <a:pt x="104013" y="87973"/>
                  </a:lnTo>
                  <a:lnTo>
                    <a:pt x="66523" y="50482"/>
                  </a:lnTo>
                  <a:cubicBezTo>
                    <a:pt x="66478" y="50445"/>
                    <a:pt x="66471" y="50380"/>
                    <a:pt x="66508" y="50335"/>
                  </a:cubicBezTo>
                  <a:cubicBezTo>
                    <a:pt x="66512" y="50330"/>
                    <a:pt x="66517" y="50325"/>
                    <a:pt x="66523" y="50321"/>
                  </a:cubicBezTo>
                  <a:lnTo>
                    <a:pt x="99250" y="38367"/>
                  </a:lnTo>
                  <a:cubicBezTo>
                    <a:pt x="100735" y="37591"/>
                    <a:pt x="101651" y="36041"/>
                    <a:pt x="101613" y="343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12" name="Graphique 28" descr="Réunion en ligne contour">
            <a:extLst>
              <a:ext uri="{FF2B5EF4-FFF2-40B4-BE49-F238E27FC236}">
                <a16:creationId xmlns:a16="http://schemas.microsoft.com/office/drawing/2014/main" id="{0A32DF3E-E846-A410-062F-43CA64DFE564}"/>
              </a:ext>
            </a:extLst>
          </p:cNvPr>
          <p:cNvGrpSpPr/>
          <p:nvPr userDrawn="1"/>
        </p:nvGrpSpPr>
        <p:grpSpPr>
          <a:xfrm>
            <a:off x="6558699" y="2675855"/>
            <a:ext cx="627684" cy="533652"/>
            <a:chOff x="8535047" y="1590534"/>
            <a:chExt cx="762036" cy="647877"/>
          </a:xfrm>
          <a:gradFill>
            <a:gsLst>
              <a:gs pos="100000">
                <a:srgbClr val="024C84"/>
              </a:gs>
              <a:gs pos="21000">
                <a:srgbClr val="7FD3FF"/>
              </a:gs>
            </a:gsLst>
            <a:lin ang="5400000" scaled="1"/>
          </a:gradFill>
        </p:grpSpPr>
        <p:sp>
          <p:nvSpPr>
            <p:cNvPr id="213" name="Forme libre : forme 30">
              <a:extLst>
                <a:ext uri="{FF2B5EF4-FFF2-40B4-BE49-F238E27FC236}">
                  <a16:creationId xmlns:a16="http://schemas.microsoft.com/office/drawing/2014/main" id="{E606C5FF-283B-28D1-3C49-04361284C1D4}"/>
                </a:ext>
              </a:extLst>
            </p:cNvPr>
            <p:cNvSpPr/>
            <p:nvPr/>
          </p:nvSpPr>
          <p:spPr>
            <a:xfrm>
              <a:off x="8535047" y="1590534"/>
              <a:ext cx="762036" cy="647877"/>
            </a:xfrm>
            <a:custGeom>
              <a:avLst/>
              <a:gdLst>
                <a:gd name="connsiteX0" fmla="*/ 723935 w 762036"/>
                <a:gd name="connsiteY0" fmla="*/ 0 h 647877"/>
                <a:gd name="connsiteX1" fmla="*/ 38103 w 762036"/>
                <a:gd name="connsiteY1" fmla="*/ 0 h 647877"/>
                <a:gd name="connsiteX2" fmla="*/ 0 w 762036"/>
                <a:gd name="connsiteY2" fmla="*/ 38111 h 647877"/>
                <a:gd name="connsiteX3" fmla="*/ 0 w 762036"/>
                <a:gd name="connsiteY3" fmla="*/ 495439 h 647877"/>
                <a:gd name="connsiteX4" fmla="*/ 38103 w 762036"/>
                <a:gd name="connsiteY4" fmla="*/ 533549 h 647877"/>
                <a:gd name="connsiteX5" fmla="*/ 314325 w 762036"/>
                <a:gd name="connsiteY5" fmla="*/ 533549 h 647877"/>
                <a:gd name="connsiteX6" fmla="*/ 314325 w 762036"/>
                <a:gd name="connsiteY6" fmla="*/ 628827 h 647877"/>
                <a:gd name="connsiteX7" fmla="*/ 209559 w 762036"/>
                <a:gd name="connsiteY7" fmla="*/ 628827 h 647877"/>
                <a:gd name="connsiteX8" fmla="*/ 209559 w 762036"/>
                <a:gd name="connsiteY8" fmla="*/ 647877 h 647877"/>
                <a:gd name="connsiteX9" fmla="*/ 552478 w 762036"/>
                <a:gd name="connsiteY9" fmla="*/ 647877 h 647877"/>
                <a:gd name="connsiteX10" fmla="*/ 552478 w 762036"/>
                <a:gd name="connsiteY10" fmla="*/ 628827 h 647877"/>
                <a:gd name="connsiteX11" fmla="*/ 447675 w 762036"/>
                <a:gd name="connsiteY11" fmla="*/ 628827 h 647877"/>
                <a:gd name="connsiteX12" fmla="*/ 447675 w 762036"/>
                <a:gd name="connsiteY12" fmla="*/ 533549 h 647877"/>
                <a:gd name="connsiteX13" fmla="*/ 723935 w 762036"/>
                <a:gd name="connsiteY13" fmla="*/ 533549 h 647877"/>
                <a:gd name="connsiteX14" fmla="*/ 762037 w 762036"/>
                <a:gd name="connsiteY14" fmla="*/ 495439 h 647877"/>
                <a:gd name="connsiteX15" fmla="*/ 762037 w 762036"/>
                <a:gd name="connsiteY15" fmla="*/ 38111 h 647877"/>
                <a:gd name="connsiteX16" fmla="*/ 723935 w 762036"/>
                <a:gd name="connsiteY16" fmla="*/ 0 h 647877"/>
                <a:gd name="connsiteX17" fmla="*/ 428625 w 762036"/>
                <a:gd name="connsiteY17" fmla="*/ 628827 h 647877"/>
                <a:gd name="connsiteX18" fmla="*/ 333375 w 762036"/>
                <a:gd name="connsiteY18" fmla="*/ 628827 h 647877"/>
                <a:gd name="connsiteX19" fmla="*/ 333375 w 762036"/>
                <a:gd name="connsiteY19" fmla="*/ 533549 h 647877"/>
                <a:gd name="connsiteX20" fmla="*/ 428625 w 762036"/>
                <a:gd name="connsiteY20" fmla="*/ 533549 h 647877"/>
                <a:gd name="connsiteX21" fmla="*/ 742987 w 762036"/>
                <a:gd name="connsiteY21" fmla="*/ 495439 h 647877"/>
                <a:gd name="connsiteX22" fmla="*/ 723935 w 762036"/>
                <a:gd name="connsiteY22" fmla="*/ 514499 h 647877"/>
                <a:gd name="connsiteX23" fmla="*/ 38103 w 762036"/>
                <a:gd name="connsiteY23" fmla="*/ 514499 h 647877"/>
                <a:gd name="connsiteX24" fmla="*/ 19050 w 762036"/>
                <a:gd name="connsiteY24" fmla="*/ 495439 h 647877"/>
                <a:gd name="connsiteX25" fmla="*/ 19050 w 762036"/>
                <a:gd name="connsiteY25" fmla="*/ 38111 h 647877"/>
                <a:gd name="connsiteX26" fmla="*/ 38103 w 762036"/>
                <a:gd name="connsiteY26" fmla="*/ 19050 h 647877"/>
                <a:gd name="connsiteX27" fmla="*/ 723935 w 762036"/>
                <a:gd name="connsiteY27" fmla="*/ 19050 h 647877"/>
                <a:gd name="connsiteX28" fmla="*/ 742987 w 762036"/>
                <a:gd name="connsiteY28" fmla="*/ 38111 h 64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62036" h="647877">
                  <a:moveTo>
                    <a:pt x="723935" y="0"/>
                  </a:moveTo>
                  <a:lnTo>
                    <a:pt x="38103" y="0"/>
                  </a:lnTo>
                  <a:cubicBezTo>
                    <a:pt x="17082" y="64"/>
                    <a:pt x="59" y="17092"/>
                    <a:pt x="0" y="38111"/>
                  </a:cubicBezTo>
                  <a:lnTo>
                    <a:pt x="0" y="495439"/>
                  </a:lnTo>
                  <a:cubicBezTo>
                    <a:pt x="60" y="516459"/>
                    <a:pt x="17083" y="533486"/>
                    <a:pt x="38103" y="533549"/>
                  </a:cubicBezTo>
                  <a:lnTo>
                    <a:pt x="314325" y="533549"/>
                  </a:lnTo>
                  <a:lnTo>
                    <a:pt x="314325" y="628827"/>
                  </a:lnTo>
                  <a:lnTo>
                    <a:pt x="209559" y="628827"/>
                  </a:lnTo>
                  <a:lnTo>
                    <a:pt x="209559" y="647877"/>
                  </a:lnTo>
                  <a:lnTo>
                    <a:pt x="552478" y="647877"/>
                  </a:lnTo>
                  <a:lnTo>
                    <a:pt x="552478" y="628827"/>
                  </a:lnTo>
                  <a:lnTo>
                    <a:pt x="447675" y="628827"/>
                  </a:lnTo>
                  <a:lnTo>
                    <a:pt x="447675" y="533549"/>
                  </a:lnTo>
                  <a:lnTo>
                    <a:pt x="723935" y="533549"/>
                  </a:lnTo>
                  <a:cubicBezTo>
                    <a:pt x="744955" y="533486"/>
                    <a:pt x="761978" y="516459"/>
                    <a:pt x="762037" y="495439"/>
                  </a:cubicBezTo>
                  <a:lnTo>
                    <a:pt x="762037" y="38111"/>
                  </a:lnTo>
                  <a:cubicBezTo>
                    <a:pt x="761979" y="17092"/>
                    <a:pt x="744956" y="64"/>
                    <a:pt x="723935" y="0"/>
                  </a:cubicBezTo>
                  <a:close/>
                  <a:moveTo>
                    <a:pt x="428625" y="628827"/>
                  </a:moveTo>
                  <a:lnTo>
                    <a:pt x="333375" y="628827"/>
                  </a:lnTo>
                  <a:lnTo>
                    <a:pt x="333375" y="533549"/>
                  </a:lnTo>
                  <a:lnTo>
                    <a:pt x="428625" y="533549"/>
                  </a:lnTo>
                  <a:close/>
                  <a:moveTo>
                    <a:pt x="742987" y="495439"/>
                  </a:moveTo>
                  <a:cubicBezTo>
                    <a:pt x="742977" y="505959"/>
                    <a:pt x="734454" y="514485"/>
                    <a:pt x="723935" y="514499"/>
                  </a:cubicBezTo>
                  <a:lnTo>
                    <a:pt x="38103" y="514499"/>
                  </a:lnTo>
                  <a:cubicBezTo>
                    <a:pt x="27583" y="514485"/>
                    <a:pt x="19060" y="505959"/>
                    <a:pt x="19050" y="495439"/>
                  </a:cubicBezTo>
                  <a:lnTo>
                    <a:pt x="19050" y="38111"/>
                  </a:lnTo>
                  <a:cubicBezTo>
                    <a:pt x="19059" y="27592"/>
                    <a:pt x="27582" y="19064"/>
                    <a:pt x="38103" y="19050"/>
                  </a:cubicBezTo>
                  <a:lnTo>
                    <a:pt x="723935" y="19050"/>
                  </a:lnTo>
                  <a:cubicBezTo>
                    <a:pt x="734454" y="19064"/>
                    <a:pt x="742978" y="27592"/>
                    <a:pt x="742987" y="381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4" name="Forme libre : forme 31">
              <a:extLst>
                <a:ext uri="{FF2B5EF4-FFF2-40B4-BE49-F238E27FC236}">
                  <a16:creationId xmlns:a16="http://schemas.microsoft.com/office/drawing/2014/main" id="{D6196BD4-6DB0-364C-B334-6D9A796D3C2E}"/>
                </a:ext>
              </a:extLst>
            </p:cNvPr>
            <p:cNvSpPr/>
            <p:nvPr/>
          </p:nvSpPr>
          <p:spPr>
            <a:xfrm>
              <a:off x="8582676" y="1638175"/>
              <a:ext cx="666781" cy="438266"/>
            </a:xfrm>
            <a:custGeom>
              <a:avLst/>
              <a:gdLst>
                <a:gd name="connsiteX0" fmla="*/ 19050 w 666781"/>
                <a:gd name="connsiteY0" fmla="*/ 0 h 438266"/>
                <a:gd name="connsiteX1" fmla="*/ 0 w 666781"/>
                <a:gd name="connsiteY1" fmla="*/ 0 h 438266"/>
                <a:gd name="connsiteX2" fmla="*/ 0 w 666781"/>
                <a:gd name="connsiteY2" fmla="*/ 438266 h 438266"/>
                <a:gd name="connsiteX3" fmla="*/ 666781 w 666781"/>
                <a:gd name="connsiteY3" fmla="*/ 438266 h 438266"/>
                <a:gd name="connsiteX4" fmla="*/ 666781 w 666781"/>
                <a:gd name="connsiteY4" fmla="*/ 0 h 438266"/>
                <a:gd name="connsiteX5" fmla="*/ 19050 w 666781"/>
                <a:gd name="connsiteY5" fmla="*/ 0 h 438266"/>
                <a:gd name="connsiteX6" fmla="*/ 266706 w 666781"/>
                <a:gd name="connsiteY6" fmla="*/ 19050 h 438266"/>
                <a:gd name="connsiteX7" fmla="*/ 266706 w 666781"/>
                <a:gd name="connsiteY7" fmla="*/ 209487 h 438266"/>
                <a:gd name="connsiteX8" fmla="*/ 221499 w 666781"/>
                <a:gd name="connsiteY8" fmla="*/ 209487 h 438266"/>
                <a:gd name="connsiteX9" fmla="*/ 221499 w 666781"/>
                <a:gd name="connsiteY9" fmla="*/ 179126 h 438266"/>
                <a:gd name="connsiteX10" fmla="*/ 210840 w 666781"/>
                <a:gd name="connsiteY10" fmla="*/ 157751 h 438266"/>
                <a:gd name="connsiteX11" fmla="*/ 173967 w 666781"/>
                <a:gd name="connsiteY11" fmla="*/ 140115 h 438266"/>
                <a:gd name="connsiteX12" fmla="*/ 143169 w 666781"/>
                <a:gd name="connsiteY12" fmla="*/ 135194 h 438266"/>
                <a:gd name="connsiteX13" fmla="*/ 112566 w 666781"/>
                <a:gd name="connsiteY13" fmla="*/ 140068 h 438266"/>
                <a:gd name="connsiteX14" fmla="*/ 75146 w 666781"/>
                <a:gd name="connsiteY14" fmla="*/ 158039 h 438266"/>
                <a:gd name="connsiteX15" fmla="*/ 64848 w 666781"/>
                <a:gd name="connsiteY15" fmla="*/ 179126 h 438266"/>
                <a:gd name="connsiteX16" fmla="*/ 64848 w 666781"/>
                <a:gd name="connsiteY16" fmla="*/ 209487 h 438266"/>
                <a:gd name="connsiteX17" fmla="*/ 19050 w 666781"/>
                <a:gd name="connsiteY17" fmla="*/ 209487 h 438266"/>
                <a:gd name="connsiteX18" fmla="*/ 19050 w 666781"/>
                <a:gd name="connsiteY18" fmla="*/ 19050 h 438266"/>
                <a:gd name="connsiteX19" fmla="*/ 202449 w 666781"/>
                <a:gd name="connsiteY19" fmla="*/ 209487 h 438266"/>
                <a:gd name="connsiteX20" fmla="*/ 83898 w 666781"/>
                <a:gd name="connsiteY20" fmla="*/ 209487 h 438266"/>
                <a:gd name="connsiteX21" fmla="*/ 83898 w 666781"/>
                <a:gd name="connsiteY21" fmla="*/ 179126 h 438266"/>
                <a:gd name="connsiteX22" fmla="*/ 86670 w 666781"/>
                <a:gd name="connsiteY22" fmla="*/ 173192 h 438266"/>
                <a:gd name="connsiteX23" fmla="*/ 117896 w 666781"/>
                <a:gd name="connsiteY23" fmla="*/ 158337 h 438266"/>
                <a:gd name="connsiteX24" fmla="*/ 143169 w 666781"/>
                <a:gd name="connsiteY24" fmla="*/ 154244 h 438266"/>
                <a:gd name="connsiteX25" fmla="*/ 169139 w 666781"/>
                <a:gd name="connsiteY25" fmla="*/ 158542 h 438266"/>
                <a:gd name="connsiteX26" fmla="*/ 198989 w 666781"/>
                <a:gd name="connsiteY26" fmla="*/ 172681 h 438266"/>
                <a:gd name="connsiteX27" fmla="*/ 199807 w 666781"/>
                <a:gd name="connsiteY27" fmla="*/ 173285 h 438266"/>
                <a:gd name="connsiteX28" fmla="*/ 202449 w 666781"/>
                <a:gd name="connsiteY28" fmla="*/ 179126 h 438266"/>
                <a:gd name="connsiteX29" fmla="*/ 19050 w 666781"/>
                <a:gd name="connsiteY29" fmla="*/ 228537 h 438266"/>
                <a:gd name="connsiteX30" fmla="*/ 266706 w 666781"/>
                <a:gd name="connsiteY30" fmla="*/ 228537 h 438266"/>
                <a:gd name="connsiteX31" fmla="*/ 266706 w 666781"/>
                <a:gd name="connsiteY31" fmla="*/ 419216 h 438266"/>
                <a:gd name="connsiteX32" fmla="*/ 221499 w 666781"/>
                <a:gd name="connsiteY32" fmla="*/ 419216 h 438266"/>
                <a:gd name="connsiteX33" fmla="*/ 221499 w 666781"/>
                <a:gd name="connsiteY33" fmla="*/ 388676 h 438266"/>
                <a:gd name="connsiteX34" fmla="*/ 210840 w 666781"/>
                <a:gd name="connsiteY34" fmla="*/ 367301 h 438266"/>
                <a:gd name="connsiteX35" fmla="*/ 173967 w 666781"/>
                <a:gd name="connsiteY35" fmla="*/ 349665 h 438266"/>
                <a:gd name="connsiteX36" fmla="*/ 143169 w 666781"/>
                <a:gd name="connsiteY36" fmla="*/ 344744 h 438266"/>
                <a:gd name="connsiteX37" fmla="*/ 112566 w 666781"/>
                <a:gd name="connsiteY37" fmla="*/ 349618 h 438266"/>
                <a:gd name="connsiteX38" fmla="*/ 75146 w 666781"/>
                <a:gd name="connsiteY38" fmla="*/ 367589 h 438266"/>
                <a:gd name="connsiteX39" fmla="*/ 64848 w 666781"/>
                <a:gd name="connsiteY39" fmla="*/ 388676 h 438266"/>
                <a:gd name="connsiteX40" fmla="*/ 64848 w 666781"/>
                <a:gd name="connsiteY40" fmla="*/ 419216 h 438266"/>
                <a:gd name="connsiteX41" fmla="*/ 19050 w 666781"/>
                <a:gd name="connsiteY41" fmla="*/ 419216 h 438266"/>
                <a:gd name="connsiteX42" fmla="*/ 202449 w 666781"/>
                <a:gd name="connsiteY42" fmla="*/ 419216 h 438266"/>
                <a:gd name="connsiteX43" fmla="*/ 83898 w 666781"/>
                <a:gd name="connsiteY43" fmla="*/ 419216 h 438266"/>
                <a:gd name="connsiteX44" fmla="*/ 83898 w 666781"/>
                <a:gd name="connsiteY44" fmla="*/ 388676 h 438266"/>
                <a:gd name="connsiteX45" fmla="*/ 86670 w 666781"/>
                <a:gd name="connsiteY45" fmla="*/ 382742 h 438266"/>
                <a:gd name="connsiteX46" fmla="*/ 117896 w 666781"/>
                <a:gd name="connsiteY46" fmla="*/ 367887 h 438266"/>
                <a:gd name="connsiteX47" fmla="*/ 143169 w 666781"/>
                <a:gd name="connsiteY47" fmla="*/ 363794 h 438266"/>
                <a:gd name="connsiteX48" fmla="*/ 169139 w 666781"/>
                <a:gd name="connsiteY48" fmla="*/ 368092 h 438266"/>
                <a:gd name="connsiteX49" fmla="*/ 198989 w 666781"/>
                <a:gd name="connsiteY49" fmla="*/ 382231 h 438266"/>
                <a:gd name="connsiteX50" fmla="*/ 199807 w 666781"/>
                <a:gd name="connsiteY50" fmla="*/ 382835 h 438266"/>
                <a:gd name="connsiteX51" fmla="*/ 202449 w 666781"/>
                <a:gd name="connsiteY51" fmla="*/ 388676 h 438266"/>
                <a:gd name="connsiteX52" fmla="*/ 647731 w 666781"/>
                <a:gd name="connsiteY52" fmla="*/ 419216 h 438266"/>
                <a:gd name="connsiteX53" fmla="*/ 285756 w 666781"/>
                <a:gd name="connsiteY53" fmla="*/ 419216 h 438266"/>
                <a:gd name="connsiteX54" fmla="*/ 285756 w 666781"/>
                <a:gd name="connsiteY54" fmla="*/ 19050 h 438266"/>
                <a:gd name="connsiteX55" fmla="*/ 647731 w 666781"/>
                <a:gd name="connsiteY55" fmla="*/ 19050 h 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66781" h="438266">
                  <a:moveTo>
                    <a:pt x="19050" y="0"/>
                  </a:moveTo>
                  <a:lnTo>
                    <a:pt x="0" y="0"/>
                  </a:lnTo>
                  <a:lnTo>
                    <a:pt x="0" y="438266"/>
                  </a:lnTo>
                  <a:lnTo>
                    <a:pt x="666781" y="438266"/>
                  </a:lnTo>
                  <a:lnTo>
                    <a:pt x="666781" y="0"/>
                  </a:lnTo>
                  <a:lnTo>
                    <a:pt x="19050" y="0"/>
                  </a:lnTo>
                  <a:close/>
                  <a:moveTo>
                    <a:pt x="266706" y="19050"/>
                  </a:moveTo>
                  <a:lnTo>
                    <a:pt x="266706" y="209487"/>
                  </a:lnTo>
                  <a:lnTo>
                    <a:pt x="221499" y="209487"/>
                  </a:lnTo>
                  <a:lnTo>
                    <a:pt x="221499" y="179126"/>
                  </a:lnTo>
                  <a:cubicBezTo>
                    <a:pt x="221646" y="170689"/>
                    <a:pt x="217667" y="162710"/>
                    <a:pt x="210840" y="157751"/>
                  </a:cubicBezTo>
                  <a:cubicBezTo>
                    <a:pt x="199961" y="149287"/>
                    <a:pt x="187383" y="143271"/>
                    <a:pt x="173967" y="140115"/>
                  </a:cubicBezTo>
                  <a:cubicBezTo>
                    <a:pt x="163961" y="137132"/>
                    <a:pt x="153606" y="135478"/>
                    <a:pt x="143169" y="135194"/>
                  </a:cubicBezTo>
                  <a:cubicBezTo>
                    <a:pt x="132775" y="135191"/>
                    <a:pt x="122446" y="136836"/>
                    <a:pt x="112566" y="140068"/>
                  </a:cubicBezTo>
                  <a:cubicBezTo>
                    <a:pt x="99105" y="143737"/>
                    <a:pt x="86425" y="149827"/>
                    <a:pt x="75146" y="158039"/>
                  </a:cubicBezTo>
                  <a:cubicBezTo>
                    <a:pt x="68669" y="163124"/>
                    <a:pt x="64876" y="170893"/>
                    <a:pt x="64848" y="179126"/>
                  </a:cubicBezTo>
                  <a:lnTo>
                    <a:pt x="64848" y="209487"/>
                  </a:lnTo>
                  <a:lnTo>
                    <a:pt x="19050" y="209487"/>
                  </a:lnTo>
                  <a:lnTo>
                    <a:pt x="19050" y="19050"/>
                  </a:lnTo>
                  <a:close/>
                  <a:moveTo>
                    <a:pt x="202449" y="209487"/>
                  </a:moveTo>
                  <a:lnTo>
                    <a:pt x="83898" y="209487"/>
                  </a:lnTo>
                  <a:lnTo>
                    <a:pt x="83898" y="179126"/>
                  </a:lnTo>
                  <a:cubicBezTo>
                    <a:pt x="83831" y="176821"/>
                    <a:pt x="84859" y="174620"/>
                    <a:pt x="86670" y="173192"/>
                  </a:cubicBezTo>
                  <a:cubicBezTo>
                    <a:pt x="96100" y="166401"/>
                    <a:pt x="106678" y="161369"/>
                    <a:pt x="117896" y="158337"/>
                  </a:cubicBezTo>
                  <a:cubicBezTo>
                    <a:pt x="126055" y="155659"/>
                    <a:pt x="134583" y="154278"/>
                    <a:pt x="143169" y="154244"/>
                  </a:cubicBezTo>
                  <a:cubicBezTo>
                    <a:pt x="151975" y="154552"/>
                    <a:pt x="160704" y="155996"/>
                    <a:pt x="169139" y="158542"/>
                  </a:cubicBezTo>
                  <a:cubicBezTo>
                    <a:pt x="180001" y="161022"/>
                    <a:pt x="190189" y="165847"/>
                    <a:pt x="198989" y="172681"/>
                  </a:cubicBezTo>
                  <a:lnTo>
                    <a:pt x="199807" y="173285"/>
                  </a:lnTo>
                  <a:cubicBezTo>
                    <a:pt x="201571" y="174698"/>
                    <a:pt x="202552" y="176869"/>
                    <a:pt x="202449" y="179126"/>
                  </a:cubicBezTo>
                  <a:close/>
                  <a:moveTo>
                    <a:pt x="19050" y="228537"/>
                  </a:moveTo>
                  <a:lnTo>
                    <a:pt x="266706" y="228537"/>
                  </a:lnTo>
                  <a:lnTo>
                    <a:pt x="266706" y="419216"/>
                  </a:lnTo>
                  <a:lnTo>
                    <a:pt x="221499" y="419216"/>
                  </a:lnTo>
                  <a:lnTo>
                    <a:pt x="221499" y="388676"/>
                  </a:lnTo>
                  <a:cubicBezTo>
                    <a:pt x="221646" y="380239"/>
                    <a:pt x="217667" y="372260"/>
                    <a:pt x="210840" y="367301"/>
                  </a:cubicBezTo>
                  <a:cubicBezTo>
                    <a:pt x="199961" y="358837"/>
                    <a:pt x="187383" y="352821"/>
                    <a:pt x="173967" y="349665"/>
                  </a:cubicBezTo>
                  <a:cubicBezTo>
                    <a:pt x="163961" y="346682"/>
                    <a:pt x="153606" y="345028"/>
                    <a:pt x="143169" y="344744"/>
                  </a:cubicBezTo>
                  <a:cubicBezTo>
                    <a:pt x="132775" y="344741"/>
                    <a:pt x="122446" y="346386"/>
                    <a:pt x="112566" y="349618"/>
                  </a:cubicBezTo>
                  <a:cubicBezTo>
                    <a:pt x="99105" y="353287"/>
                    <a:pt x="86425" y="359377"/>
                    <a:pt x="75146" y="367589"/>
                  </a:cubicBezTo>
                  <a:cubicBezTo>
                    <a:pt x="68669" y="372674"/>
                    <a:pt x="64876" y="380443"/>
                    <a:pt x="64848" y="388676"/>
                  </a:cubicBezTo>
                  <a:lnTo>
                    <a:pt x="64848" y="419216"/>
                  </a:lnTo>
                  <a:lnTo>
                    <a:pt x="19050" y="419216"/>
                  </a:lnTo>
                  <a:close/>
                  <a:moveTo>
                    <a:pt x="202449" y="419216"/>
                  </a:moveTo>
                  <a:lnTo>
                    <a:pt x="83898" y="419216"/>
                  </a:lnTo>
                  <a:lnTo>
                    <a:pt x="83898" y="388676"/>
                  </a:lnTo>
                  <a:cubicBezTo>
                    <a:pt x="83831" y="386371"/>
                    <a:pt x="84859" y="384170"/>
                    <a:pt x="86670" y="382742"/>
                  </a:cubicBezTo>
                  <a:cubicBezTo>
                    <a:pt x="96100" y="375951"/>
                    <a:pt x="106678" y="370919"/>
                    <a:pt x="117896" y="367887"/>
                  </a:cubicBezTo>
                  <a:cubicBezTo>
                    <a:pt x="126055" y="365209"/>
                    <a:pt x="134583" y="363828"/>
                    <a:pt x="143169" y="363794"/>
                  </a:cubicBezTo>
                  <a:cubicBezTo>
                    <a:pt x="151975" y="364102"/>
                    <a:pt x="160704" y="365546"/>
                    <a:pt x="169139" y="368092"/>
                  </a:cubicBezTo>
                  <a:cubicBezTo>
                    <a:pt x="180001" y="370572"/>
                    <a:pt x="190189" y="375397"/>
                    <a:pt x="198989" y="382231"/>
                  </a:cubicBezTo>
                  <a:lnTo>
                    <a:pt x="199807" y="382835"/>
                  </a:lnTo>
                  <a:cubicBezTo>
                    <a:pt x="201571" y="384248"/>
                    <a:pt x="202552" y="386419"/>
                    <a:pt x="202449" y="388676"/>
                  </a:cubicBezTo>
                  <a:close/>
                  <a:moveTo>
                    <a:pt x="647731" y="419216"/>
                  </a:moveTo>
                  <a:lnTo>
                    <a:pt x="285756" y="419216"/>
                  </a:lnTo>
                  <a:lnTo>
                    <a:pt x="285756" y="19050"/>
                  </a:lnTo>
                  <a:lnTo>
                    <a:pt x="647731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5" name="Forme libre : forme 32">
              <a:extLst>
                <a:ext uri="{FF2B5EF4-FFF2-40B4-BE49-F238E27FC236}">
                  <a16:creationId xmlns:a16="http://schemas.microsoft.com/office/drawing/2014/main" id="{55B7CF9D-95C8-081A-2F1B-97589C1C9DD4}"/>
                </a:ext>
              </a:extLst>
            </p:cNvPr>
            <p:cNvSpPr/>
            <p:nvPr/>
          </p:nvSpPr>
          <p:spPr>
            <a:xfrm>
              <a:off x="8931004" y="1859512"/>
              <a:ext cx="236708" cy="121499"/>
            </a:xfrm>
            <a:custGeom>
              <a:avLst/>
              <a:gdLst>
                <a:gd name="connsiteX0" fmla="*/ 236702 w 236708"/>
                <a:gd name="connsiteY0" fmla="*/ 121500 h 121499"/>
                <a:gd name="connsiteX1" fmla="*/ 236702 w 236708"/>
                <a:gd name="connsiteY1" fmla="*/ 63950 h 121499"/>
                <a:gd name="connsiteX2" fmla="*/ 222024 w 236708"/>
                <a:gd name="connsiteY2" fmla="*/ 34565 h 121499"/>
                <a:gd name="connsiteX3" fmla="*/ 165590 w 236708"/>
                <a:gd name="connsiteY3" fmla="*/ 7590 h 121499"/>
                <a:gd name="connsiteX4" fmla="*/ 118356 w 236708"/>
                <a:gd name="connsiteY4" fmla="*/ 0 h 121499"/>
                <a:gd name="connsiteX5" fmla="*/ 71307 w 236708"/>
                <a:gd name="connsiteY5" fmla="*/ 7544 h 121499"/>
                <a:gd name="connsiteX6" fmla="*/ 14307 w 236708"/>
                <a:gd name="connsiteY6" fmla="*/ 34863 h 121499"/>
                <a:gd name="connsiteX7" fmla="*/ 0 w 236708"/>
                <a:gd name="connsiteY7" fmla="*/ 63950 h 121499"/>
                <a:gd name="connsiteX8" fmla="*/ 0 w 236708"/>
                <a:gd name="connsiteY8" fmla="*/ 121500 h 121499"/>
                <a:gd name="connsiteX9" fmla="*/ 19050 w 236708"/>
                <a:gd name="connsiteY9" fmla="*/ 63950 h 121499"/>
                <a:gd name="connsiteX10" fmla="*/ 25831 w 236708"/>
                <a:gd name="connsiteY10" fmla="*/ 50016 h 121499"/>
                <a:gd name="connsiteX11" fmla="*/ 76628 w 236708"/>
                <a:gd name="connsiteY11" fmla="*/ 25813 h 121499"/>
                <a:gd name="connsiteX12" fmla="*/ 118356 w 236708"/>
                <a:gd name="connsiteY12" fmla="*/ 19050 h 121499"/>
                <a:gd name="connsiteX13" fmla="*/ 160781 w 236708"/>
                <a:gd name="connsiteY13" fmla="*/ 26018 h 121499"/>
                <a:gd name="connsiteX14" fmla="*/ 210192 w 236708"/>
                <a:gd name="connsiteY14" fmla="*/ 49495 h 121499"/>
                <a:gd name="connsiteX15" fmla="*/ 211010 w 236708"/>
                <a:gd name="connsiteY15" fmla="*/ 50109 h 121499"/>
                <a:gd name="connsiteX16" fmla="*/ 217652 w 236708"/>
                <a:gd name="connsiteY16" fmla="*/ 63950 h 121499"/>
                <a:gd name="connsiteX17" fmla="*/ 217652 w 236708"/>
                <a:gd name="connsiteY17" fmla="*/ 102450 h 121499"/>
                <a:gd name="connsiteX18" fmla="*/ 19050 w 236708"/>
                <a:gd name="connsiteY18" fmla="*/ 102450 h 121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6708" h="121499">
                  <a:moveTo>
                    <a:pt x="236702" y="121500"/>
                  </a:moveTo>
                  <a:lnTo>
                    <a:pt x="236702" y="63950"/>
                  </a:lnTo>
                  <a:cubicBezTo>
                    <a:pt x="236933" y="52339"/>
                    <a:pt x="231447" y="41354"/>
                    <a:pt x="222024" y="34565"/>
                  </a:cubicBezTo>
                  <a:cubicBezTo>
                    <a:pt x="205388" y="21594"/>
                    <a:pt x="186133" y="12390"/>
                    <a:pt x="165590" y="7590"/>
                  </a:cubicBezTo>
                  <a:cubicBezTo>
                    <a:pt x="150245" y="3010"/>
                    <a:pt x="134364" y="458"/>
                    <a:pt x="118356" y="0"/>
                  </a:cubicBezTo>
                  <a:cubicBezTo>
                    <a:pt x="102372" y="6"/>
                    <a:pt x="86492" y="2552"/>
                    <a:pt x="71307" y="7544"/>
                  </a:cubicBezTo>
                  <a:cubicBezTo>
                    <a:pt x="50808" y="13121"/>
                    <a:pt x="31494" y="22378"/>
                    <a:pt x="14307" y="34863"/>
                  </a:cubicBezTo>
                  <a:cubicBezTo>
                    <a:pt x="5341" y="41861"/>
                    <a:pt x="70" y="52577"/>
                    <a:pt x="0" y="63950"/>
                  </a:cubicBezTo>
                  <a:lnTo>
                    <a:pt x="0" y="121500"/>
                  </a:lnTo>
                  <a:close/>
                  <a:moveTo>
                    <a:pt x="19050" y="63950"/>
                  </a:moveTo>
                  <a:cubicBezTo>
                    <a:pt x="19033" y="58506"/>
                    <a:pt x="21537" y="53361"/>
                    <a:pt x="25831" y="50016"/>
                  </a:cubicBezTo>
                  <a:cubicBezTo>
                    <a:pt x="41169" y="38957"/>
                    <a:pt x="58378" y="30758"/>
                    <a:pt x="76628" y="25813"/>
                  </a:cubicBezTo>
                  <a:cubicBezTo>
                    <a:pt x="90098" y="21389"/>
                    <a:pt x="104179" y="19107"/>
                    <a:pt x="118356" y="19050"/>
                  </a:cubicBezTo>
                  <a:cubicBezTo>
                    <a:pt x="132738" y="19536"/>
                    <a:pt x="146998" y="21878"/>
                    <a:pt x="160781" y="26018"/>
                  </a:cubicBezTo>
                  <a:cubicBezTo>
                    <a:pt x="178767" y="30144"/>
                    <a:pt x="195632" y="38157"/>
                    <a:pt x="210192" y="49495"/>
                  </a:cubicBezTo>
                  <a:lnTo>
                    <a:pt x="211010" y="50109"/>
                  </a:lnTo>
                  <a:cubicBezTo>
                    <a:pt x="215391" y="53329"/>
                    <a:pt x="217882" y="58518"/>
                    <a:pt x="217652" y="63950"/>
                  </a:cubicBezTo>
                  <a:lnTo>
                    <a:pt x="217652" y="102450"/>
                  </a:lnTo>
                  <a:lnTo>
                    <a:pt x="19050" y="1024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6" name="Forme libre : forme 33">
              <a:extLst>
                <a:ext uri="{FF2B5EF4-FFF2-40B4-BE49-F238E27FC236}">
                  <a16:creationId xmlns:a16="http://schemas.microsoft.com/office/drawing/2014/main" id="{E0E4A2E8-F208-52B7-8255-EE560F69981F}"/>
                </a:ext>
              </a:extLst>
            </p:cNvPr>
            <p:cNvSpPr/>
            <p:nvPr/>
          </p:nvSpPr>
          <p:spPr>
            <a:xfrm>
              <a:off x="8991728" y="1733360"/>
              <a:ext cx="115285" cy="115285"/>
            </a:xfrm>
            <a:custGeom>
              <a:avLst/>
              <a:gdLst>
                <a:gd name="connsiteX0" fmla="*/ 57628 w 115285"/>
                <a:gd name="connsiteY0" fmla="*/ 115286 h 115285"/>
                <a:gd name="connsiteX1" fmla="*/ 115286 w 115285"/>
                <a:gd name="connsiteY1" fmla="*/ 57657 h 115285"/>
                <a:gd name="connsiteX2" fmla="*/ 57657 w 115285"/>
                <a:gd name="connsiteY2" fmla="*/ 0 h 115285"/>
                <a:gd name="connsiteX3" fmla="*/ 0 w 115285"/>
                <a:gd name="connsiteY3" fmla="*/ 57629 h 115285"/>
                <a:gd name="connsiteX4" fmla="*/ 0 w 115285"/>
                <a:gd name="connsiteY4" fmla="*/ 57642 h 115285"/>
                <a:gd name="connsiteX5" fmla="*/ 57628 w 115285"/>
                <a:gd name="connsiteY5" fmla="*/ 115286 h 115285"/>
                <a:gd name="connsiteX6" fmla="*/ 57628 w 115285"/>
                <a:gd name="connsiteY6" fmla="*/ 19050 h 115285"/>
                <a:gd name="connsiteX7" fmla="*/ 96236 w 115285"/>
                <a:gd name="connsiteY7" fmla="*/ 57629 h 115285"/>
                <a:gd name="connsiteX8" fmla="*/ 57657 w 115285"/>
                <a:gd name="connsiteY8" fmla="*/ 96236 h 115285"/>
                <a:gd name="connsiteX9" fmla="*/ 19050 w 115285"/>
                <a:gd name="connsiteY9" fmla="*/ 57657 h 115285"/>
                <a:gd name="connsiteX10" fmla="*/ 19050 w 115285"/>
                <a:gd name="connsiteY10" fmla="*/ 57642 h 115285"/>
                <a:gd name="connsiteX11" fmla="*/ 57628 w 115285"/>
                <a:gd name="connsiteY11" fmla="*/ 19050 h 115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5285" h="115285">
                  <a:moveTo>
                    <a:pt x="57628" y="115286"/>
                  </a:moveTo>
                  <a:cubicBezTo>
                    <a:pt x="89464" y="115293"/>
                    <a:pt x="115278" y="89492"/>
                    <a:pt x="115286" y="57657"/>
                  </a:cubicBezTo>
                  <a:cubicBezTo>
                    <a:pt x="115293" y="25821"/>
                    <a:pt x="89492" y="8"/>
                    <a:pt x="57657" y="0"/>
                  </a:cubicBezTo>
                  <a:cubicBezTo>
                    <a:pt x="25821" y="-8"/>
                    <a:pt x="8" y="25794"/>
                    <a:pt x="0" y="57629"/>
                  </a:cubicBezTo>
                  <a:cubicBezTo>
                    <a:pt x="0" y="57634"/>
                    <a:pt x="0" y="57638"/>
                    <a:pt x="0" y="57642"/>
                  </a:cubicBezTo>
                  <a:cubicBezTo>
                    <a:pt x="-4" y="89474"/>
                    <a:pt x="25798" y="115282"/>
                    <a:pt x="57628" y="115286"/>
                  </a:cubicBezTo>
                  <a:close/>
                  <a:moveTo>
                    <a:pt x="57628" y="19050"/>
                  </a:moveTo>
                  <a:cubicBezTo>
                    <a:pt x="78943" y="19042"/>
                    <a:pt x="96228" y="36314"/>
                    <a:pt x="96236" y="57629"/>
                  </a:cubicBezTo>
                  <a:cubicBezTo>
                    <a:pt x="96243" y="78943"/>
                    <a:pt x="78971" y="96228"/>
                    <a:pt x="57657" y="96236"/>
                  </a:cubicBezTo>
                  <a:cubicBezTo>
                    <a:pt x="36343" y="96243"/>
                    <a:pt x="19058" y="78971"/>
                    <a:pt x="19050" y="57657"/>
                  </a:cubicBezTo>
                  <a:cubicBezTo>
                    <a:pt x="19050" y="57652"/>
                    <a:pt x="19050" y="57647"/>
                    <a:pt x="19050" y="57642"/>
                  </a:cubicBezTo>
                  <a:cubicBezTo>
                    <a:pt x="19070" y="36343"/>
                    <a:pt x="36328" y="19078"/>
                    <a:pt x="57628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7" name="Forme libre : forme 34">
              <a:extLst>
                <a:ext uri="{FF2B5EF4-FFF2-40B4-BE49-F238E27FC236}">
                  <a16:creationId xmlns:a16="http://schemas.microsoft.com/office/drawing/2014/main" id="{65BEFFC0-8155-E07A-FF40-59AC6508F467}"/>
                </a:ext>
              </a:extLst>
            </p:cNvPr>
            <p:cNvSpPr/>
            <p:nvPr/>
          </p:nvSpPr>
          <p:spPr>
            <a:xfrm>
              <a:off x="8686659" y="1895285"/>
              <a:ext cx="78392" cy="78392"/>
            </a:xfrm>
            <a:custGeom>
              <a:avLst/>
              <a:gdLst>
                <a:gd name="connsiteX0" fmla="*/ 39188 w 78392"/>
                <a:gd name="connsiteY0" fmla="*/ 78393 h 78392"/>
                <a:gd name="connsiteX1" fmla="*/ 78393 w 78392"/>
                <a:gd name="connsiteY1" fmla="*/ 39204 h 78392"/>
                <a:gd name="connsiteX2" fmla="*/ 39204 w 78392"/>
                <a:gd name="connsiteY2" fmla="*/ 0 h 78392"/>
                <a:gd name="connsiteX3" fmla="*/ 0 w 78392"/>
                <a:gd name="connsiteY3" fmla="*/ 39188 h 78392"/>
                <a:gd name="connsiteX4" fmla="*/ 0 w 78392"/>
                <a:gd name="connsiteY4" fmla="*/ 39197 h 78392"/>
                <a:gd name="connsiteX5" fmla="*/ 39185 w 78392"/>
                <a:gd name="connsiteY5" fmla="*/ 78393 h 78392"/>
                <a:gd name="connsiteX6" fmla="*/ 39188 w 78392"/>
                <a:gd name="connsiteY6" fmla="*/ 78393 h 78392"/>
                <a:gd name="connsiteX7" fmla="*/ 39188 w 78392"/>
                <a:gd name="connsiteY7" fmla="*/ 19050 h 78392"/>
                <a:gd name="connsiteX8" fmla="*/ 59343 w 78392"/>
                <a:gd name="connsiteY8" fmla="*/ 39188 h 78392"/>
                <a:gd name="connsiteX9" fmla="*/ 39204 w 78392"/>
                <a:gd name="connsiteY9" fmla="*/ 59343 h 78392"/>
                <a:gd name="connsiteX10" fmla="*/ 19050 w 78392"/>
                <a:gd name="connsiteY10" fmla="*/ 39204 h 78392"/>
                <a:gd name="connsiteX11" fmla="*/ 19050 w 78392"/>
                <a:gd name="connsiteY11" fmla="*/ 39197 h 78392"/>
                <a:gd name="connsiteX12" fmla="*/ 39188 w 78392"/>
                <a:gd name="connsiteY12" fmla="*/ 19050 h 7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392" h="78392">
                  <a:moveTo>
                    <a:pt x="39188" y="78393"/>
                  </a:moveTo>
                  <a:cubicBezTo>
                    <a:pt x="60835" y="78397"/>
                    <a:pt x="78388" y="60852"/>
                    <a:pt x="78393" y="39204"/>
                  </a:cubicBezTo>
                  <a:cubicBezTo>
                    <a:pt x="78396" y="17556"/>
                    <a:pt x="60851" y="4"/>
                    <a:pt x="39204" y="0"/>
                  </a:cubicBezTo>
                  <a:cubicBezTo>
                    <a:pt x="17556" y="-5"/>
                    <a:pt x="4" y="17540"/>
                    <a:pt x="0" y="39188"/>
                  </a:cubicBezTo>
                  <a:cubicBezTo>
                    <a:pt x="0" y="39192"/>
                    <a:pt x="0" y="39194"/>
                    <a:pt x="0" y="39197"/>
                  </a:cubicBezTo>
                  <a:cubicBezTo>
                    <a:pt x="-3" y="60842"/>
                    <a:pt x="17541" y="78390"/>
                    <a:pt x="39185" y="78393"/>
                  </a:cubicBezTo>
                  <a:cubicBezTo>
                    <a:pt x="39186" y="78393"/>
                    <a:pt x="39187" y="78393"/>
                    <a:pt x="39188" y="78393"/>
                  </a:cubicBezTo>
                  <a:close/>
                  <a:moveTo>
                    <a:pt x="39188" y="19050"/>
                  </a:moveTo>
                  <a:cubicBezTo>
                    <a:pt x="50315" y="19045"/>
                    <a:pt x="59338" y="28062"/>
                    <a:pt x="59343" y="39188"/>
                  </a:cubicBezTo>
                  <a:cubicBezTo>
                    <a:pt x="59346" y="50315"/>
                    <a:pt x="50331" y="59338"/>
                    <a:pt x="39204" y="59343"/>
                  </a:cubicBezTo>
                  <a:cubicBezTo>
                    <a:pt x="28078" y="59347"/>
                    <a:pt x="19054" y="50331"/>
                    <a:pt x="19050" y="39204"/>
                  </a:cubicBezTo>
                  <a:cubicBezTo>
                    <a:pt x="19050" y="39202"/>
                    <a:pt x="19050" y="39199"/>
                    <a:pt x="19050" y="39197"/>
                  </a:cubicBezTo>
                  <a:cubicBezTo>
                    <a:pt x="19060" y="28078"/>
                    <a:pt x="28068" y="19065"/>
                    <a:pt x="39188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8" name="Forme libre : forme 35">
              <a:extLst>
                <a:ext uri="{FF2B5EF4-FFF2-40B4-BE49-F238E27FC236}">
                  <a16:creationId xmlns:a16="http://schemas.microsoft.com/office/drawing/2014/main" id="{71F3FB3D-FA98-F556-0D17-0B034AC4287D}"/>
                </a:ext>
              </a:extLst>
            </p:cNvPr>
            <p:cNvSpPr/>
            <p:nvPr/>
          </p:nvSpPr>
          <p:spPr>
            <a:xfrm>
              <a:off x="8686659" y="1685735"/>
              <a:ext cx="78394" cy="78395"/>
            </a:xfrm>
            <a:custGeom>
              <a:avLst/>
              <a:gdLst>
                <a:gd name="connsiteX0" fmla="*/ 39188 w 78394"/>
                <a:gd name="connsiteY0" fmla="*/ 78396 h 78395"/>
                <a:gd name="connsiteX1" fmla="*/ 78395 w 78394"/>
                <a:gd name="connsiteY1" fmla="*/ 39207 h 78395"/>
                <a:gd name="connsiteX2" fmla="*/ 39207 w 78394"/>
                <a:gd name="connsiteY2" fmla="*/ 0 h 78395"/>
                <a:gd name="connsiteX3" fmla="*/ 0 w 78394"/>
                <a:gd name="connsiteY3" fmla="*/ 39188 h 78395"/>
                <a:gd name="connsiteX4" fmla="*/ 0 w 78394"/>
                <a:gd name="connsiteY4" fmla="*/ 39197 h 78395"/>
                <a:gd name="connsiteX5" fmla="*/ 39187 w 78394"/>
                <a:gd name="connsiteY5" fmla="*/ 78396 h 78395"/>
                <a:gd name="connsiteX6" fmla="*/ 39188 w 78394"/>
                <a:gd name="connsiteY6" fmla="*/ 78396 h 78395"/>
                <a:gd name="connsiteX7" fmla="*/ 39188 w 78394"/>
                <a:gd name="connsiteY7" fmla="*/ 19050 h 78395"/>
                <a:gd name="connsiteX8" fmla="*/ 59345 w 78394"/>
                <a:gd name="connsiteY8" fmla="*/ 39188 h 78395"/>
                <a:gd name="connsiteX9" fmla="*/ 39207 w 78394"/>
                <a:gd name="connsiteY9" fmla="*/ 59346 h 78395"/>
                <a:gd name="connsiteX10" fmla="*/ 19050 w 78394"/>
                <a:gd name="connsiteY10" fmla="*/ 39207 h 78395"/>
                <a:gd name="connsiteX11" fmla="*/ 19050 w 78394"/>
                <a:gd name="connsiteY11" fmla="*/ 39197 h 78395"/>
                <a:gd name="connsiteX12" fmla="*/ 39188 w 78394"/>
                <a:gd name="connsiteY12" fmla="*/ 19050 h 7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394" h="78395">
                  <a:moveTo>
                    <a:pt x="39188" y="78396"/>
                  </a:moveTo>
                  <a:cubicBezTo>
                    <a:pt x="60836" y="78400"/>
                    <a:pt x="78390" y="60855"/>
                    <a:pt x="78395" y="39207"/>
                  </a:cubicBezTo>
                  <a:cubicBezTo>
                    <a:pt x="78400" y="17558"/>
                    <a:pt x="60855" y="5"/>
                    <a:pt x="39207" y="0"/>
                  </a:cubicBezTo>
                  <a:cubicBezTo>
                    <a:pt x="17558" y="-6"/>
                    <a:pt x="5" y="17539"/>
                    <a:pt x="0" y="39188"/>
                  </a:cubicBezTo>
                  <a:cubicBezTo>
                    <a:pt x="0" y="39192"/>
                    <a:pt x="0" y="39194"/>
                    <a:pt x="0" y="39197"/>
                  </a:cubicBezTo>
                  <a:cubicBezTo>
                    <a:pt x="-3" y="60843"/>
                    <a:pt x="17541" y="78393"/>
                    <a:pt x="39187" y="78396"/>
                  </a:cubicBezTo>
                  <a:cubicBezTo>
                    <a:pt x="39188" y="78396"/>
                    <a:pt x="39188" y="78396"/>
                    <a:pt x="39188" y="78396"/>
                  </a:cubicBezTo>
                  <a:close/>
                  <a:moveTo>
                    <a:pt x="39188" y="19050"/>
                  </a:moveTo>
                  <a:cubicBezTo>
                    <a:pt x="50315" y="19044"/>
                    <a:pt x="59340" y="28061"/>
                    <a:pt x="59345" y="39188"/>
                  </a:cubicBezTo>
                  <a:cubicBezTo>
                    <a:pt x="59350" y="50316"/>
                    <a:pt x="50334" y="59340"/>
                    <a:pt x="39207" y="59346"/>
                  </a:cubicBezTo>
                  <a:cubicBezTo>
                    <a:pt x="28080" y="59350"/>
                    <a:pt x="19055" y="50334"/>
                    <a:pt x="19050" y="39207"/>
                  </a:cubicBezTo>
                  <a:cubicBezTo>
                    <a:pt x="19050" y="39204"/>
                    <a:pt x="19050" y="39200"/>
                    <a:pt x="19050" y="39197"/>
                  </a:cubicBezTo>
                  <a:cubicBezTo>
                    <a:pt x="19060" y="28078"/>
                    <a:pt x="28068" y="19065"/>
                    <a:pt x="39188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19" name="Graphique 16" descr="Présentation avec graphique à barres contour">
            <a:extLst>
              <a:ext uri="{FF2B5EF4-FFF2-40B4-BE49-F238E27FC236}">
                <a16:creationId xmlns:a16="http://schemas.microsoft.com/office/drawing/2014/main" id="{D26CB533-8DB3-5DA7-FAB7-AB1B54A55718}"/>
              </a:ext>
            </a:extLst>
          </p:cNvPr>
          <p:cNvGrpSpPr/>
          <p:nvPr userDrawn="1"/>
        </p:nvGrpSpPr>
        <p:grpSpPr>
          <a:xfrm>
            <a:off x="7487206" y="2653867"/>
            <a:ext cx="704850" cy="617383"/>
            <a:chOff x="483997" y="4113383"/>
            <a:chExt cx="704850" cy="695325"/>
          </a:xfrm>
          <a:gradFill>
            <a:gsLst>
              <a:gs pos="100000">
                <a:srgbClr val="024C84"/>
              </a:gs>
              <a:gs pos="21000">
                <a:srgbClr val="7FD3FF"/>
              </a:gs>
            </a:gsLst>
            <a:lin ang="5400000" scaled="1"/>
          </a:gradFill>
        </p:grpSpPr>
        <p:sp>
          <p:nvSpPr>
            <p:cNvPr id="220" name="Forme libre : forme 19">
              <a:extLst>
                <a:ext uri="{FF2B5EF4-FFF2-40B4-BE49-F238E27FC236}">
                  <a16:creationId xmlns:a16="http://schemas.microsoft.com/office/drawing/2014/main" id="{A2001DB6-485A-0293-AB27-1B9ACD83BEDE}"/>
                </a:ext>
              </a:extLst>
            </p:cNvPr>
            <p:cNvSpPr/>
            <p:nvPr/>
          </p:nvSpPr>
          <p:spPr>
            <a:xfrm>
              <a:off x="483997" y="4113383"/>
              <a:ext cx="704850" cy="695325"/>
            </a:xfrm>
            <a:custGeom>
              <a:avLst/>
              <a:gdLst>
                <a:gd name="connsiteX0" fmla="*/ 695325 w 704850"/>
                <a:gd name="connsiteY0" fmla="*/ 66675 h 695325"/>
                <a:gd name="connsiteX1" fmla="*/ 704850 w 704850"/>
                <a:gd name="connsiteY1" fmla="*/ 57150 h 695325"/>
                <a:gd name="connsiteX2" fmla="*/ 695325 w 704850"/>
                <a:gd name="connsiteY2" fmla="*/ 47625 h 695325"/>
                <a:gd name="connsiteX3" fmla="*/ 361950 w 704850"/>
                <a:gd name="connsiteY3" fmla="*/ 47625 h 695325"/>
                <a:gd name="connsiteX4" fmla="*/ 361950 w 704850"/>
                <a:gd name="connsiteY4" fmla="*/ 9525 h 695325"/>
                <a:gd name="connsiteX5" fmla="*/ 352425 w 704850"/>
                <a:gd name="connsiteY5" fmla="*/ 0 h 695325"/>
                <a:gd name="connsiteX6" fmla="*/ 342900 w 704850"/>
                <a:gd name="connsiteY6" fmla="*/ 9525 h 695325"/>
                <a:gd name="connsiteX7" fmla="*/ 342900 w 704850"/>
                <a:gd name="connsiteY7" fmla="*/ 47625 h 695325"/>
                <a:gd name="connsiteX8" fmla="*/ 9525 w 704850"/>
                <a:gd name="connsiteY8" fmla="*/ 47625 h 695325"/>
                <a:gd name="connsiteX9" fmla="*/ 0 w 704850"/>
                <a:gd name="connsiteY9" fmla="*/ 57150 h 695325"/>
                <a:gd name="connsiteX10" fmla="*/ 9525 w 704850"/>
                <a:gd name="connsiteY10" fmla="*/ 66675 h 695325"/>
                <a:gd name="connsiteX11" fmla="*/ 47625 w 704850"/>
                <a:gd name="connsiteY11" fmla="*/ 66675 h 695325"/>
                <a:gd name="connsiteX12" fmla="*/ 47625 w 704850"/>
                <a:gd name="connsiteY12" fmla="*/ 457200 h 695325"/>
                <a:gd name="connsiteX13" fmla="*/ 9525 w 704850"/>
                <a:gd name="connsiteY13" fmla="*/ 457200 h 695325"/>
                <a:gd name="connsiteX14" fmla="*/ 0 w 704850"/>
                <a:gd name="connsiteY14" fmla="*/ 466725 h 695325"/>
                <a:gd name="connsiteX15" fmla="*/ 9525 w 704850"/>
                <a:gd name="connsiteY15" fmla="*/ 476250 h 695325"/>
                <a:gd name="connsiteX16" fmla="*/ 329432 w 704850"/>
                <a:gd name="connsiteY16" fmla="*/ 476250 h 695325"/>
                <a:gd name="connsiteX17" fmla="*/ 159953 w 704850"/>
                <a:gd name="connsiteY17" fmla="*/ 645728 h 695325"/>
                <a:gd name="connsiteX18" fmla="*/ 160188 w 704850"/>
                <a:gd name="connsiteY18" fmla="*/ 659197 h 695325"/>
                <a:gd name="connsiteX19" fmla="*/ 173422 w 704850"/>
                <a:gd name="connsiteY19" fmla="*/ 659197 h 695325"/>
                <a:gd name="connsiteX20" fmla="*/ 342900 w 704850"/>
                <a:gd name="connsiteY20" fmla="*/ 489718 h 695325"/>
                <a:gd name="connsiteX21" fmla="*/ 342900 w 704850"/>
                <a:gd name="connsiteY21" fmla="*/ 685800 h 695325"/>
                <a:gd name="connsiteX22" fmla="*/ 352425 w 704850"/>
                <a:gd name="connsiteY22" fmla="*/ 695325 h 695325"/>
                <a:gd name="connsiteX23" fmla="*/ 361950 w 704850"/>
                <a:gd name="connsiteY23" fmla="*/ 685800 h 695325"/>
                <a:gd name="connsiteX24" fmla="*/ 361950 w 704850"/>
                <a:gd name="connsiteY24" fmla="*/ 489718 h 695325"/>
                <a:gd name="connsiteX25" fmla="*/ 531428 w 704850"/>
                <a:gd name="connsiteY25" fmla="*/ 659197 h 695325"/>
                <a:gd name="connsiteX26" fmla="*/ 544897 w 704850"/>
                <a:gd name="connsiteY26" fmla="*/ 658962 h 695325"/>
                <a:gd name="connsiteX27" fmla="*/ 544897 w 704850"/>
                <a:gd name="connsiteY27" fmla="*/ 645728 h 695325"/>
                <a:gd name="connsiteX28" fmla="*/ 375418 w 704850"/>
                <a:gd name="connsiteY28" fmla="*/ 476250 h 695325"/>
                <a:gd name="connsiteX29" fmla="*/ 695325 w 704850"/>
                <a:gd name="connsiteY29" fmla="*/ 476250 h 695325"/>
                <a:gd name="connsiteX30" fmla="*/ 704850 w 704850"/>
                <a:gd name="connsiteY30" fmla="*/ 466725 h 695325"/>
                <a:gd name="connsiteX31" fmla="*/ 695325 w 704850"/>
                <a:gd name="connsiteY31" fmla="*/ 457200 h 695325"/>
                <a:gd name="connsiteX32" fmla="*/ 657225 w 704850"/>
                <a:gd name="connsiteY32" fmla="*/ 457200 h 695325"/>
                <a:gd name="connsiteX33" fmla="*/ 657225 w 704850"/>
                <a:gd name="connsiteY33" fmla="*/ 66675 h 695325"/>
                <a:gd name="connsiteX34" fmla="*/ 638175 w 704850"/>
                <a:gd name="connsiteY34" fmla="*/ 457200 h 695325"/>
                <a:gd name="connsiteX35" fmla="*/ 66675 w 704850"/>
                <a:gd name="connsiteY35" fmla="*/ 457200 h 695325"/>
                <a:gd name="connsiteX36" fmla="*/ 66675 w 704850"/>
                <a:gd name="connsiteY36" fmla="*/ 66675 h 695325"/>
                <a:gd name="connsiteX37" fmla="*/ 638175 w 704850"/>
                <a:gd name="connsiteY37" fmla="*/ 66675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04850" h="695325">
                  <a:moveTo>
                    <a:pt x="695325" y="66675"/>
                  </a:moveTo>
                  <a:cubicBezTo>
                    <a:pt x="700586" y="66675"/>
                    <a:pt x="704850" y="62411"/>
                    <a:pt x="704850" y="57150"/>
                  </a:cubicBezTo>
                  <a:cubicBezTo>
                    <a:pt x="704850" y="51889"/>
                    <a:pt x="700586" y="47625"/>
                    <a:pt x="695325" y="47625"/>
                  </a:cubicBezTo>
                  <a:lnTo>
                    <a:pt x="361950" y="47625"/>
                  </a:lnTo>
                  <a:lnTo>
                    <a:pt x="361950" y="9525"/>
                  </a:lnTo>
                  <a:cubicBezTo>
                    <a:pt x="361950" y="4264"/>
                    <a:pt x="357686" y="0"/>
                    <a:pt x="352425" y="0"/>
                  </a:cubicBezTo>
                  <a:cubicBezTo>
                    <a:pt x="347164" y="0"/>
                    <a:pt x="342900" y="4264"/>
                    <a:pt x="342900" y="9525"/>
                  </a:cubicBezTo>
                  <a:lnTo>
                    <a:pt x="342900" y="47625"/>
                  </a:lnTo>
                  <a:lnTo>
                    <a:pt x="9525" y="47625"/>
                  </a:lnTo>
                  <a:cubicBezTo>
                    <a:pt x="4264" y="47625"/>
                    <a:pt x="0" y="51889"/>
                    <a:pt x="0" y="57150"/>
                  </a:cubicBezTo>
                  <a:cubicBezTo>
                    <a:pt x="0" y="62411"/>
                    <a:pt x="4264" y="66675"/>
                    <a:pt x="9525" y="66675"/>
                  </a:cubicBezTo>
                  <a:lnTo>
                    <a:pt x="47625" y="66675"/>
                  </a:lnTo>
                  <a:lnTo>
                    <a:pt x="47625" y="457200"/>
                  </a:lnTo>
                  <a:lnTo>
                    <a:pt x="9525" y="457200"/>
                  </a:lnTo>
                  <a:cubicBezTo>
                    <a:pt x="4264" y="457200"/>
                    <a:pt x="0" y="461464"/>
                    <a:pt x="0" y="466725"/>
                  </a:cubicBezTo>
                  <a:cubicBezTo>
                    <a:pt x="0" y="471986"/>
                    <a:pt x="4264" y="476250"/>
                    <a:pt x="9525" y="476250"/>
                  </a:cubicBezTo>
                  <a:lnTo>
                    <a:pt x="329432" y="476250"/>
                  </a:lnTo>
                  <a:lnTo>
                    <a:pt x="159953" y="645728"/>
                  </a:lnTo>
                  <a:cubicBezTo>
                    <a:pt x="156299" y="649513"/>
                    <a:pt x="156403" y="655542"/>
                    <a:pt x="160188" y="659197"/>
                  </a:cubicBezTo>
                  <a:cubicBezTo>
                    <a:pt x="163879" y="662762"/>
                    <a:pt x="169731" y="662762"/>
                    <a:pt x="173422" y="659197"/>
                  </a:cubicBezTo>
                  <a:lnTo>
                    <a:pt x="342900" y="489718"/>
                  </a:lnTo>
                  <a:lnTo>
                    <a:pt x="342900" y="685800"/>
                  </a:lnTo>
                  <a:cubicBezTo>
                    <a:pt x="342900" y="691061"/>
                    <a:pt x="347164" y="695325"/>
                    <a:pt x="352425" y="695325"/>
                  </a:cubicBezTo>
                  <a:cubicBezTo>
                    <a:pt x="357686" y="695325"/>
                    <a:pt x="361950" y="691061"/>
                    <a:pt x="361950" y="685800"/>
                  </a:cubicBezTo>
                  <a:lnTo>
                    <a:pt x="361950" y="489718"/>
                  </a:lnTo>
                  <a:lnTo>
                    <a:pt x="531428" y="659197"/>
                  </a:lnTo>
                  <a:cubicBezTo>
                    <a:pt x="535213" y="662851"/>
                    <a:pt x="541242" y="662747"/>
                    <a:pt x="544897" y="658962"/>
                  </a:cubicBezTo>
                  <a:cubicBezTo>
                    <a:pt x="548462" y="655271"/>
                    <a:pt x="548462" y="649419"/>
                    <a:pt x="544897" y="645728"/>
                  </a:cubicBezTo>
                  <a:lnTo>
                    <a:pt x="375418" y="476250"/>
                  </a:lnTo>
                  <a:lnTo>
                    <a:pt x="695325" y="476250"/>
                  </a:lnTo>
                  <a:cubicBezTo>
                    <a:pt x="700586" y="476250"/>
                    <a:pt x="704850" y="471986"/>
                    <a:pt x="704850" y="466725"/>
                  </a:cubicBezTo>
                  <a:cubicBezTo>
                    <a:pt x="704850" y="461464"/>
                    <a:pt x="700586" y="457200"/>
                    <a:pt x="695325" y="457200"/>
                  </a:cubicBezTo>
                  <a:lnTo>
                    <a:pt x="657225" y="457200"/>
                  </a:lnTo>
                  <a:lnTo>
                    <a:pt x="657225" y="66675"/>
                  </a:lnTo>
                  <a:close/>
                  <a:moveTo>
                    <a:pt x="638175" y="457200"/>
                  </a:moveTo>
                  <a:lnTo>
                    <a:pt x="66675" y="457200"/>
                  </a:lnTo>
                  <a:lnTo>
                    <a:pt x="66675" y="66675"/>
                  </a:lnTo>
                  <a:lnTo>
                    <a:pt x="638175" y="666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1" name="Forme libre : forme 20">
              <a:extLst>
                <a:ext uri="{FF2B5EF4-FFF2-40B4-BE49-F238E27FC236}">
                  <a16:creationId xmlns:a16="http://schemas.microsoft.com/office/drawing/2014/main" id="{BFDCF196-E42F-7119-9EEF-0A4965781073}"/>
                </a:ext>
              </a:extLst>
            </p:cNvPr>
            <p:cNvSpPr/>
            <p:nvPr/>
          </p:nvSpPr>
          <p:spPr>
            <a:xfrm>
              <a:off x="912622" y="4246733"/>
              <a:ext cx="76200" cy="266700"/>
            </a:xfrm>
            <a:custGeom>
              <a:avLst/>
              <a:gdLst>
                <a:gd name="connsiteX0" fmla="*/ 76200 w 76200"/>
                <a:gd name="connsiteY0" fmla="*/ 0 h 266700"/>
                <a:gd name="connsiteX1" fmla="*/ 0 w 76200"/>
                <a:gd name="connsiteY1" fmla="*/ 0 h 266700"/>
                <a:gd name="connsiteX2" fmla="*/ 0 w 76200"/>
                <a:gd name="connsiteY2" fmla="*/ 266700 h 266700"/>
                <a:gd name="connsiteX3" fmla="*/ 76200 w 76200"/>
                <a:gd name="connsiteY3" fmla="*/ 266700 h 266700"/>
                <a:gd name="connsiteX4" fmla="*/ 57150 w 76200"/>
                <a:gd name="connsiteY4" fmla="*/ 247650 h 266700"/>
                <a:gd name="connsiteX5" fmla="*/ 19050 w 76200"/>
                <a:gd name="connsiteY5" fmla="*/ 247650 h 266700"/>
                <a:gd name="connsiteX6" fmla="*/ 19050 w 76200"/>
                <a:gd name="connsiteY6" fmla="*/ 19050 h 266700"/>
                <a:gd name="connsiteX7" fmla="*/ 57150 w 76200"/>
                <a:gd name="connsiteY7" fmla="*/ 1905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0" h="266700">
                  <a:moveTo>
                    <a:pt x="76200" y="0"/>
                  </a:moveTo>
                  <a:lnTo>
                    <a:pt x="0" y="0"/>
                  </a:lnTo>
                  <a:lnTo>
                    <a:pt x="0" y="266700"/>
                  </a:lnTo>
                  <a:lnTo>
                    <a:pt x="76200" y="266700"/>
                  </a:lnTo>
                  <a:close/>
                  <a:moveTo>
                    <a:pt x="57150" y="247650"/>
                  </a:moveTo>
                  <a:lnTo>
                    <a:pt x="19050" y="247650"/>
                  </a:lnTo>
                  <a:lnTo>
                    <a:pt x="19050" y="19050"/>
                  </a:lnTo>
                  <a:lnTo>
                    <a:pt x="5715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2" name="Forme libre : forme 24">
              <a:extLst>
                <a:ext uri="{FF2B5EF4-FFF2-40B4-BE49-F238E27FC236}">
                  <a16:creationId xmlns:a16="http://schemas.microsoft.com/office/drawing/2014/main" id="{AA350EEF-D2B5-69E7-35E5-66C37A192612}"/>
                </a:ext>
              </a:extLst>
            </p:cNvPr>
            <p:cNvSpPr/>
            <p:nvPr/>
          </p:nvSpPr>
          <p:spPr>
            <a:xfrm>
              <a:off x="798322" y="4332458"/>
              <a:ext cx="76200" cy="180975"/>
            </a:xfrm>
            <a:custGeom>
              <a:avLst/>
              <a:gdLst>
                <a:gd name="connsiteX0" fmla="*/ 0 w 76200"/>
                <a:gd name="connsiteY0" fmla="*/ 180975 h 180975"/>
                <a:gd name="connsiteX1" fmla="*/ 76200 w 76200"/>
                <a:gd name="connsiteY1" fmla="*/ 180975 h 180975"/>
                <a:gd name="connsiteX2" fmla="*/ 76200 w 76200"/>
                <a:gd name="connsiteY2" fmla="*/ 0 h 180975"/>
                <a:gd name="connsiteX3" fmla="*/ 0 w 76200"/>
                <a:gd name="connsiteY3" fmla="*/ 0 h 180975"/>
                <a:gd name="connsiteX4" fmla="*/ 19050 w 76200"/>
                <a:gd name="connsiteY4" fmla="*/ 19050 h 180975"/>
                <a:gd name="connsiteX5" fmla="*/ 57150 w 76200"/>
                <a:gd name="connsiteY5" fmla="*/ 19050 h 180975"/>
                <a:gd name="connsiteX6" fmla="*/ 57150 w 76200"/>
                <a:gd name="connsiteY6" fmla="*/ 161925 h 180975"/>
                <a:gd name="connsiteX7" fmla="*/ 19050 w 76200"/>
                <a:gd name="connsiteY7" fmla="*/ 16192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0" h="180975">
                  <a:moveTo>
                    <a:pt x="0" y="180975"/>
                  </a:moveTo>
                  <a:lnTo>
                    <a:pt x="76200" y="180975"/>
                  </a:lnTo>
                  <a:lnTo>
                    <a:pt x="76200" y="0"/>
                  </a:lnTo>
                  <a:lnTo>
                    <a:pt x="0" y="0"/>
                  </a:lnTo>
                  <a:close/>
                  <a:moveTo>
                    <a:pt x="19050" y="19050"/>
                  </a:moveTo>
                  <a:lnTo>
                    <a:pt x="57150" y="19050"/>
                  </a:lnTo>
                  <a:lnTo>
                    <a:pt x="57150" y="161925"/>
                  </a:lnTo>
                  <a:lnTo>
                    <a:pt x="19050" y="1619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3" name="Forme libre : forme 25">
              <a:extLst>
                <a:ext uri="{FF2B5EF4-FFF2-40B4-BE49-F238E27FC236}">
                  <a16:creationId xmlns:a16="http://schemas.microsoft.com/office/drawing/2014/main" id="{15D6445C-CB82-AFE0-ED89-2432C3FCD802}"/>
                </a:ext>
              </a:extLst>
            </p:cNvPr>
            <p:cNvSpPr/>
            <p:nvPr/>
          </p:nvSpPr>
          <p:spPr>
            <a:xfrm>
              <a:off x="684022" y="4399133"/>
              <a:ext cx="76200" cy="114300"/>
            </a:xfrm>
            <a:custGeom>
              <a:avLst/>
              <a:gdLst>
                <a:gd name="connsiteX0" fmla="*/ 0 w 76200"/>
                <a:gd name="connsiteY0" fmla="*/ 114300 h 114300"/>
                <a:gd name="connsiteX1" fmla="*/ 76200 w 76200"/>
                <a:gd name="connsiteY1" fmla="*/ 114300 h 114300"/>
                <a:gd name="connsiteX2" fmla="*/ 76200 w 76200"/>
                <a:gd name="connsiteY2" fmla="*/ 0 h 114300"/>
                <a:gd name="connsiteX3" fmla="*/ 0 w 76200"/>
                <a:gd name="connsiteY3" fmla="*/ 0 h 114300"/>
                <a:gd name="connsiteX4" fmla="*/ 19050 w 76200"/>
                <a:gd name="connsiteY4" fmla="*/ 19050 h 114300"/>
                <a:gd name="connsiteX5" fmla="*/ 57150 w 76200"/>
                <a:gd name="connsiteY5" fmla="*/ 19050 h 114300"/>
                <a:gd name="connsiteX6" fmla="*/ 57150 w 76200"/>
                <a:gd name="connsiteY6" fmla="*/ 95250 h 114300"/>
                <a:gd name="connsiteX7" fmla="*/ 19050 w 76200"/>
                <a:gd name="connsiteY7" fmla="*/ 952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0" h="114300">
                  <a:moveTo>
                    <a:pt x="0" y="114300"/>
                  </a:moveTo>
                  <a:lnTo>
                    <a:pt x="76200" y="114300"/>
                  </a:lnTo>
                  <a:lnTo>
                    <a:pt x="76200" y="0"/>
                  </a:lnTo>
                  <a:lnTo>
                    <a:pt x="0" y="0"/>
                  </a:lnTo>
                  <a:close/>
                  <a:moveTo>
                    <a:pt x="19050" y="19050"/>
                  </a:moveTo>
                  <a:lnTo>
                    <a:pt x="57150" y="19050"/>
                  </a:lnTo>
                  <a:lnTo>
                    <a:pt x="57150" y="95250"/>
                  </a:lnTo>
                  <a:lnTo>
                    <a:pt x="19050" y="952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24" name="Groupe 14">
            <a:extLst>
              <a:ext uri="{FF2B5EF4-FFF2-40B4-BE49-F238E27FC236}">
                <a16:creationId xmlns:a16="http://schemas.microsoft.com/office/drawing/2014/main" id="{75828967-7AC8-2E68-B472-4BF7900082EA}"/>
              </a:ext>
            </a:extLst>
          </p:cNvPr>
          <p:cNvGrpSpPr/>
          <p:nvPr userDrawn="1"/>
        </p:nvGrpSpPr>
        <p:grpSpPr>
          <a:xfrm>
            <a:off x="8535334" y="2699875"/>
            <a:ext cx="647703" cy="590664"/>
            <a:chOff x="1446021" y="1609713"/>
            <a:chExt cx="647703" cy="590664"/>
          </a:xfrm>
          <a:gradFill>
            <a:gsLst>
              <a:gs pos="100000">
                <a:srgbClr val="024C84"/>
              </a:gs>
              <a:gs pos="21000">
                <a:srgbClr val="7FD3FF"/>
              </a:gs>
            </a:gsLst>
            <a:lin ang="5400000" scaled="1"/>
          </a:gradFill>
        </p:grpSpPr>
        <p:sp>
          <p:nvSpPr>
            <p:cNvPr id="225" name="Forme libre : forme 12">
              <a:extLst>
                <a:ext uri="{FF2B5EF4-FFF2-40B4-BE49-F238E27FC236}">
                  <a16:creationId xmlns:a16="http://schemas.microsoft.com/office/drawing/2014/main" id="{EE2A0C7F-9405-466D-2A9E-ECD9428A6B81}"/>
                </a:ext>
              </a:extLst>
            </p:cNvPr>
            <p:cNvSpPr/>
            <p:nvPr/>
          </p:nvSpPr>
          <p:spPr>
            <a:xfrm>
              <a:off x="1626998" y="1688292"/>
              <a:ext cx="288323" cy="254812"/>
            </a:xfrm>
            <a:custGeom>
              <a:avLst/>
              <a:gdLst>
                <a:gd name="connsiteX0" fmla="*/ 279683 w 288323"/>
                <a:gd name="connsiteY0" fmla="*/ 103025 h 254812"/>
                <a:gd name="connsiteX1" fmla="*/ 258728 w 288323"/>
                <a:gd name="connsiteY1" fmla="*/ 94233 h 254812"/>
                <a:gd name="connsiteX2" fmla="*/ 194681 w 288323"/>
                <a:gd name="connsiteY2" fmla="*/ 94233 h 254812"/>
                <a:gd name="connsiteX3" fmla="*/ 194262 w 288323"/>
                <a:gd name="connsiteY3" fmla="*/ 93957 h 254812"/>
                <a:gd name="connsiteX4" fmla="*/ 195282 w 288323"/>
                <a:gd name="connsiteY4" fmla="*/ 91100 h 254812"/>
                <a:gd name="connsiteX5" fmla="*/ 204206 w 288323"/>
                <a:gd name="connsiteY5" fmla="*/ 31092 h 254812"/>
                <a:gd name="connsiteX6" fmla="*/ 177403 w 288323"/>
                <a:gd name="connsiteY6" fmla="*/ 145 h 254812"/>
                <a:gd name="connsiteX7" fmla="*/ 144913 w 288323"/>
                <a:gd name="connsiteY7" fmla="*/ 26806 h 254812"/>
                <a:gd name="connsiteX8" fmla="*/ 144770 w 288323"/>
                <a:gd name="connsiteY8" fmla="*/ 29673 h 254812"/>
                <a:gd name="connsiteX9" fmla="*/ 96888 w 288323"/>
                <a:gd name="connsiteY9" fmla="*/ 97739 h 254812"/>
                <a:gd name="connsiteX10" fmla="*/ 85401 w 288323"/>
                <a:gd name="connsiteY10" fmla="*/ 100968 h 254812"/>
                <a:gd name="connsiteX11" fmla="*/ 82096 w 288323"/>
                <a:gd name="connsiteY11" fmla="*/ 100968 h 254812"/>
                <a:gd name="connsiteX12" fmla="*/ 60093 w 288323"/>
                <a:gd name="connsiteY12" fmla="*/ 84223 h 254812"/>
                <a:gd name="connsiteX13" fmla="*/ 0 w 288323"/>
                <a:gd name="connsiteY13" fmla="*/ 84223 h 254812"/>
                <a:gd name="connsiteX14" fmla="*/ 0 w 288323"/>
                <a:gd name="connsiteY14" fmla="*/ 244566 h 254812"/>
                <a:gd name="connsiteX15" fmla="*/ 60007 w 288323"/>
                <a:gd name="connsiteY15" fmla="*/ 244566 h 254812"/>
                <a:gd name="connsiteX16" fmla="*/ 82010 w 288323"/>
                <a:gd name="connsiteY16" fmla="*/ 227802 h 254812"/>
                <a:gd name="connsiteX17" fmla="*/ 93726 w 288323"/>
                <a:gd name="connsiteY17" fmla="*/ 227802 h 254812"/>
                <a:gd name="connsiteX18" fmla="*/ 111176 w 288323"/>
                <a:gd name="connsiteY18" fmla="*/ 236108 h 254812"/>
                <a:gd name="connsiteX19" fmla="*/ 164392 w 288323"/>
                <a:gd name="connsiteY19" fmla="*/ 254749 h 254812"/>
                <a:gd name="connsiteX20" fmla="*/ 224342 w 288323"/>
                <a:gd name="connsiteY20" fmla="*/ 254749 h 254812"/>
                <a:gd name="connsiteX21" fmla="*/ 254594 w 288323"/>
                <a:gd name="connsiteY21" fmla="*/ 227536 h 254812"/>
                <a:gd name="connsiteX22" fmla="*/ 253908 w 288323"/>
                <a:gd name="connsiteY22" fmla="*/ 218125 h 254812"/>
                <a:gd name="connsiteX23" fmla="*/ 263195 w 288323"/>
                <a:gd name="connsiteY23" fmla="*/ 211458 h 254812"/>
                <a:gd name="connsiteX24" fmla="*/ 271434 w 288323"/>
                <a:gd name="connsiteY24" fmla="*/ 190179 h 254812"/>
                <a:gd name="connsiteX25" fmla="*/ 269748 w 288323"/>
                <a:gd name="connsiteY25" fmla="*/ 181330 h 254812"/>
                <a:gd name="connsiteX26" fmla="*/ 281559 w 288323"/>
                <a:gd name="connsiteY26" fmla="*/ 157832 h 254812"/>
                <a:gd name="connsiteX27" fmla="*/ 279035 w 288323"/>
                <a:gd name="connsiteY27" fmla="*/ 145773 h 254812"/>
                <a:gd name="connsiteX28" fmla="*/ 280041 w 288323"/>
                <a:gd name="connsiteY28" fmla="*/ 103394 h 254812"/>
                <a:gd name="connsiteX29" fmla="*/ 279683 w 288323"/>
                <a:gd name="connsiteY29" fmla="*/ 103025 h 254812"/>
                <a:gd name="connsiteX30" fmla="*/ 63903 w 288323"/>
                <a:gd name="connsiteY30" fmla="*/ 221611 h 254812"/>
                <a:gd name="connsiteX31" fmla="*/ 59998 w 288323"/>
                <a:gd name="connsiteY31" fmla="*/ 225516 h 254812"/>
                <a:gd name="connsiteX32" fmla="*/ 19050 w 288323"/>
                <a:gd name="connsiteY32" fmla="*/ 225516 h 254812"/>
                <a:gd name="connsiteX33" fmla="*/ 19050 w 288323"/>
                <a:gd name="connsiteY33" fmla="*/ 103301 h 254812"/>
                <a:gd name="connsiteX34" fmla="*/ 60103 w 288323"/>
                <a:gd name="connsiteY34" fmla="*/ 103301 h 254812"/>
                <a:gd name="connsiteX35" fmla="*/ 63913 w 288323"/>
                <a:gd name="connsiteY35" fmla="*/ 106349 h 254812"/>
                <a:gd name="connsiteX36" fmla="*/ 262538 w 288323"/>
                <a:gd name="connsiteY36" fmla="*/ 133981 h 254812"/>
                <a:gd name="connsiteX37" fmla="*/ 256634 w 288323"/>
                <a:gd name="connsiteY37" fmla="*/ 146089 h 254812"/>
                <a:gd name="connsiteX38" fmla="*/ 259166 w 288323"/>
                <a:gd name="connsiteY38" fmla="*/ 149974 h 254812"/>
                <a:gd name="connsiteX39" fmla="*/ 262509 w 288323"/>
                <a:gd name="connsiteY39" fmla="*/ 157841 h 254812"/>
                <a:gd name="connsiteX40" fmla="*/ 254165 w 288323"/>
                <a:gd name="connsiteY40" fmla="*/ 168052 h 254812"/>
                <a:gd name="connsiteX41" fmla="*/ 246908 w 288323"/>
                <a:gd name="connsiteY41" fmla="*/ 179400 h 254812"/>
                <a:gd name="connsiteX42" fmla="*/ 249574 w 288323"/>
                <a:gd name="connsiteY42" fmla="*/ 184187 h 254812"/>
                <a:gd name="connsiteX43" fmla="*/ 252432 w 288323"/>
                <a:gd name="connsiteY43" fmla="*/ 190960 h 254812"/>
                <a:gd name="connsiteX44" fmla="*/ 249479 w 288323"/>
                <a:gd name="connsiteY44" fmla="*/ 198265 h 254812"/>
                <a:gd name="connsiteX45" fmla="*/ 239763 w 288323"/>
                <a:gd name="connsiteY45" fmla="*/ 202075 h 254812"/>
                <a:gd name="connsiteX46" fmla="*/ 230220 w 288323"/>
                <a:gd name="connsiteY46" fmla="*/ 211582 h 254812"/>
                <a:gd name="connsiteX47" fmla="*/ 233096 w 288323"/>
                <a:gd name="connsiteY47" fmla="*/ 218420 h 254812"/>
                <a:gd name="connsiteX48" fmla="*/ 235601 w 288323"/>
                <a:gd name="connsiteY48" fmla="*/ 226040 h 254812"/>
                <a:gd name="connsiteX49" fmla="*/ 224342 w 288323"/>
                <a:gd name="connsiteY49" fmla="*/ 235699 h 254812"/>
                <a:gd name="connsiteX50" fmla="*/ 164392 w 288323"/>
                <a:gd name="connsiteY50" fmla="*/ 235699 h 254812"/>
                <a:gd name="connsiteX51" fmla="*/ 122873 w 288323"/>
                <a:gd name="connsiteY51" fmla="*/ 221097 h 254812"/>
                <a:gd name="connsiteX52" fmla="*/ 93716 w 288323"/>
                <a:gd name="connsiteY52" fmla="*/ 208714 h 254812"/>
                <a:gd name="connsiteX53" fmla="*/ 83048 w 288323"/>
                <a:gd name="connsiteY53" fmla="*/ 208714 h 254812"/>
                <a:gd name="connsiteX54" fmla="*/ 83048 w 288323"/>
                <a:gd name="connsiteY54" fmla="*/ 120037 h 254812"/>
                <a:gd name="connsiteX55" fmla="*/ 85401 w 288323"/>
                <a:gd name="connsiteY55" fmla="*/ 120037 h 254812"/>
                <a:gd name="connsiteX56" fmla="*/ 106842 w 288323"/>
                <a:gd name="connsiteY56" fmla="*/ 113998 h 254812"/>
                <a:gd name="connsiteX57" fmla="*/ 163820 w 288323"/>
                <a:gd name="connsiteY57" fmla="*/ 29692 h 254812"/>
                <a:gd name="connsiteX58" fmla="*/ 167316 w 288323"/>
                <a:gd name="connsiteY58" fmla="*/ 21815 h 254812"/>
                <a:gd name="connsiteX59" fmla="*/ 175574 w 288323"/>
                <a:gd name="connsiteY59" fmla="*/ 19091 h 254812"/>
                <a:gd name="connsiteX60" fmla="*/ 185156 w 288323"/>
                <a:gd name="connsiteY60" fmla="*/ 31006 h 254812"/>
                <a:gd name="connsiteX61" fmla="*/ 177336 w 288323"/>
                <a:gd name="connsiteY61" fmla="*/ 84689 h 254812"/>
                <a:gd name="connsiteX62" fmla="*/ 175079 w 288323"/>
                <a:gd name="connsiteY62" fmla="*/ 93367 h 254812"/>
                <a:gd name="connsiteX63" fmla="*/ 175079 w 288323"/>
                <a:gd name="connsiteY63" fmla="*/ 94462 h 254812"/>
                <a:gd name="connsiteX64" fmla="*/ 194681 w 288323"/>
                <a:gd name="connsiteY64" fmla="*/ 113283 h 254812"/>
                <a:gd name="connsiteX65" fmla="*/ 258699 w 288323"/>
                <a:gd name="connsiteY65" fmla="*/ 113283 h 254812"/>
                <a:gd name="connsiteX66" fmla="*/ 266157 w 288323"/>
                <a:gd name="connsiteY66" fmla="*/ 116436 h 254812"/>
                <a:gd name="connsiteX67" fmla="*/ 269272 w 288323"/>
                <a:gd name="connsiteY67" fmla="*/ 124132 h 254812"/>
                <a:gd name="connsiteX68" fmla="*/ 262538 w 288323"/>
                <a:gd name="connsiteY68" fmla="*/ 133972 h 25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88323" h="254812">
                  <a:moveTo>
                    <a:pt x="279683" y="103025"/>
                  </a:moveTo>
                  <a:cubicBezTo>
                    <a:pt x="274158" y="97404"/>
                    <a:pt x="266609" y="94237"/>
                    <a:pt x="258728" y="94233"/>
                  </a:cubicBezTo>
                  <a:lnTo>
                    <a:pt x="194681" y="94233"/>
                  </a:lnTo>
                  <a:cubicBezTo>
                    <a:pt x="194504" y="94217"/>
                    <a:pt x="194347" y="94113"/>
                    <a:pt x="194262" y="93957"/>
                  </a:cubicBezTo>
                  <a:cubicBezTo>
                    <a:pt x="194491" y="93157"/>
                    <a:pt x="194872" y="92233"/>
                    <a:pt x="195282" y="91100"/>
                  </a:cubicBezTo>
                  <a:cubicBezTo>
                    <a:pt x="201991" y="71833"/>
                    <a:pt x="205019" y="51478"/>
                    <a:pt x="204206" y="31092"/>
                  </a:cubicBezTo>
                  <a:cubicBezTo>
                    <a:pt x="204494" y="15443"/>
                    <a:pt x="192934" y="2095"/>
                    <a:pt x="177403" y="145"/>
                  </a:cubicBezTo>
                  <a:cubicBezTo>
                    <a:pt x="161070" y="-1464"/>
                    <a:pt x="146523" y="10471"/>
                    <a:pt x="144913" y="26806"/>
                  </a:cubicBezTo>
                  <a:cubicBezTo>
                    <a:pt x="144820" y="27758"/>
                    <a:pt x="144772" y="28716"/>
                    <a:pt x="144770" y="29673"/>
                  </a:cubicBezTo>
                  <a:cubicBezTo>
                    <a:pt x="144770" y="64601"/>
                    <a:pt x="111281" y="88909"/>
                    <a:pt x="96888" y="97739"/>
                  </a:cubicBezTo>
                  <a:cubicBezTo>
                    <a:pt x="93430" y="99852"/>
                    <a:pt x="89455" y="100969"/>
                    <a:pt x="85401" y="100968"/>
                  </a:cubicBezTo>
                  <a:lnTo>
                    <a:pt x="82096" y="100968"/>
                  </a:lnTo>
                  <a:cubicBezTo>
                    <a:pt x="79334" y="91092"/>
                    <a:pt x="70348" y="84253"/>
                    <a:pt x="60093" y="84223"/>
                  </a:cubicBezTo>
                  <a:lnTo>
                    <a:pt x="0" y="84223"/>
                  </a:lnTo>
                  <a:lnTo>
                    <a:pt x="0" y="244566"/>
                  </a:lnTo>
                  <a:lnTo>
                    <a:pt x="60007" y="244566"/>
                  </a:lnTo>
                  <a:cubicBezTo>
                    <a:pt x="70266" y="244530"/>
                    <a:pt x="79253" y="237684"/>
                    <a:pt x="82010" y="227802"/>
                  </a:cubicBezTo>
                  <a:lnTo>
                    <a:pt x="93726" y="227802"/>
                  </a:lnTo>
                  <a:cubicBezTo>
                    <a:pt x="100376" y="228292"/>
                    <a:pt x="106602" y="231255"/>
                    <a:pt x="111176" y="236108"/>
                  </a:cubicBezTo>
                  <a:cubicBezTo>
                    <a:pt x="125890" y="248877"/>
                    <a:pt x="144926" y="255545"/>
                    <a:pt x="164392" y="254749"/>
                  </a:cubicBezTo>
                  <a:lnTo>
                    <a:pt x="224342" y="254749"/>
                  </a:lnTo>
                  <a:cubicBezTo>
                    <a:pt x="239958" y="254895"/>
                    <a:pt x="253093" y="243079"/>
                    <a:pt x="254594" y="227536"/>
                  </a:cubicBezTo>
                  <a:cubicBezTo>
                    <a:pt x="254855" y="224382"/>
                    <a:pt x="254623" y="221207"/>
                    <a:pt x="253908" y="218125"/>
                  </a:cubicBezTo>
                  <a:cubicBezTo>
                    <a:pt x="257385" y="216488"/>
                    <a:pt x="260532" y="214227"/>
                    <a:pt x="263195" y="211458"/>
                  </a:cubicBezTo>
                  <a:cubicBezTo>
                    <a:pt x="268745" y="205796"/>
                    <a:pt x="271724" y="198102"/>
                    <a:pt x="271434" y="190179"/>
                  </a:cubicBezTo>
                  <a:cubicBezTo>
                    <a:pt x="271316" y="187161"/>
                    <a:pt x="270747" y="184179"/>
                    <a:pt x="269748" y="181330"/>
                  </a:cubicBezTo>
                  <a:cubicBezTo>
                    <a:pt x="277138" y="175771"/>
                    <a:pt x="281507" y="167079"/>
                    <a:pt x="281559" y="157832"/>
                  </a:cubicBezTo>
                  <a:cubicBezTo>
                    <a:pt x="281557" y="153682"/>
                    <a:pt x="280698" y="149576"/>
                    <a:pt x="279035" y="145773"/>
                  </a:cubicBezTo>
                  <a:cubicBezTo>
                    <a:pt x="291015" y="134348"/>
                    <a:pt x="291466" y="115374"/>
                    <a:pt x="280041" y="103394"/>
                  </a:cubicBezTo>
                  <a:cubicBezTo>
                    <a:pt x="279923" y="103270"/>
                    <a:pt x="279803" y="103147"/>
                    <a:pt x="279683" y="103025"/>
                  </a:cubicBezTo>
                  <a:close/>
                  <a:moveTo>
                    <a:pt x="63903" y="221611"/>
                  </a:moveTo>
                  <a:cubicBezTo>
                    <a:pt x="63873" y="223755"/>
                    <a:pt x="62142" y="225486"/>
                    <a:pt x="59998" y="225516"/>
                  </a:cubicBezTo>
                  <a:lnTo>
                    <a:pt x="19050" y="225516"/>
                  </a:lnTo>
                  <a:lnTo>
                    <a:pt x="19050" y="103301"/>
                  </a:lnTo>
                  <a:lnTo>
                    <a:pt x="60103" y="103301"/>
                  </a:lnTo>
                  <a:cubicBezTo>
                    <a:pt x="61922" y="103322"/>
                    <a:pt x="63493" y="104579"/>
                    <a:pt x="63913" y="106349"/>
                  </a:cubicBezTo>
                  <a:close/>
                  <a:moveTo>
                    <a:pt x="262538" y="133981"/>
                  </a:moveTo>
                  <a:cubicBezTo>
                    <a:pt x="257564" y="135695"/>
                    <a:pt x="254920" y="141115"/>
                    <a:pt x="256634" y="146089"/>
                  </a:cubicBezTo>
                  <a:cubicBezTo>
                    <a:pt x="257145" y="147572"/>
                    <a:pt x="258015" y="148907"/>
                    <a:pt x="259166" y="149974"/>
                  </a:cubicBezTo>
                  <a:cubicBezTo>
                    <a:pt x="261311" y="152027"/>
                    <a:pt x="262519" y="154871"/>
                    <a:pt x="262509" y="157841"/>
                  </a:cubicBezTo>
                  <a:cubicBezTo>
                    <a:pt x="262440" y="162772"/>
                    <a:pt x="258982" y="167002"/>
                    <a:pt x="254165" y="168052"/>
                  </a:cubicBezTo>
                  <a:cubicBezTo>
                    <a:pt x="249027" y="169182"/>
                    <a:pt x="245778" y="174262"/>
                    <a:pt x="246908" y="179400"/>
                  </a:cubicBezTo>
                  <a:cubicBezTo>
                    <a:pt x="247308" y="181222"/>
                    <a:pt x="248236" y="182887"/>
                    <a:pt x="249574" y="184187"/>
                  </a:cubicBezTo>
                  <a:cubicBezTo>
                    <a:pt x="251360" y="185994"/>
                    <a:pt x="252383" y="188419"/>
                    <a:pt x="252432" y="190960"/>
                  </a:cubicBezTo>
                  <a:cubicBezTo>
                    <a:pt x="252478" y="193694"/>
                    <a:pt x="251413" y="196331"/>
                    <a:pt x="249479" y="198265"/>
                  </a:cubicBezTo>
                  <a:cubicBezTo>
                    <a:pt x="246920" y="200846"/>
                    <a:pt x="243393" y="202229"/>
                    <a:pt x="239763" y="202075"/>
                  </a:cubicBezTo>
                  <a:cubicBezTo>
                    <a:pt x="234503" y="202065"/>
                    <a:pt x="230231" y="206322"/>
                    <a:pt x="230220" y="211582"/>
                  </a:cubicBezTo>
                  <a:cubicBezTo>
                    <a:pt x="230215" y="214156"/>
                    <a:pt x="231253" y="216623"/>
                    <a:pt x="233096" y="218420"/>
                  </a:cubicBezTo>
                  <a:cubicBezTo>
                    <a:pt x="235048" y="220445"/>
                    <a:pt x="235970" y="223251"/>
                    <a:pt x="235601" y="226040"/>
                  </a:cubicBezTo>
                  <a:cubicBezTo>
                    <a:pt x="234859" y="231659"/>
                    <a:pt x="230009" y="235821"/>
                    <a:pt x="224342" y="235699"/>
                  </a:cubicBezTo>
                  <a:lnTo>
                    <a:pt x="164392" y="235699"/>
                  </a:lnTo>
                  <a:cubicBezTo>
                    <a:pt x="149166" y="236512"/>
                    <a:pt x="134238" y="231262"/>
                    <a:pt x="122873" y="221097"/>
                  </a:cubicBezTo>
                  <a:cubicBezTo>
                    <a:pt x="115010" y="213520"/>
                    <a:pt x="104628" y="209111"/>
                    <a:pt x="93716" y="208714"/>
                  </a:cubicBezTo>
                  <a:lnTo>
                    <a:pt x="83048" y="208714"/>
                  </a:lnTo>
                  <a:lnTo>
                    <a:pt x="83048" y="120037"/>
                  </a:lnTo>
                  <a:lnTo>
                    <a:pt x="85401" y="120037"/>
                  </a:lnTo>
                  <a:cubicBezTo>
                    <a:pt x="92968" y="120038"/>
                    <a:pt x="100388" y="117948"/>
                    <a:pt x="106842" y="113998"/>
                  </a:cubicBezTo>
                  <a:cubicBezTo>
                    <a:pt x="128121" y="100949"/>
                    <a:pt x="163820" y="72640"/>
                    <a:pt x="163820" y="29692"/>
                  </a:cubicBezTo>
                  <a:cubicBezTo>
                    <a:pt x="163812" y="26689"/>
                    <a:pt x="165083" y="23824"/>
                    <a:pt x="167316" y="21815"/>
                  </a:cubicBezTo>
                  <a:cubicBezTo>
                    <a:pt x="169566" y="19790"/>
                    <a:pt x="172562" y="18802"/>
                    <a:pt x="175574" y="19091"/>
                  </a:cubicBezTo>
                  <a:cubicBezTo>
                    <a:pt x="181298" y="20110"/>
                    <a:pt x="185389" y="25198"/>
                    <a:pt x="185156" y="31006"/>
                  </a:cubicBezTo>
                  <a:cubicBezTo>
                    <a:pt x="185934" y="49233"/>
                    <a:pt x="183281" y="67442"/>
                    <a:pt x="177336" y="84689"/>
                  </a:cubicBezTo>
                  <a:cubicBezTo>
                    <a:pt x="176176" y="87460"/>
                    <a:pt x="175416" y="90381"/>
                    <a:pt x="175079" y="93367"/>
                  </a:cubicBezTo>
                  <a:cubicBezTo>
                    <a:pt x="175060" y="93731"/>
                    <a:pt x="175060" y="94097"/>
                    <a:pt x="175079" y="94462"/>
                  </a:cubicBezTo>
                  <a:cubicBezTo>
                    <a:pt x="175566" y="104952"/>
                    <a:pt x="184181" y="113223"/>
                    <a:pt x="194681" y="113283"/>
                  </a:cubicBezTo>
                  <a:lnTo>
                    <a:pt x="258699" y="113283"/>
                  </a:lnTo>
                  <a:cubicBezTo>
                    <a:pt x="261507" y="113292"/>
                    <a:pt x="264194" y="114428"/>
                    <a:pt x="266157" y="116436"/>
                  </a:cubicBezTo>
                  <a:cubicBezTo>
                    <a:pt x="268189" y="118478"/>
                    <a:pt x="269311" y="121252"/>
                    <a:pt x="269272" y="124132"/>
                  </a:cubicBezTo>
                  <a:cubicBezTo>
                    <a:pt x="269359" y="128514"/>
                    <a:pt x="266653" y="132467"/>
                    <a:pt x="262538" y="1339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6" name="Forme libre : forme 13">
              <a:extLst>
                <a:ext uri="{FF2B5EF4-FFF2-40B4-BE49-F238E27FC236}">
                  <a16:creationId xmlns:a16="http://schemas.microsoft.com/office/drawing/2014/main" id="{93BDE87E-6F80-E950-89DB-548AF2367BEF}"/>
                </a:ext>
              </a:extLst>
            </p:cNvPr>
            <p:cNvSpPr/>
            <p:nvPr/>
          </p:nvSpPr>
          <p:spPr>
            <a:xfrm>
              <a:off x="1446021" y="1609713"/>
              <a:ext cx="647703" cy="590664"/>
            </a:xfrm>
            <a:custGeom>
              <a:avLst/>
              <a:gdLst>
                <a:gd name="connsiteX0" fmla="*/ 615316 w 647703"/>
                <a:gd name="connsiteY0" fmla="*/ 0 h 590664"/>
                <a:gd name="connsiteX1" fmla="*/ 32386 w 647703"/>
                <a:gd name="connsiteY1" fmla="*/ 0 h 590664"/>
                <a:gd name="connsiteX2" fmla="*/ 1 w 647703"/>
                <a:gd name="connsiteY2" fmla="*/ 32385 h 590664"/>
                <a:gd name="connsiteX3" fmla="*/ 1 w 647703"/>
                <a:gd name="connsiteY3" fmla="*/ 425882 h 590664"/>
                <a:gd name="connsiteX4" fmla="*/ 31851 w 647703"/>
                <a:gd name="connsiteY4" fmla="*/ 458267 h 590664"/>
                <a:gd name="connsiteX5" fmla="*/ 32386 w 647703"/>
                <a:gd name="connsiteY5" fmla="*/ 458267 h 590664"/>
                <a:gd name="connsiteX6" fmla="*/ 388621 w 647703"/>
                <a:gd name="connsiteY6" fmla="*/ 458267 h 590664"/>
                <a:gd name="connsiteX7" fmla="*/ 518161 w 647703"/>
                <a:gd name="connsiteY7" fmla="*/ 590664 h 590664"/>
                <a:gd name="connsiteX8" fmla="*/ 518161 w 647703"/>
                <a:gd name="connsiteY8" fmla="*/ 459219 h 590664"/>
                <a:gd name="connsiteX9" fmla="*/ 615316 w 647703"/>
                <a:gd name="connsiteY9" fmla="*/ 459219 h 590664"/>
                <a:gd name="connsiteX10" fmla="*/ 647701 w 647703"/>
                <a:gd name="connsiteY10" fmla="*/ 426834 h 590664"/>
                <a:gd name="connsiteX11" fmla="*/ 647701 w 647703"/>
                <a:gd name="connsiteY11" fmla="*/ 33347 h 590664"/>
                <a:gd name="connsiteX12" fmla="*/ 615316 w 647703"/>
                <a:gd name="connsiteY12" fmla="*/ 0 h 590664"/>
                <a:gd name="connsiteX13" fmla="*/ 628651 w 647703"/>
                <a:gd name="connsiteY13" fmla="*/ 426834 h 590664"/>
                <a:gd name="connsiteX14" fmla="*/ 615316 w 647703"/>
                <a:gd name="connsiteY14" fmla="*/ 440169 h 590664"/>
                <a:gd name="connsiteX15" fmla="*/ 499111 w 647703"/>
                <a:gd name="connsiteY15" fmla="*/ 440169 h 590664"/>
                <a:gd name="connsiteX16" fmla="*/ 499111 w 647703"/>
                <a:gd name="connsiteY16" fmla="*/ 543992 h 590664"/>
                <a:gd name="connsiteX17" fmla="*/ 402261 w 647703"/>
                <a:gd name="connsiteY17" fmla="*/ 444960 h 590664"/>
                <a:gd name="connsiteX18" fmla="*/ 396660 w 647703"/>
                <a:gd name="connsiteY18" fmla="*/ 439245 h 590664"/>
                <a:gd name="connsiteX19" fmla="*/ 32386 w 647703"/>
                <a:gd name="connsiteY19" fmla="*/ 439245 h 590664"/>
                <a:gd name="connsiteX20" fmla="*/ 19051 w 647703"/>
                <a:gd name="connsiteY20" fmla="*/ 426489 h 590664"/>
                <a:gd name="connsiteX21" fmla="*/ 19051 w 647703"/>
                <a:gd name="connsiteY21" fmla="*/ 425910 h 590664"/>
                <a:gd name="connsiteX22" fmla="*/ 19051 w 647703"/>
                <a:gd name="connsiteY22" fmla="*/ 32395 h 590664"/>
                <a:gd name="connsiteX23" fmla="*/ 32386 w 647703"/>
                <a:gd name="connsiteY23" fmla="*/ 19060 h 590664"/>
                <a:gd name="connsiteX24" fmla="*/ 615316 w 647703"/>
                <a:gd name="connsiteY24" fmla="*/ 19060 h 590664"/>
                <a:gd name="connsiteX25" fmla="*/ 628651 w 647703"/>
                <a:gd name="connsiteY25" fmla="*/ 33347 h 590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47703" h="590664">
                  <a:moveTo>
                    <a:pt x="615316" y="0"/>
                  </a:moveTo>
                  <a:lnTo>
                    <a:pt x="32386" y="0"/>
                  </a:lnTo>
                  <a:cubicBezTo>
                    <a:pt x="14578" y="186"/>
                    <a:pt x="187" y="14577"/>
                    <a:pt x="1" y="32385"/>
                  </a:cubicBezTo>
                  <a:lnTo>
                    <a:pt x="1" y="425882"/>
                  </a:lnTo>
                  <a:cubicBezTo>
                    <a:pt x="-147" y="443619"/>
                    <a:pt x="14112" y="458119"/>
                    <a:pt x="31851" y="458267"/>
                  </a:cubicBezTo>
                  <a:cubicBezTo>
                    <a:pt x="32029" y="458268"/>
                    <a:pt x="32208" y="458268"/>
                    <a:pt x="32386" y="458267"/>
                  </a:cubicBezTo>
                  <a:lnTo>
                    <a:pt x="388621" y="458267"/>
                  </a:lnTo>
                  <a:lnTo>
                    <a:pt x="518161" y="590664"/>
                  </a:lnTo>
                  <a:lnTo>
                    <a:pt x="518161" y="459219"/>
                  </a:lnTo>
                  <a:lnTo>
                    <a:pt x="615316" y="459219"/>
                  </a:lnTo>
                  <a:cubicBezTo>
                    <a:pt x="633124" y="459034"/>
                    <a:pt x="647515" y="444642"/>
                    <a:pt x="647701" y="426834"/>
                  </a:cubicBezTo>
                  <a:lnTo>
                    <a:pt x="647701" y="33347"/>
                  </a:lnTo>
                  <a:cubicBezTo>
                    <a:pt x="647929" y="15210"/>
                    <a:pt x="633452" y="303"/>
                    <a:pt x="615316" y="0"/>
                  </a:cubicBezTo>
                  <a:close/>
                  <a:moveTo>
                    <a:pt x="628651" y="426834"/>
                  </a:moveTo>
                  <a:cubicBezTo>
                    <a:pt x="628461" y="434119"/>
                    <a:pt x="622601" y="439979"/>
                    <a:pt x="615316" y="440169"/>
                  </a:cubicBezTo>
                  <a:lnTo>
                    <a:pt x="499111" y="440169"/>
                  </a:lnTo>
                  <a:lnTo>
                    <a:pt x="499111" y="543992"/>
                  </a:lnTo>
                  <a:lnTo>
                    <a:pt x="402261" y="444960"/>
                  </a:lnTo>
                  <a:lnTo>
                    <a:pt x="396660" y="439245"/>
                  </a:lnTo>
                  <a:lnTo>
                    <a:pt x="32386" y="439245"/>
                  </a:lnTo>
                  <a:cubicBezTo>
                    <a:pt x="25181" y="439405"/>
                    <a:pt x="19211" y="433693"/>
                    <a:pt x="19051" y="426489"/>
                  </a:cubicBezTo>
                  <a:cubicBezTo>
                    <a:pt x="19047" y="426295"/>
                    <a:pt x="19047" y="426103"/>
                    <a:pt x="19051" y="425910"/>
                  </a:cubicBezTo>
                  <a:lnTo>
                    <a:pt x="19051" y="32395"/>
                  </a:lnTo>
                  <a:cubicBezTo>
                    <a:pt x="19242" y="25110"/>
                    <a:pt x="25101" y="19250"/>
                    <a:pt x="32386" y="19060"/>
                  </a:cubicBezTo>
                  <a:lnTo>
                    <a:pt x="615316" y="19060"/>
                  </a:lnTo>
                  <a:cubicBezTo>
                    <a:pt x="622934" y="19344"/>
                    <a:pt x="628892" y="25728"/>
                    <a:pt x="628651" y="333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" name="Oval 6">
            <a:extLst>
              <a:ext uri="{FF2B5EF4-FFF2-40B4-BE49-F238E27FC236}">
                <a16:creationId xmlns:a16="http://schemas.microsoft.com/office/drawing/2014/main" id="{574AC235-AA34-E84D-5C6E-392653434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01316" y="6369661"/>
            <a:ext cx="380996" cy="3809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4E38C6D-A64A-2436-4B15-BAF719256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359" y="6369661"/>
            <a:ext cx="604349" cy="3809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6DF47B-3BED-4C75-ACAB-4344E1B376F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59FAB9-739B-F80F-DE3E-8C5217388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4510" y="6580319"/>
            <a:ext cx="168155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900" b="0" i="0" baseline="0" noProof="0">
                <a:solidFill>
                  <a:schemeClr val="bg1"/>
                </a:solidFill>
                <a:latin typeface="Arial" panose="020B0604020202020204" pitchFamily="34" charset="0"/>
                <a:cs typeface="Poppins" pitchFamily="2" charset="77"/>
              </a:rPr>
              <a:t>© ETSI 2026. All rights reserved.</a:t>
            </a:r>
          </a:p>
        </p:txBody>
      </p:sp>
      <p:pic>
        <p:nvPicPr>
          <p:cNvPr id="2" name="Picture 42">
            <a:extLst>
              <a:ext uri="{FF2B5EF4-FFF2-40B4-BE49-F238E27FC236}">
                <a16:creationId xmlns:a16="http://schemas.microsoft.com/office/drawing/2014/main" id="{5EB4C28B-F92A-B327-F1D0-56E59B9CCB1C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1595" y="175437"/>
            <a:ext cx="1102543" cy="38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77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Cov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89BD39-CD8A-F95F-C6C5-65D34285991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922441" y="0"/>
            <a:ext cx="10297027" cy="6858000"/>
          </a:xfrm>
          <a:custGeom>
            <a:avLst/>
            <a:gdLst>
              <a:gd name="connsiteX0" fmla="*/ 0 w 12191999"/>
              <a:gd name="connsiteY0" fmla="*/ 6856983 h 6858000"/>
              <a:gd name="connsiteX1" fmla="*/ 5332733 w 12191999"/>
              <a:gd name="connsiteY1" fmla="*/ 6858000 h 6858000"/>
              <a:gd name="connsiteX2" fmla="*/ 0 w 12191999"/>
              <a:gd name="connsiteY2" fmla="*/ 6858000 h 6858000"/>
              <a:gd name="connsiteX3" fmla="*/ 0 w 12191999"/>
              <a:gd name="connsiteY3" fmla="*/ 0 h 6858000"/>
              <a:gd name="connsiteX4" fmla="*/ 12191999 w 12191999"/>
              <a:gd name="connsiteY4" fmla="*/ 0 h 6858000"/>
              <a:gd name="connsiteX5" fmla="*/ 12191999 w 12191999"/>
              <a:gd name="connsiteY5" fmla="*/ 6858000 h 6858000"/>
              <a:gd name="connsiteX6" fmla="*/ 5332733 w 12191999"/>
              <a:gd name="connsiteY6" fmla="*/ 6858000 h 6858000"/>
              <a:gd name="connsiteX7" fmla="*/ 5337907 w 12191999"/>
              <a:gd name="connsiteY7" fmla="*/ 6828560 h 6858000"/>
              <a:gd name="connsiteX8" fmla="*/ 5408967 w 12191999"/>
              <a:gd name="connsiteY8" fmla="*/ 5874247 h 6858000"/>
              <a:gd name="connsiteX9" fmla="*/ 1642316 w 12191999"/>
              <a:gd name="connsiteY9" fmla="*/ 100284 h 6858000"/>
              <a:gd name="connsiteX10" fmla="*/ 1392003 w 12191999"/>
              <a:gd name="connsiteY10" fmla="*/ 1 h 6858000"/>
              <a:gd name="connsiteX11" fmla="*/ 0 w 12191999"/>
              <a:gd name="connsiteY11" fmla="*/ 1 h 6858000"/>
              <a:gd name="connsiteX0" fmla="*/ 0 w 12191999"/>
              <a:gd name="connsiteY0" fmla="*/ 6856983 h 6858000"/>
              <a:gd name="connsiteX1" fmla="*/ 5332733 w 12191999"/>
              <a:gd name="connsiteY1" fmla="*/ 6858000 h 6858000"/>
              <a:gd name="connsiteX2" fmla="*/ 0 w 12191999"/>
              <a:gd name="connsiteY2" fmla="*/ 6858000 h 6858000"/>
              <a:gd name="connsiteX3" fmla="*/ 0 w 12191999"/>
              <a:gd name="connsiteY3" fmla="*/ 6856983 h 6858000"/>
              <a:gd name="connsiteX4" fmla="*/ 0 w 12191999"/>
              <a:gd name="connsiteY4" fmla="*/ 0 h 6858000"/>
              <a:gd name="connsiteX5" fmla="*/ 10248899 w 12191999"/>
              <a:gd name="connsiteY5" fmla="*/ 0 h 6858000"/>
              <a:gd name="connsiteX6" fmla="*/ 12191999 w 12191999"/>
              <a:gd name="connsiteY6" fmla="*/ 6858000 h 6858000"/>
              <a:gd name="connsiteX7" fmla="*/ 5332733 w 12191999"/>
              <a:gd name="connsiteY7" fmla="*/ 6858000 h 6858000"/>
              <a:gd name="connsiteX8" fmla="*/ 5337907 w 12191999"/>
              <a:gd name="connsiteY8" fmla="*/ 6828560 h 6858000"/>
              <a:gd name="connsiteX9" fmla="*/ 5408967 w 12191999"/>
              <a:gd name="connsiteY9" fmla="*/ 5874247 h 6858000"/>
              <a:gd name="connsiteX10" fmla="*/ 1642316 w 12191999"/>
              <a:gd name="connsiteY10" fmla="*/ 100284 h 6858000"/>
              <a:gd name="connsiteX11" fmla="*/ 1392003 w 12191999"/>
              <a:gd name="connsiteY11" fmla="*/ 1 h 6858000"/>
              <a:gd name="connsiteX12" fmla="*/ 0 w 12191999"/>
              <a:gd name="connsiteY12" fmla="*/ 1 h 6858000"/>
              <a:gd name="connsiteX13" fmla="*/ 0 w 12191999"/>
              <a:gd name="connsiteY13" fmla="*/ 0 h 6858000"/>
              <a:gd name="connsiteX0" fmla="*/ 0 w 10248899"/>
              <a:gd name="connsiteY0" fmla="*/ 6856983 h 6858000"/>
              <a:gd name="connsiteX1" fmla="*/ 5332733 w 10248899"/>
              <a:gd name="connsiteY1" fmla="*/ 6858000 h 6858000"/>
              <a:gd name="connsiteX2" fmla="*/ 0 w 10248899"/>
              <a:gd name="connsiteY2" fmla="*/ 6858000 h 6858000"/>
              <a:gd name="connsiteX3" fmla="*/ 0 w 10248899"/>
              <a:gd name="connsiteY3" fmla="*/ 6856983 h 6858000"/>
              <a:gd name="connsiteX4" fmla="*/ 0 w 10248899"/>
              <a:gd name="connsiteY4" fmla="*/ 0 h 6858000"/>
              <a:gd name="connsiteX5" fmla="*/ 10248899 w 10248899"/>
              <a:gd name="connsiteY5" fmla="*/ 0 h 6858000"/>
              <a:gd name="connsiteX6" fmla="*/ 10229849 w 10248899"/>
              <a:gd name="connsiteY6" fmla="*/ 6858000 h 6858000"/>
              <a:gd name="connsiteX7" fmla="*/ 5332733 w 10248899"/>
              <a:gd name="connsiteY7" fmla="*/ 6858000 h 6858000"/>
              <a:gd name="connsiteX8" fmla="*/ 5337907 w 10248899"/>
              <a:gd name="connsiteY8" fmla="*/ 6828560 h 6858000"/>
              <a:gd name="connsiteX9" fmla="*/ 5408967 w 10248899"/>
              <a:gd name="connsiteY9" fmla="*/ 5874247 h 6858000"/>
              <a:gd name="connsiteX10" fmla="*/ 1642316 w 10248899"/>
              <a:gd name="connsiteY10" fmla="*/ 100284 h 6858000"/>
              <a:gd name="connsiteX11" fmla="*/ 1392003 w 10248899"/>
              <a:gd name="connsiteY11" fmla="*/ 1 h 6858000"/>
              <a:gd name="connsiteX12" fmla="*/ 0 w 10248899"/>
              <a:gd name="connsiteY12" fmla="*/ 1 h 6858000"/>
              <a:gd name="connsiteX13" fmla="*/ 0 w 10248899"/>
              <a:gd name="connsiteY1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248899" h="6858000">
                <a:moveTo>
                  <a:pt x="0" y="6856983"/>
                </a:moveTo>
                <a:lnTo>
                  <a:pt x="5332733" y="6858000"/>
                </a:lnTo>
                <a:lnTo>
                  <a:pt x="0" y="6858000"/>
                </a:lnTo>
                <a:lnTo>
                  <a:pt x="0" y="6856983"/>
                </a:lnTo>
                <a:close/>
                <a:moveTo>
                  <a:pt x="0" y="0"/>
                </a:moveTo>
                <a:lnTo>
                  <a:pt x="10248899" y="0"/>
                </a:lnTo>
                <a:lnTo>
                  <a:pt x="10229849" y="6858000"/>
                </a:lnTo>
                <a:lnTo>
                  <a:pt x="5332733" y="6858000"/>
                </a:lnTo>
                <a:lnTo>
                  <a:pt x="5337907" y="6828560"/>
                </a:lnTo>
                <a:cubicBezTo>
                  <a:pt x="5384700" y="6517396"/>
                  <a:pt x="5408967" y="6198701"/>
                  <a:pt x="5408967" y="5874247"/>
                </a:cubicBezTo>
                <a:cubicBezTo>
                  <a:pt x="5408967" y="3278616"/>
                  <a:pt x="3855820" y="1051577"/>
                  <a:pt x="1642316" y="100284"/>
                </a:cubicBezTo>
                <a:lnTo>
                  <a:pt x="1392003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8" name="Forme libre : forme 8">
            <a:extLst>
              <a:ext uri="{FF2B5EF4-FFF2-40B4-BE49-F238E27FC236}">
                <a16:creationId xmlns:a16="http://schemas.microsoft.com/office/drawing/2014/main" id="{4622A446-C85D-E8BB-9B90-C46701878A30}"/>
              </a:ext>
            </a:extLst>
          </p:cNvPr>
          <p:cNvSpPr/>
          <p:nvPr userDrawn="1"/>
        </p:nvSpPr>
        <p:spPr>
          <a:xfrm>
            <a:off x="0" y="0"/>
            <a:ext cx="7344384" cy="6858000"/>
          </a:xfrm>
          <a:custGeom>
            <a:avLst/>
            <a:gdLst>
              <a:gd name="connsiteX0" fmla="*/ 0 w 8262314"/>
              <a:gd name="connsiteY0" fmla="*/ 0 h 6907306"/>
              <a:gd name="connsiteX1" fmla="*/ 3818058 w 8262314"/>
              <a:gd name="connsiteY1" fmla="*/ 0 h 6907306"/>
              <a:gd name="connsiteX2" fmla="*/ 4094997 w 8262314"/>
              <a:gd name="connsiteY2" fmla="*/ 101004 h 6907306"/>
              <a:gd name="connsiteX3" fmla="*/ 8262314 w 8262314"/>
              <a:gd name="connsiteY3" fmla="*/ 5916480 h 6907306"/>
              <a:gd name="connsiteX4" fmla="*/ 8183695 w 8262314"/>
              <a:gd name="connsiteY4" fmla="*/ 6877654 h 6907306"/>
              <a:gd name="connsiteX5" fmla="*/ 8177971 w 8262314"/>
              <a:gd name="connsiteY5" fmla="*/ 6907306 h 6907306"/>
              <a:gd name="connsiteX6" fmla="*/ 0 w 8262314"/>
              <a:gd name="connsiteY6" fmla="*/ 6907306 h 690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62314" h="6907306">
                <a:moveTo>
                  <a:pt x="0" y="0"/>
                </a:moveTo>
                <a:lnTo>
                  <a:pt x="3818058" y="0"/>
                </a:lnTo>
                <a:lnTo>
                  <a:pt x="4094997" y="101004"/>
                </a:lnTo>
                <a:cubicBezTo>
                  <a:pt x="6543955" y="1059136"/>
                  <a:pt x="8262314" y="3302187"/>
                  <a:pt x="8262314" y="5916480"/>
                </a:cubicBezTo>
                <a:cubicBezTo>
                  <a:pt x="8262314" y="6243267"/>
                  <a:pt x="8235465" y="6564253"/>
                  <a:pt x="8183695" y="6877654"/>
                </a:cubicBezTo>
                <a:lnTo>
                  <a:pt x="8177971" y="6907306"/>
                </a:lnTo>
                <a:lnTo>
                  <a:pt x="0" y="6907306"/>
                </a:lnTo>
                <a:close/>
              </a:path>
            </a:pathLst>
          </a:custGeom>
          <a:gradFill>
            <a:gsLst>
              <a:gs pos="97000">
                <a:srgbClr val="002891">
                  <a:alpha val="80000"/>
                </a:srgbClr>
              </a:gs>
              <a:gs pos="13000">
                <a:srgbClr val="297EAF"/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pic>
        <p:nvPicPr>
          <p:cNvPr id="16" name="Image 2" descr="ETSI Logo">
            <a:extLst>
              <a:ext uri="{FF2B5EF4-FFF2-40B4-BE49-F238E27FC236}">
                <a16:creationId xmlns:a16="http://schemas.microsoft.com/office/drawing/2014/main" id="{F6CA6541-8728-9BA4-A6EB-0DBD58A532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748" y="540791"/>
            <a:ext cx="1957104" cy="984815"/>
          </a:xfrm>
          <a:prstGeom prst="rect">
            <a:avLst/>
          </a:prstGeom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10D593ED-FD31-E8D6-9839-DDACACA4CC10}"/>
              </a:ext>
            </a:extLst>
          </p:cNvPr>
          <p:cNvSpPr/>
          <p:nvPr userDrawn="1"/>
        </p:nvSpPr>
        <p:spPr>
          <a:xfrm rot="2138221">
            <a:off x="-4656553" y="-339803"/>
            <a:ext cx="12800829" cy="10295969"/>
          </a:xfrm>
          <a:prstGeom prst="arc">
            <a:avLst>
              <a:gd name="adj1" fmla="val 15396635"/>
              <a:gd name="adj2" fmla="val 20605661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E1E7A336-CEF5-7200-5891-15F988141D93}"/>
              </a:ext>
            </a:extLst>
          </p:cNvPr>
          <p:cNvSpPr/>
          <p:nvPr userDrawn="1"/>
        </p:nvSpPr>
        <p:spPr>
          <a:xfrm rot="2138221">
            <a:off x="-5221181" y="-451993"/>
            <a:ext cx="13682666" cy="11914431"/>
          </a:xfrm>
          <a:prstGeom prst="arc">
            <a:avLst>
              <a:gd name="adj1" fmla="val 15444546"/>
              <a:gd name="adj2" fmla="val 20185638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0238667-4840-8745-B3FC-19F05E098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2601" y="6185204"/>
            <a:ext cx="2978273" cy="369332"/>
          </a:xfr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noProof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DD/MM/YYYY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55CBE02-9395-1DBA-B64C-414093D3D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600" y="5198391"/>
            <a:ext cx="3688137" cy="7692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A502338-5DC5-D691-C014-DB4BE16F4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2" y="3106835"/>
            <a:ext cx="5437187" cy="1523673"/>
          </a:xfrm>
        </p:spPr>
        <p:txBody>
          <a:bodyPr/>
          <a:lstStyle>
            <a:lvl1pPr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</a:t>
            </a:r>
            <a:br>
              <a:rPr lang="en-GB" noProof="0"/>
            </a:br>
            <a:r>
              <a:rPr lang="en-GB" noProof="0"/>
              <a:t>1 or 2 lines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D1F053-890F-7043-0D78-844B409F4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4510" y="6580319"/>
            <a:ext cx="168155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900" b="0" i="0" baseline="0" noProof="0">
                <a:solidFill>
                  <a:schemeClr val="bg1"/>
                </a:solidFill>
                <a:latin typeface="Arial" panose="020B0604020202020204" pitchFamily="34" charset="0"/>
                <a:cs typeface="Poppins" pitchFamily="2" charset="77"/>
              </a:rPr>
              <a:t>© ETSI 2026.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57797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ark Slide lef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27141D-1114-AADB-7899-31391ABA87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7000">
                <a:srgbClr val="002891"/>
              </a:gs>
              <a:gs pos="13000">
                <a:srgbClr val="297EAF"/>
              </a:gs>
            </a:gsLst>
            <a:lin ang="81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 : forme 2">
            <a:extLst>
              <a:ext uri="{FF2B5EF4-FFF2-40B4-BE49-F238E27FC236}">
                <a16:creationId xmlns:a16="http://schemas.microsoft.com/office/drawing/2014/main" id="{A35F8A22-BE81-453D-21EF-C8D6AB8F4B2C}"/>
              </a:ext>
            </a:extLst>
          </p:cNvPr>
          <p:cNvSpPr/>
          <p:nvPr userDrawn="1"/>
        </p:nvSpPr>
        <p:spPr>
          <a:xfrm>
            <a:off x="0" y="3672016"/>
            <a:ext cx="12192000" cy="3185984"/>
          </a:xfrm>
          <a:custGeom>
            <a:avLst/>
            <a:gdLst>
              <a:gd name="connsiteX0" fmla="*/ 6151548 w 12247548"/>
              <a:gd name="connsiteY0" fmla="*/ 0 h 3516600"/>
              <a:gd name="connsiteX1" fmla="*/ 12130438 w 12247548"/>
              <a:gd name="connsiteY1" fmla="*/ 940605 h 3516600"/>
              <a:gd name="connsiteX2" fmla="*/ 12247548 w 12247548"/>
              <a:gd name="connsiteY2" fmla="*/ 988659 h 3516600"/>
              <a:gd name="connsiteX3" fmla="*/ 12247548 w 12247548"/>
              <a:gd name="connsiteY3" fmla="*/ 3516600 h 3516600"/>
              <a:gd name="connsiteX4" fmla="*/ 0 w 12247548"/>
              <a:gd name="connsiteY4" fmla="*/ 3516600 h 3516600"/>
              <a:gd name="connsiteX5" fmla="*/ 0 w 12247548"/>
              <a:gd name="connsiteY5" fmla="*/ 1011453 h 3516600"/>
              <a:gd name="connsiteX6" fmla="*/ 172659 w 12247548"/>
              <a:gd name="connsiteY6" fmla="*/ 940605 h 3516600"/>
              <a:gd name="connsiteX7" fmla="*/ 6151548 w 12247548"/>
              <a:gd name="connsiteY7" fmla="*/ 0 h 35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7548" h="3516600">
                <a:moveTo>
                  <a:pt x="6151548" y="0"/>
                </a:moveTo>
                <a:cubicBezTo>
                  <a:pt x="8521409" y="0"/>
                  <a:pt x="10652893" y="362771"/>
                  <a:pt x="12130438" y="940605"/>
                </a:cubicBezTo>
                <a:lnTo>
                  <a:pt x="12247548" y="988659"/>
                </a:lnTo>
                <a:lnTo>
                  <a:pt x="12247548" y="3516600"/>
                </a:lnTo>
                <a:lnTo>
                  <a:pt x="0" y="3516600"/>
                </a:lnTo>
                <a:lnTo>
                  <a:pt x="0" y="1011453"/>
                </a:lnTo>
                <a:lnTo>
                  <a:pt x="172659" y="940605"/>
                </a:lnTo>
                <a:cubicBezTo>
                  <a:pt x="1650204" y="362771"/>
                  <a:pt x="3781688" y="0"/>
                  <a:pt x="6151548" y="0"/>
                </a:cubicBezTo>
                <a:close/>
              </a:path>
            </a:pathLst>
          </a:custGeom>
          <a:gradFill>
            <a:gsLst>
              <a:gs pos="88000">
                <a:schemeClr val="accent1">
                  <a:lumMod val="20000"/>
                  <a:lumOff val="80000"/>
                  <a:alpha val="46000"/>
                </a:schemeClr>
              </a:gs>
              <a:gs pos="10000">
                <a:schemeClr val="accent2">
                  <a:alpha val="5000"/>
                </a:scheme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F1E681-3C97-FABB-2938-3CEC8F482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4510" y="6580319"/>
            <a:ext cx="168155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900" b="0" i="0" baseline="0" noProof="0">
                <a:solidFill>
                  <a:schemeClr val="bg1"/>
                </a:solidFill>
                <a:latin typeface="Arial" panose="020B0604020202020204" pitchFamily="34" charset="0"/>
                <a:cs typeface="Poppins" pitchFamily="2" charset="77"/>
              </a:rPr>
              <a:t>© ETSI 2026. All rights reserved.</a:t>
            </a: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F6FEB393-1C07-47F7-E4D5-E07A533D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01316" y="6369661"/>
            <a:ext cx="380996" cy="3809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EC803D-C1A8-F132-CC98-042E7AB25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168" y="6369661"/>
            <a:ext cx="604349" cy="3809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6DF47B-3BED-4C75-ACAB-4344E1B376F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F314FC9-4F26-574D-1093-323A76D79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545" y="98801"/>
            <a:ext cx="10117983" cy="1158138"/>
          </a:xfrm>
          <a:prstGeom prst="rect">
            <a:avLst/>
          </a:prstGeom>
          <a:noFill/>
        </p:spPr>
        <p:txBody>
          <a:bodyPr vert="horz" lIns="144000" tIns="144000" rIns="144000" bIns="144000" rtlCol="0" anchor="t" anchorCtr="0">
            <a:noAutofit/>
          </a:bodyPr>
          <a:lstStyle>
            <a:lvl1pPr algn="l">
              <a:defRPr sz="3200" b="1" i="0" cap="none" baseline="0">
                <a:solidFill>
                  <a:schemeClr val="bg1"/>
                </a:solidFill>
                <a:cs typeface="Poppins" pitchFamily="2" charset="77"/>
              </a:defRPr>
            </a:lvl1pPr>
          </a:lstStyle>
          <a:p>
            <a:r>
              <a:rPr lang="en-GB" noProof="0"/>
              <a:t>Title - 1 or 2 lines</a:t>
            </a:r>
          </a:p>
        </p:txBody>
      </p:sp>
      <p:sp>
        <p:nvSpPr>
          <p:cNvPr id="11" name="Text Placeholder 139">
            <a:extLst>
              <a:ext uri="{FF2B5EF4-FFF2-40B4-BE49-F238E27FC236}">
                <a16:creationId xmlns:a16="http://schemas.microsoft.com/office/drawing/2014/main" id="{D1B6720A-244C-6434-E545-C0CCDA3E78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5122" y="1580537"/>
            <a:ext cx="7890012" cy="230872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2" name="Picture 42">
            <a:extLst>
              <a:ext uri="{FF2B5EF4-FFF2-40B4-BE49-F238E27FC236}">
                <a16:creationId xmlns:a16="http://schemas.microsoft.com/office/drawing/2014/main" id="{F39174D3-202F-1859-1888-C3363F859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6000" y="216000"/>
            <a:ext cx="1102545" cy="38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21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ue Slide r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27141D-1114-AADB-7899-31391ABA87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7000">
                <a:srgbClr val="002891"/>
              </a:gs>
              <a:gs pos="13000">
                <a:srgbClr val="297EAF"/>
              </a:gs>
            </a:gsLst>
            <a:lin ang="81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 : forme 2">
            <a:extLst>
              <a:ext uri="{FF2B5EF4-FFF2-40B4-BE49-F238E27FC236}">
                <a16:creationId xmlns:a16="http://schemas.microsoft.com/office/drawing/2014/main" id="{A35F8A22-BE81-453D-21EF-C8D6AB8F4B2C}"/>
              </a:ext>
            </a:extLst>
          </p:cNvPr>
          <p:cNvSpPr/>
          <p:nvPr userDrawn="1"/>
        </p:nvSpPr>
        <p:spPr>
          <a:xfrm>
            <a:off x="0" y="3672016"/>
            <a:ext cx="12192000" cy="3185983"/>
          </a:xfrm>
          <a:custGeom>
            <a:avLst/>
            <a:gdLst>
              <a:gd name="connsiteX0" fmla="*/ 6151548 w 12247548"/>
              <a:gd name="connsiteY0" fmla="*/ 0 h 3516600"/>
              <a:gd name="connsiteX1" fmla="*/ 12130438 w 12247548"/>
              <a:gd name="connsiteY1" fmla="*/ 940605 h 3516600"/>
              <a:gd name="connsiteX2" fmla="*/ 12247548 w 12247548"/>
              <a:gd name="connsiteY2" fmla="*/ 988659 h 3516600"/>
              <a:gd name="connsiteX3" fmla="*/ 12247548 w 12247548"/>
              <a:gd name="connsiteY3" fmla="*/ 3516600 h 3516600"/>
              <a:gd name="connsiteX4" fmla="*/ 0 w 12247548"/>
              <a:gd name="connsiteY4" fmla="*/ 3516600 h 3516600"/>
              <a:gd name="connsiteX5" fmla="*/ 0 w 12247548"/>
              <a:gd name="connsiteY5" fmla="*/ 1011453 h 3516600"/>
              <a:gd name="connsiteX6" fmla="*/ 172659 w 12247548"/>
              <a:gd name="connsiteY6" fmla="*/ 940605 h 3516600"/>
              <a:gd name="connsiteX7" fmla="*/ 6151548 w 12247548"/>
              <a:gd name="connsiteY7" fmla="*/ 0 h 35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7548" h="3516600">
                <a:moveTo>
                  <a:pt x="6151548" y="0"/>
                </a:moveTo>
                <a:cubicBezTo>
                  <a:pt x="8521409" y="0"/>
                  <a:pt x="10652893" y="362771"/>
                  <a:pt x="12130438" y="940605"/>
                </a:cubicBezTo>
                <a:lnTo>
                  <a:pt x="12247548" y="988659"/>
                </a:lnTo>
                <a:lnTo>
                  <a:pt x="12247548" y="3516600"/>
                </a:lnTo>
                <a:lnTo>
                  <a:pt x="0" y="3516600"/>
                </a:lnTo>
                <a:lnTo>
                  <a:pt x="0" y="1011453"/>
                </a:lnTo>
                <a:lnTo>
                  <a:pt x="172659" y="940605"/>
                </a:lnTo>
                <a:cubicBezTo>
                  <a:pt x="1650204" y="362771"/>
                  <a:pt x="3781688" y="0"/>
                  <a:pt x="6151548" y="0"/>
                </a:cubicBezTo>
                <a:close/>
              </a:path>
            </a:pathLst>
          </a:custGeom>
          <a:gradFill>
            <a:gsLst>
              <a:gs pos="88000">
                <a:schemeClr val="accent1">
                  <a:lumMod val="20000"/>
                  <a:lumOff val="80000"/>
                  <a:alpha val="46000"/>
                </a:schemeClr>
              </a:gs>
              <a:gs pos="10000">
                <a:schemeClr val="accent2">
                  <a:alpha val="5000"/>
                </a:scheme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F1E681-3C97-FABB-2938-3CEC8F482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4510" y="6580319"/>
            <a:ext cx="168155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900" b="0" i="0" baseline="0" noProof="0">
                <a:solidFill>
                  <a:schemeClr val="bg1"/>
                </a:solidFill>
                <a:latin typeface="Arial" panose="020B0604020202020204" pitchFamily="34" charset="0"/>
                <a:cs typeface="Poppins" pitchFamily="2" charset="77"/>
              </a:rPr>
              <a:t>© ETSI 2026. All rights reserved.</a:t>
            </a:r>
          </a:p>
        </p:txBody>
      </p:sp>
      <p:pic>
        <p:nvPicPr>
          <p:cNvPr id="7" name="Picture 42">
            <a:extLst>
              <a:ext uri="{FF2B5EF4-FFF2-40B4-BE49-F238E27FC236}">
                <a16:creationId xmlns:a16="http://schemas.microsoft.com/office/drawing/2014/main" id="{3812013F-91AF-2F29-4E2A-12C9D0C39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0895" y="216000"/>
            <a:ext cx="1102545" cy="554800"/>
          </a:xfrm>
          <a:prstGeom prst="rect">
            <a:avLst/>
          </a:prstGeom>
        </p:spPr>
      </p:pic>
      <p:sp>
        <p:nvSpPr>
          <p:cNvPr id="8" name="Oval 6">
            <a:extLst>
              <a:ext uri="{FF2B5EF4-FFF2-40B4-BE49-F238E27FC236}">
                <a16:creationId xmlns:a16="http://schemas.microsoft.com/office/drawing/2014/main" id="{F6FEB393-1C07-47F7-E4D5-E07A533D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01316" y="6369661"/>
            <a:ext cx="380996" cy="3809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EC803D-C1A8-F132-CC98-042E7AB25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168" y="6369661"/>
            <a:ext cx="604349" cy="3809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6DF47B-3BED-4C75-ACAB-4344E1B376F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AFA249-4D11-6AA1-C777-ED5417117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22" y="792963"/>
            <a:ext cx="10117983" cy="1158138"/>
          </a:xfrm>
          <a:prstGeom prst="rect">
            <a:avLst/>
          </a:prstGeom>
          <a:noFill/>
        </p:spPr>
        <p:txBody>
          <a:bodyPr vert="horz" lIns="144000" tIns="144000" rIns="144000" bIns="144000" rtlCol="0" anchor="t" anchorCtr="0">
            <a:noAutofit/>
          </a:bodyPr>
          <a:lstStyle>
            <a:lvl1pPr algn="l">
              <a:defRPr sz="3200" b="1" i="0" cap="none" baseline="0">
                <a:solidFill>
                  <a:schemeClr val="bg1"/>
                </a:solidFill>
                <a:cs typeface="Poppins" pitchFamily="2" charset="77"/>
              </a:defRPr>
            </a:lvl1pPr>
          </a:lstStyle>
          <a:p>
            <a:r>
              <a:rPr lang="en-GB" noProof="0"/>
              <a:t>Title - 1 or 2 lines</a:t>
            </a:r>
          </a:p>
        </p:txBody>
      </p:sp>
      <p:sp>
        <p:nvSpPr>
          <p:cNvPr id="3" name="Text Placeholder 139">
            <a:extLst>
              <a:ext uri="{FF2B5EF4-FFF2-40B4-BE49-F238E27FC236}">
                <a16:creationId xmlns:a16="http://schemas.microsoft.com/office/drawing/2014/main" id="{C977B691-E6D1-91FD-3A15-D6004B17DC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5122" y="2524739"/>
            <a:ext cx="7890012" cy="230872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179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ark Blue Slid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301166-30EC-A9F4-AF89-C76A6B15F2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7000">
                <a:srgbClr val="002891"/>
              </a:gs>
              <a:gs pos="13000">
                <a:srgbClr val="297EAF"/>
              </a:gs>
            </a:gsLst>
            <a:lin ang="81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9B08DDAD-6B0B-104F-4E25-9FD513AEF9F1}"/>
              </a:ext>
            </a:extLst>
          </p:cNvPr>
          <p:cNvSpPr/>
          <p:nvPr userDrawn="1"/>
        </p:nvSpPr>
        <p:spPr>
          <a:xfrm>
            <a:off x="0" y="3672017"/>
            <a:ext cx="12192000" cy="3185983"/>
          </a:xfrm>
          <a:custGeom>
            <a:avLst/>
            <a:gdLst>
              <a:gd name="connsiteX0" fmla="*/ 6151548 w 12247548"/>
              <a:gd name="connsiteY0" fmla="*/ 0 h 3516600"/>
              <a:gd name="connsiteX1" fmla="*/ 12130438 w 12247548"/>
              <a:gd name="connsiteY1" fmla="*/ 940605 h 3516600"/>
              <a:gd name="connsiteX2" fmla="*/ 12247548 w 12247548"/>
              <a:gd name="connsiteY2" fmla="*/ 988659 h 3516600"/>
              <a:gd name="connsiteX3" fmla="*/ 12247548 w 12247548"/>
              <a:gd name="connsiteY3" fmla="*/ 3516600 h 3516600"/>
              <a:gd name="connsiteX4" fmla="*/ 0 w 12247548"/>
              <a:gd name="connsiteY4" fmla="*/ 3516600 h 3516600"/>
              <a:gd name="connsiteX5" fmla="*/ 0 w 12247548"/>
              <a:gd name="connsiteY5" fmla="*/ 1011453 h 3516600"/>
              <a:gd name="connsiteX6" fmla="*/ 172659 w 12247548"/>
              <a:gd name="connsiteY6" fmla="*/ 940605 h 3516600"/>
              <a:gd name="connsiteX7" fmla="*/ 6151548 w 12247548"/>
              <a:gd name="connsiteY7" fmla="*/ 0 h 35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7548" h="3516600">
                <a:moveTo>
                  <a:pt x="6151548" y="0"/>
                </a:moveTo>
                <a:cubicBezTo>
                  <a:pt x="8521409" y="0"/>
                  <a:pt x="10652893" y="362771"/>
                  <a:pt x="12130438" y="940605"/>
                </a:cubicBezTo>
                <a:lnTo>
                  <a:pt x="12247548" y="988659"/>
                </a:lnTo>
                <a:lnTo>
                  <a:pt x="12247548" y="3516600"/>
                </a:lnTo>
                <a:lnTo>
                  <a:pt x="0" y="3516600"/>
                </a:lnTo>
                <a:lnTo>
                  <a:pt x="0" y="1011453"/>
                </a:lnTo>
                <a:lnTo>
                  <a:pt x="172659" y="940605"/>
                </a:lnTo>
                <a:cubicBezTo>
                  <a:pt x="1650204" y="362771"/>
                  <a:pt x="3781688" y="0"/>
                  <a:pt x="6151548" y="0"/>
                </a:cubicBezTo>
                <a:close/>
              </a:path>
            </a:pathLst>
          </a:custGeom>
          <a:gradFill>
            <a:gsLst>
              <a:gs pos="88000">
                <a:schemeClr val="accent1">
                  <a:lumMod val="20000"/>
                  <a:lumOff val="80000"/>
                  <a:alpha val="46000"/>
                </a:schemeClr>
              </a:gs>
              <a:gs pos="10000">
                <a:schemeClr val="accent2">
                  <a:alpha val="5000"/>
                </a:scheme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1" name="Forme libre 14">
            <a:extLst>
              <a:ext uri="{FF2B5EF4-FFF2-40B4-BE49-F238E27FC236}">
                <a16:creationId xmlns:a16="http://schemas.microsoft.com/office/drawing/2014/main" id="{8B9E67F0-C6E9-0A0B-5D84-1CC633A8DB60}"/>
              </a:ext>
            </a:extLst>
          </p:cNvPr>
          <p:cNvSpPr/>
          <p:nvPr userDrawn="1"/>
        </p:nvSpPr>
        <p:spPr>
          <a:xfrm rot="10800000" flipH="1">
            <a:off x="8797729" y="3270747"/>
            <a:ext cx="3394271" cy="3587253"/>
          </a:xfrm>
          <a:custGeom>
            <a:avLst/>
            <a:gdLst>
              <a:gd name="csX0" fmla="*/ 8401052 w 8401053"/>
              <a:gd name="csY0" fmla="*/ 5874295 h 8181118"/>
              <a:gd name="csX1" fmla="*/ 8401052 w 8401053"/>
              <a:gd name="csY1" fmla="*/ 8181118 h 8181118"/>
              <a:gd name="csX2" fmla="*/ 0 w 8401053"/>
              <a:gd name="csY2" fmla="*/ 8181118 h 8181118"/>
              <a:gd name="csX3" fmla="*/ 0 w 8401053"/>
              <a:gd name="csY3" fmla="*/ 6858000 h 8181118"/>
              <a:gd name="csX4" fmla="*/ 8315294 w 8401053"/>
              <a:gd name="csY4" fmla="*/ 6858000 h 8181118"/>
              <a:gd name="csX5" fmla="*/ 8321114 w 8401053"/>
              <a:gd name="csY5" fmla="*/ 6828560 h 8181118"/>
              <a:gd name="csX6" fmla="*/ 8395965 w 8401053"/>
              <a:gd name="csY6" fmla="*/ 6116480 h 8181118"/>
              <a:gd name="csX7" fmla="*/ 8401052 w 8401053"/>
              <a:gd name="csY7" fmla="*/ 5874200 h 8181118"/>
              <a:gd name="csX8" fmla="*/ 8401053 w 8401053"/>
              <a:gd name="csY8" fmla="*/ 5874247 h 8181118"/>
              <a:gd name="csX9" fmla="*/ 8401052 w 8401053"/>
              <a:gd name="csY9" fmla="*/ 5874295 h 8181118"/>
              <a:gd name="csX10" fmla="*/ 3882170 w 8401053"/>
              <a:gd name="csY10" fmla="*/ 0 h 8181118"/>
              <a:gd name="csX11" fmla="*/ 8401052 w 8401053"/>
              <a:gd name="csY11" fmla="*/ 0 h 8181118"/>
              <a:gd name="csX12" fmla="*/ 8401052 w 8401053"/>
              <a:gd name="csY12" fmla="*/ 5874200 h 8181118"/>
              <a:gd name="csX13" fmla="*/ 8395965 w 8401053"/>
              <a:gd name="csY13" fmla="*/ 5632014 h 8181118"/>
              <a:gd name="csX14" fmla="*/ 4163759 w 8401053"/>
              <a:gd name="csY14" fmla="*/ 100283 h 8181118"/>
              <a:gd name="csX0" fmla="*/ 8401052 w 8401053"/>
              <a:gd name="csY0" fmla="*/ 5874295 h 8181118"/>
              <a:gd name="csX1" fmla="*/ 8401052 w 8401053"/>
              <a:gd name="csY1" fmla="*/ 8181118 h 8181118"/>
              <a:gd name="csX2" fmla="*/ 0 w 8401053"/>
              <a:gd name="csY2" fmla="*/ 8181118 h 8181118"/>
              <a:gd name="csX3" fmla="*/ 160294 w 8401053"/>
              <a:gd name="csY3" fmla="*/ 7223760 h 8181118"/>
              <a:gd name="csX4" fmla="*/ 8315294 w 8401053"/>
              <a:gd name="csY4" fmla="*/ 6858000 h 8181118"/>
              <a:gd name="csX5" fmla="*/ 8321114 w 8401053"/>
              <a:gd name="csY5" fmla="*/ 6828560 h 8181118"/>
              <a:gd name="csX6" fmla="*/ 8395965 w 8401053"/>
              <a:gd name="csY6" fmla="*/ 6116480 h 8181118"/>
              <a:gd name="csX7" fmla="*/ 8401052 w 8401053"/>
              <a:gd name="csY7" fmla="*/ 5874295 h 8181118"/>
              <a:gd name="csX8" fmla="*/ 8401052 w 8401053"/>
              <a:gd name="csY8" fmla="*/ 5874200 h 8181118"/>
              <a:gd name="csX9" fmla="*/ 8401053 w 8401053"/>
              <a:gd name="csY9" fmla="*/ 5874247 h 8181118"/>
              <a:gd name="csX10" fmla="*/ 8401052 w 8401053"/>
              <a:gd name="csY10" fmla="*/ 5874295 h 8181118"/>
              <a:gd name="csX11" fmla="*/ 8401052 w 8401053"/>
              <a:gd name="csY11" fmla="*/ 5874200 h 8181118"/>
              <a:gd name="csX12" fmla="*/ 3882170 w 8401053"/>
              <a:gd name="csY12" fmla="*/ 0 h 8181118"/>
              <a:gd name="csX13" fmla="*/ 8401052 w 8401053"/>
              <a:gd name="csY13" fmla="*/ 0 h 8181118"/>
              <a:gd name="csX14" fmla="*/ 8401052 w 8401053"/>
              <a:gd name="csY14" fmla="*/ 5874200 h 8181118"/>
              <a:gd name="csX15" fmla="*/ 8395965 w 8401053"/>
              <a:gd name="csY15" fmla="*/ 5632014 h 8181118"/>
              <a:gd name="csX16" fmla="*/ 4163759 w 8401053"/>
              <a:gd name="csY16" fmla="*/ 100283 h 8181118"/>
              <a:gd name="csX17" fmla="*/ 3882170 w 8401053"/>
              <a:gd name="csY17" fmla="*/ 0 h 8181118"/>
              <a:gd name="csX0" fmla="*/ 8401052 w 8401053"/>
              <a:gd name="csY0" fmla="*/ 5874295 h 8181118"/>
              <a:gd name="csX1" fmla="*/ 8401052 w 8401053"/>
              <a:gd name="csY1" fmla="*/ 8181118 h 8181118"/>
              <a:gd name="csX2" fmla="*/ 0 w 8401053"/>
              <a:gd name="csY2" fmla="*/ 8181118 h 8181118"/>
              <a:gd name="csX3" fmla="*/ 6111201 w 8401053"/>
              <a:gd name="csY3" fmla="*/ 7296912 h 8181118"/>
              <a:gd name="csX4" fmla="*/ 8315294 w 8401053"/>
              <a:gd name="csY4" fmla="*/ 6858000 h 8181118"/>
              <a:gd name="csX5" fmla="*/ 8321114 w 8401053"/>
              <a:gd name="csY5" fmla="*/ 6828560 h 8181118"/>
              <a:gd name="csX6" fmla="*/ 8395965 w 8401053"/>
              <a:gd name="csY6" fmla="*/ 6116480 h 8181118"/>
              <a:gd name="csX7" fmla="*/ 8401052 w 8401053"/>
              <a:gd name="csY7" fmla="*/ 5874295 h 8181118"/>
              <a:gd name="csX8" fmla="*/ 8401052 w 8401053"/>
              <a:gd name="csY8" fmla="*/ 5874200 h 8181118"/>
              <a:gd name="csX9" fmla="*/ 8401053 w 8401053"/>
              <a:gd name="csY9" fmla="*/ 5874247 h 8181118"/>
              <a:gd name="csX10" fmla="*/ 8401052 w 8401053"/>
              <a:gd name="csY10" fmla="*/ 5874295 h 8181118"/>
              <a:gd name="csX11" fmla="*/ 8401052 w 8401053"/>
              <a:gd name="csY11" fmla="*/ 5874200 h 8181118"/>
              <a:gd name="csX12" fmla="*/ 3882170 w 8401053"/>
              <a:gd name="csY12" fmla="*/ 0 h 8181118"/>
              <a:gd name="csX13" fmla="*/ 8401052 w 8401053"/>
              <a:gd name="csY13" fmla="*/ 0 h 8181118"/>
              <a:gd name="csX14" fmla="*/ 8401052 w 8401053"/>
              <a:gd name="csY14" fmla="*/ 5874200 h 8181118"/>
              <a:gd name="csX15" fmla="*/ 8395965 w 8401053"/>
              <a:gd name="csY15" fmla="*/ 5632014 h 8181118"/>
              <a:gd name="csX16" fmla="*/ 4163759 w 8401053"/>
              <a:gd name="csY16" fmla="*/ 100283 h 8181118"/>
              <a:gd name="csX17" fmla="*/ 3882170 w 8401053"/>
              <a:gd name="csY17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3451271 w 4518883"/>
              <a:gd name="csY2" fmla="*/ 8071390 h 8181118"/>
              <a:gd name="csX3" fmla="*/ 2229031 w 4518883"/>
              <a:gd name="csY3" fmla="*/ 7296912 h 8181118"/>
              <a:gd name="csX4" fmla="*/ 4433124 w 4518883"/>
              <a:gd name="csY4" fmla="*/ 6858000 h 8181118"/>
              <a:gd name="csX5" fmla="*/ 4438944 w 4518883"/>
              <a:gd name="csY5" fmla="*/ 6828560 h 8181118"/>
              <a:gd name="csX6" fmla="*/ 4513795 w 4518883"/>
              <a:gd name="csY6" fmla="*/ 6116480 h 8181118"/>
              <a:gd name="csX7" fmla="*/ 4518882 w 4518883"/>
              <a:gd name="csY7" fmla="*/ 5874295 h 8181118"/>
              <a:gd name="csX8" fmla="*/ 4518882 w 4518883"/>
              <a:gd name="csY8" fmla="*/ 5874200 h 8181118"/>
              <a:gd name="csX9" fmla="*/ 4518883 w 4518883"/>
              <a:gd name="csY9" fmla="*/ 5874247 h 8181118"/>
              <a:gd name="csX10" fmla="*/ 4518882 w 4518883"/>
              <a:gd name="csY10" fmla="*/ 5874295 h 8181118"/>
              <a:gd name="csX11" fmla="*/ 4518882 w 4518883"/>
              <a:gd name="csY11" fmla="*/ 5874200 h 8181118"/>
              <a:gd name="csX12" fmla="*/ 0 w 4518883"/>
              <a:gd name="csY12" fmla="*/ 0 h 8181118"/>
              <a:gd name="csX13" fmla="*/ 4518882 w 4518883"/>
              <a:gd name="csY13" fmla="*/ 0 h 8181118"/>
              <a:gd name="csX14" fmla="*/ 4518882 w 4518883"/>
              <a:gd name="csY14" fmla="*/ 5874200 h 8181118"/>
              <a:gd name="csX15" fmla="*/ 4513795 w 4518883"/>
              <a:gd name="csY15" fmla="*/ 5632014 h 8181118"/>
              <a:gd name="csX16" fmla="*/ 281589 w 4518883"/>
              <a:gd name="csY16" fmla="*/ 100283 h 8181118"/>
              <a:gd name="csX17" fmla="*/ 0 w 4518883"/>
              <a:gd name="csY17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3451271 w 4518883"/>
              <a:gd name="csY2" fmla="*/ 8071390 h 8181118"/>
              <a:gd name="csX3" fmla="*/ 3651638 w 4518883"/>
              <a:gd name="csY3" fmla="*/ 7132320 h 8181118"/>
              <a:gd name="csX4" fmla="*/ 4433124 w 4518883"/>
              <a:gd name="csY4" fmla="*/ 6858000 h 8181118"/>
              <a:gd name="csX5" fmla="*/ 4438944 w 4518883"/>
              <a:gd name="csY5" fmla="*/ 6828560 h 8181118"/>
              <a:gd name="csX6" fmla="*/ 4513795 w 4518883"/>
              <a:gd name="csY6" fmla="*/ 6116480 h 8181118"/>
              <a:gd name="csX7" fmla="*/ 4518882 w 4518883"/>
              <a:gd name="csY7" fmla="*/ 5874295 h 8181118"/>
              <a:gd name="csX8" fmla="*/ 4518882 w 4518883"/>
              <a:gd name="csY8" fmla="*/ 5874200 h 8181118"/>
              <a:gd name="csX9" fmla="*/ 4518883 w 4518883"/>
              <a:gd name="csY9" fmla="*/ 5874247 h 8181118"/>
              <a:gd name="csX10" fmla="*/ 4518882 w 4518883"/>
              <a:gd name="csY10" fmla="*/ 5874295 h 8181118"/>
              <a:gd name="csX11" fmla="*/ 4518882 w 4518883"/>
              <a:gd name="csY11" fmla="*/ 5874200 h 8181118"/>
              <a:gd name="csX12" fmla="*/ 0 w 4518883"/>
              <a:gd name="csY12" fmla="*/ 0 h 8181118"/>
              <a:gd name="csX13" fmla="*/ 4518882 w 4518883"/>
              <a:gd name="csY13" fmla="*/ 0 h 8181118"/>
              <a:gd name="csX14" fmla="*/ 4518882 w 4518883"/>
              <a:gd name="csY14" fmla="*/ 5874200 h 8181118"/>
              <a:gd name="csX15" fmla="*/ 4513795 w 4518883"/>
              <a:gd name="csY15" fmla="*/ 5632014 h 8181118"/>
              <a:gd name="csX16" fmla="*/ 281589 w 4518883"/>
              <a:gd name="csY16" fmla="*/ 100283 h 8181118"/>
              <a:gd name="csX17" fmla="*/ 0 w 4518883"/>
              <a:gd name="csY17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3451271 w 4518883"/>
              <a:gd name="csY2" fmla="*/ 8071390 h 8181118"/>
              <a:gd name="csX3" fmla="*/ 4433124 w 4518883"/>
              <a:gd name="csY3" fmla="*/ 6858000 h 8181118"/>
              <a:gd name="csX4" fmla="*/ 4438944 w 4518883"/>
              <a:gd name="csY4" fmla="*/ 6828560 h 8181118"/>
              <a:gd name="csX5" fmla="*/ 4513795 w 4518883"/>
              <a:gd name="csY5" fmla="*/ 6116480 h 8181118"/>
              <a:gd name="csX6" fmla="*/ 4518882 w 4518883"/>
              <a:gd name="csY6" fmla="*/ 5874295 h 8181118"/>
              <a:gd name="csX7" fmla="*/ 4518882 w 4518883"/>
              <a:gd name="csY7" fmla="*/ 5874200 h 8181118"/>
              <a:gd name="csX8" fmla="*/ 4518883 w 4518883"/>
              <a:gd name="csY8" fmla="*/ 5874247 h 8181118"/>
              <a:gd name="csX9" fmla="*/ 4518882 w 4518883"/>
              <a:gd name="csY9" fmla="*/ 5874295 h 8181118"/>
              <a:gd name="csX10" fmla="*/ 4518882 w 4518883"/>
              <a:gd name="csY10" fmla="*/ 5874200 h 8181118"/>
              <a:gd name="csX11" fmla="*/ 0 w 4518883"/>
              <a:gd name="csY11" fmla="*/ 0 h 8181118"/>
              <a:gd name="csX12" fmla="*/ 4518882 w 4518883"/>
              <a:gd name="csY12" fmla="*/ 0 h 8181118"/>
              <a:gd name="csX13" fmla="*/ 4518882 w 4518883"/>
              <a:gd name="csY13" fmla="*/ 5874200 h 8181118"/>
              <a:gd name="csX14" fmla="*/ 4513795 w 4518883"/>
              <a:gd name="csY14" fmla="*/ 5632014 h 8181118"/>
              <a:gd name="csX15" fmla="*/ 281589 w 4518883"/>
              <a:gd name="csY15" fmla="*/ 100283 h 8181118"/>
              <a:gd name="csX16" fmla="*/ 0 w 4518883"/>
              <a:gd name="csY16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4433124 w 4518883"/>
              <a:gd name="csY2" fmla="*/ 6858000 h 8181118"/>
              <a:gd name="csX3" fmla="*/ 4438944 w 4518883"/>
              <a:gd name="csY3" fmla="*/ 6828560 h 8181118"/>
              <a:gd name="csX4" fmla="*/ 4513795 w 4518883"/>
              <a:gd name="csY4" fmla="*/ 6116480 h 8181118"/>
              <a:gd name="csX5" fmla="*/ 4518882 w 4518883"/>
              <a:gd name="csY5" fmla="*/ 5874295 h 8181118"/>
              <a:gd name="csX6" fmla="*/ 4518882 w 4518883"/>
              <a:gd name="csY6" fmla="*/ 5874200 h 8181118"/>
              <a:gd name="csX7" fmla="*/ 4518883 w 4518883"/>
              <a:gd name="csY7" fmla="*/ 5874247 h 8181118"/>
              <a:gd name="csX8" fmla="*/ 4518882 w 4518883"/>
              <a:gd name="csY8" fmla="*/ 5874295 h 8181118"/>
              <a:gd name="csX9" fmla="*/ 4518882 w 4518883"/>
              <a:gd name="csY9" fmla="*/ 5874200 h 8181118"/>
              <a:gd name="csX10" fmla="*/ 0 w 4518883"/>
              <a:gd name="csY10" fmla="*/ 0 h 8181118"/>
              <a:gd name="csX11" fmla="*/ 4518882 w 4518883"/>
              <a:gd name="csY11" fmla="*/ 0 h 8181118"/>
              <a:gd name="csX12" fmla="*/ 4518882 w 4518883"/>
              <a:gd name="csY12" fmla="*/ 5874200 h 8181118"/>
              <a:gd name="csX13" fmla="*/ 4513795 w 4518883"/>
              <a:gd name="csY13" fmla="*/ 5632014 h 8181118"/>
              <a:gd name="csX14" fmla="*/ 281589 w 4518883"/>
              <a:gd name="csY14" fmla="*/ 100283 h 8181118"/>
              <a:gd name="csX15" fmla="*/ 0 w 4518883"/>
              <a:gd name="csY15" fmla="*/ 0 h 8181118"/>
              <a:gd name="csX0" fmla="*/ 4518882 w 4824999"/>
              <a:gd name="csY0" fmla="*/ 5874295 h 6898418"/>
              <a:gd name="csX1" fmla="*/ 4824999 w 4824999"/>
              <a:gd name="csY1" fmla="*/ 6898418 h 6898418"/>
              <a:gd name="csX2" fmla="*/ 4433124 w 4824999"/>
              <a:gd name="csY2" fmla="*/ 6858000 h 6898418"/>
              <a:gd name="csX3" fmla="*/ 4438944 w 4824999"/>
              <a:gd name="csY3" fmla="*/ 6828560 h 6898418"/>
              <a:gd name="csX4" fmla="*/ 4513795 w 4824999"/>
              <a:gd name="csY4" fmla="*/ 6116480 h 6898418"/>
              <a:gd name="csX5" fmla="*/ 4518882 w 4824999"/>
              <a:gd name="csY5" fmla="*/ 5874295 h 6898418"/>
              <a:gd name="csX6" fmla="*/ 4518882 w 4824999"/>
              <a:gd name="csY6" fmla="*/ 5874200 h 6898418"/>
              <a:gd name="csX7" fmla="*/ 4518883 w 4824999"/>
              <a:gd name="csY7" fmla="*/ 5874247 h 6898418"/>
              <a:gd name="csX8" fmla="*/ 4518882 w 4824999"/>
              <a:gd name="csY8" fmla="*/ 5874295 h 6898418"/>
              <a:gd name="csX9" fmla="*/ 4518882 w 4824999"/>
              <a:gd name="csY9" fmla="*/ 5874200 h 6898418"/>
              <a:gd name="csX10" fmla="*/ 0 w 4824999"/>
              <a:gd name="csY10" fmla="*/ 0 h 6898418"/>
              <a:gd name="csX11" fmla="*/ 4518882 w 4824999"/>
              <a:gd name="csY11" fmla="*/ 0 h 6898418"/>
              <a:gd name="csX12" fmla="*/ 4518882 w 4824999"/>
              <a:gd name="csY12" fmla="*/ 5874200 h 6898418"/>
              <a:gd name="csX13" fmla="*/ 4513795 w 4824999"/>
              <a:gd name="csY13" fmla="*/ 5632014 h 6898418"/>
              <a:gd name="csX14" fmla="*/ 281589 w 4824999"/>
              <a:gd name="csY14" fmla="*/ 100283 h 6898418"/>
              <a:gd name="csX15" fmla="*/ 0 w 4824999"/>
              <a:gd name="csY15" fmla="*/ 0 h 6898418"/>
              <a:gd name="csX0" fmla="*/ 4518882 w 4518883"/>
              <a:gd name="csY0" fmla="*/ 5874295 h 6858000"/>
              <a:gd name="csX1" fmla="*/ 3183101 w 4518883"/>
              <a:gd name="csY1" fmla="*/ 6758718 h 6858000"/>
              <a:gd name="csX2" fmla="*/ 4433124 w 4518883"/>
              <a:gd name="csY2" fmla="*/ 6858000 h 6858000"/>
              <a:gd name="csX3" fmla="*/ 4438944 w 4518883"/>
              <a:gd name="csY3" fmla="*/ 6828560 h 6858000"/>
              <a:gd name="csX4" fmla="*/ 4513795 w 4518883"/>
              <a:gd name="csY4" fmla="*/ 6116480 h 6858000"/>
              <a:gd name="csX5" fmla="*/ 4518882 w 4518883"/>
              <a:gd name="csY5" fmla="*/ 5874295 h 6858000"/>
              <a:gd name="csX6" fmla="*/ 4518882 w 4518883"/>
              <a:gd name="csY6" fmla="*/ 5874200 h 6858000"/>
              <a:gd name="csX7" fmla="*/ 4518883 w 4518883"/>
              <a:gd name="csY7" fmla="*/ 5874247 h 6858000"/>
              <a:gd name="csX8" fmla="*/ 4518882 w 4518883"/>
              <a:gd name="csY8" fmla="*/ 5874295 h 6858000"/>
              <a:gd name="csX9" fmla="*/ 4518882 w 4518883"/>
              <a:gd name="csY9" fmla="*/ 5874200 h 6858000"/>
              <a:gd name="csX10" fmla="*/ 0 w 4518883"/>
              <a:gd name="csY10" fmla="*/ 0 h 6858000"/>
              <a:gd name="csX11" fmla="*/ 4518882 w 4518883"/>
              <a:gd name="csY11" fmla="*/ 0 h 6858000"/>
              <a:gd name="csX12" fmla="*/ 4518882 w 4518883"/>
              <a:gd name="csY12" fmla="*/ 5874200 h 6858000"/>
              <a:gd name="csX13" fmla="*/ 4513795 w 4518883"/>
              <a:gd name="csY13" fmla="*/ 5632014 h 6858000"/>
              <a:gd name="csX14" fmla="*/ 281589 w 4518883"/>
              <a:gd name="csY14" fmla="*/ 100283 h 6858000"/>
              <a:gd name="csX15" fmla="*/ 0 w 4518883"/>
              <a:gd name="csY15" fmla="*/ 0 h 6858000"/>
              <a:gd name="csX0" fmla="*/ 4518882 w 4518883"/>
              <a:gd name="csY0" fmla="*/ 5874295 h 6858000"/>
              <a:gd name="csX1" fmla="*/ 3183101 w 4518883"/>
              <a:gd name="csY1" fmla="*/ 6758718 h 6858000"/>
              <a:gd name="csX2" fmla="*/ 4433124 w 4518883"/>
              <a:gd name="csY2" fmla="*/ 6858000 h 6858000"/>
              <a:gd name="csX3" fmla="*/ 4438944 w 4518883"/>
              <a:gd name="csY3" fmla="*/ 6828560 h 6858000"/>
              <a:gd name="csX4" fmla="*/ 4513795 w 4518883"/>
              <a:gd name="csY4" fmla="*/ 6116480 h 6858000"/>
              <a:gd name="csX5" fmla="*/ 4518882 w 4518883"/>
              <a:gd name="csY5" fmla="*/ 5874295 h 6858000"/>
              <a:gd name="csX6" fmla="*/ 4518882 w 4518883"/>
              <a:gd name="csY6" fmla="*/ 5874200 h 6858000"/>
              <a:gd name="csX7" fmla="*/ 4518883 w 4518883"/>
              <a:gd name="csY7" fmla="*/ 5874247 h 6858000"/>
              <a:gd name="csX8" fmla="*/ 4518882 w 4518883"/>
              <a:gd name="csY8" fmla="*/ 5874295 h 6858000"/>
              <a:gd name="csX9" fmla="*/ 4518882 w 4518883"/>
              <a:gd name="csY9" fmla="*/ 5874200 h 6858000"/>
              <a:gd name="csX10" fmla="*/ 0 w 4518883"/>
              <a:gd name="csY10" fmla="*/ 0 h 6858000"/>
              <a:gd name="csX11" fmla="*/ 4518882 w 4518883"/>
              <a:gd name="csY11" fmla="*/ 0 h 6858000"/>
              <a:gd name="csX12" fmla="*/ 4017964 w 4518883"/>
              <a:gd name="csY12" fmla="*/ 5836100 h 6858000"/>
              <a:gd name="csX13" fmla="*/ 4513795 w 4518883"/>
              <a:gd name="csY13" fmla="*/ 5632014 h 6858000"/>
              <a:gd name="csX14" fmla="*/ 281589 w 4518883"/>
              <a:gd name="csY14" fmla="*/ 100283 h 6858000"/>
              <a:gd name="csX15" fmla="*/ 0 w 4518883"/>
              <a:gd name="csY15" fmla="*/ 0 h 6858000"/>
              <a:gd name="csX0" fmla="*/ 4518882 w 5812920"/>
              <a:gd name="csY0" fmla="*/ 5874295 h 6858000"/>
              <a:gd name="csX1" fmla="*/ 3183101 w 5812920"/>
              <a:gd name="csY1" fmla="*/ 6758718 h 6858000"/>
              <a:gd name="csX2" fmla="*/ 4433124 w 5812920"/>
              <a:gd name="csY2" fmla="*/ 6858000 h 6858000"/>
              <a:gd name="csX3" fmla="*/ 4438944 w 5812920"/>
              <a:gd name="csY3" fmla="*/ 6828560 h 6858000"/>
              <a:gd name="csX4" fmla="*/ 4513795 w 5812920"/>
              <a:gd name="csY4" fmla="*/ 6116480 h 6858000"/>
              <a:gd name="csX5" fmla="*/ 4518882 w 5812920"/>
              <a:gd name="csY5" fmla="*/ 5874295 h 6858000"/>
              <a:gd name="csX6" fmla="*/ 4518882 w 5812920"/>
              <a:gd name="csY6" fmla="*/ 5874200 h 6858000"/>
              <a:gd name="csX7" fmla="*/ 4518883 w 5812920"/>
              <a:gd name="csY7" fmla="*/ 5874247 h 6858000"/>
              <a:gd name="csX8" fmla="*/ 4518882 w 5812920"/>
              <a:gd name="csY8" fmla="*/ 5874295 h 6858000"/>
              <a:gd name="csX9" fmla="*/ 4518882 w 5812920"/>
              <a:gd name="csY9" fmla="*/ 5874200 h 6858000"/>
              <a:gd name="csX10" fmla="*/ 0 w 5812920"/>
              <a:gd name="csY10" fmla="*/ 0 h 6858000"/>
              <a:gd name="csX11" fmla="*/ 4518882 w 5812920"/>
              <a:gd name="csY11" fmla="*/ 0 h 6858000"/>
              <a:gd name="csX12" fmla="*/ 5812920 w 5812920"/>
              <a:gd name="csY12" fmla="*/ 5747200 h 6858000"/>
              <a:gd name="csX13" fmla="*/ 4513795 w 5812920"/>
              <a:gd name="csY13" fmla="*/ 5632014 h 6858000"/>
              <a:gd name="csX14" fmla="*/ 281589 w 5812920"/>
              <a:gd name="csY14" fmla="*/ 100283 h 6858000"/>
              <a:gd name="csX15" fmla="*/ 0 w 5812920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5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805997 w 5061543"/>
              <a:gd name="csY13" fmla="*/ 60003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41624 w 5061543"/>
              <a:gd name="csY13" fmla="*/ 55685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198851 w 5061543"/>
              <a:gd name="csY6" fmla="*/ 58996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198851 w 5061543"/>
              <a:gd name="csY9" fmla="*/ 58996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3990135 w 5061543"/>
              <a:gd name="csY6" fmla="*/ 61409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3990135 w 5061543"/>
              <a:gd name="csY9" fmla="*/ 61409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3990135 w 5061543"/>
              <a:gd name="csY6" fmla="*/ 6140900 h 6858000"/>
              <a:gd name="csX7" fmla="*/ 4518883 w 5061543"/>
              <a:gd name="csY7" fmla="*/ 5874247 h 6858000"/>
              <a:gd name="csX8" fmla="*/ 4157108 w 5061543"/>
              <a:gd name="csY8" fmla="*/ 5861595 h 6858000"/>
              <a:gd name="csX9" fmla="*/ 3990135 w 5061543"/>
              <a:gd name="csY9" fmla="*/ 61409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3990135 w 5061543"/>
              <a:gd name="csY6" fmla="*/ 6140900 h 6858000"/>
              <a:gd name="csX7" fmla="*/ 4059708 w 5061543"/>
              <a:gd name="csY7" fmla="*/ 5607547 h 6858000"/>
              <a:gd name="csX8" fmla="*/ 4157108 w 5061543"/>
              <a:gd name="csY8" fmla="*/ 5861595 h 6858000"/>
              <a:gd name="csX9" fmla="*/ 3990135 w 5061543"/>
              <a:gd name="csY9" fmla="*/ 61409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157108 w 5061543"/>
              <a:gd name="csY6" fmla="*/ 5861595 h 6858000"/>
              <a:gd name="csX7" fmla="*/ 4059708 w 5061543"/>
              <a:gd name="csY7" fmla="*/ 5607547 h 6858000"/>
              <a:gd name="csX8" fmla="*/ 4157108 w 5061543"/>
              <a:gd name="csY8" fmla="*/ 5861595 h 6858000"/>
              <a:gd name="csX9" fmla="*/ 0 w 5061543"/>
              <a:gd name="csY9" fmla="*/ 0 h 6858000"/>
              <a:gd name="csX10" fmla="*/ 4518882 w 5061543"/>
              <a:gd name="csY10" fmla="*/ 0 h 6858000"/>
              <a:gd name="csX11" fmla="*/ 5061543 w 5061543"/>
              <a:gd name="csY11" fmla="*/ 5759900 h 6858000"/>
              <a:gd name="csX12" fmla="*/ 4513796 w 5061543"/>
              <a:gd name="csY12" fmla="*/ 5632014 h 6858000"/>
              <a:gd name="csX13" fmla="*/ 281589 w 5061543"/>
              <a:gd name="csY13" fmla="*/ 100283 h 6858000"/>
              <a:gd name="csX14" fmla="*/ 0 w 5061543"/>
              <a:gd name="csY14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4143193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143193 w 5061543"/>
              <a:gd name="csY5" fmla="*/ 58742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3266586 w 5061543"/>
              <a:gd name="csY0" fmla="*/ 58996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3266586 w 5061543"/>
              <a:gd name="csY5" fmla="*/ 58996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3266586 w 5061543"/>
              <a:gd name="csY0" fmla="*/ 58996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3887647 w 5061543"/>
              <a:gd name="csY4" fmla="*/ 6243480 h 6858000"/>
              <a:gd name="csX5" fmla="*/ 3266586 w 5061543"/>
              <a:gd name="csY5" fmla="*/ 58996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2779583 w 5061543"/>
              <a:gd name="csY0" fmla="*/ 58996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3887647 w 5061543"/>
              <a:gd name="csY4" fmla="*/ 6243480 h 6858000"/>
              <a:gd name="csX5" fmla="*/ 2779583 w 5061543"/>
              <a:gd name="csY5" fmla="*/ 58996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3887647 w 5061543"/>
              <a:gd name="csY0" fmla="*/ 6243480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3887647 w 5061543"/>
              <a:gd name="csY4" fmla="*/ 6243480 h 6858000"/>
              <a:gd name="csX5" fmla="*/ 0 w 5061543"/>
              <a:gd name="csY5" fmla="*/ 0 h 6858000"/>
              <a:gd name="csX6" fmla="*/ 4518882 w 5061543"/>
              <a:gd name="csY6" fmla="*/ 0 h 6858000"/>
              <a:gd name="csX7" fmla="*/ 5061543 w 5061543"/>
              <a:gd name="csY7" fmla="*/ 5759900 h 6858000"/>
              <a:gd name="csX8" fmla="*/ 4513796 w 5061543"/>
              <a:gd name="csY8" fmla="*/ 5632014 h 6858000"/>
              <a:gd name="csX9" fmla="*/ 281589 w 5061543"/>
              <a:gd name="csY9" fmla="*/ 100283 h 6858000"/>
              <a:gd name="csX10" fmla="*/ 0 w 5061543"/>
              <a:gd name="csY10" fmla="*/ 0 h 6858000"/>
              <a:gd name="csX0" fmla="*/ 4438944 w 5061543"/>
              <a:gd name="csY0" fmla="*/ 6828560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0 w 5061543"/>
              <a:gd name="csY4" fmla="*/ 0 h 6858000"/>
              <a:gd name="csX5" fmla="*/ 4518882 w 5061543"/>
              <a:gd name="csY5" fmla="*/ 0 h 6858000"/>
              <a:gd name="csX6" fmla="*/ 5061543 w 5061543"/>
              <a:gd name="csY6" fmla="*/ 5759900 h 6858000"/>
              <a:gd name="csX7" fmla="*/ 4513796 w 5061543"/>
              <a:gd name="csY7" fmla="*/ 5632014 h 6858000"/>
              <a:gd name="csX8" fmla="*/ 281589 w 5061543"/>
              <a:gd name="csY8" fmla="*/ 100283 h 6858000"/>
              <a:gd name="csX9" fmla="*/ 0 w 5061543"/>
              <a:gd name="csY9" fmla="*/ 0 h 6858000"/>
              <a:gd name="csX0" fmla="*/ 4438944 w 5061543"/>
              <a:gd name="csY0" fmla="*/ 6828560 h 6858000"/>
              <a:gd name="csX1" fmla="*/ 4433124 w 5061543"/>
              <a:gd name="csY1" fmla="*/ 6858000 h 6858000"/>
              <a:gd name="csX2" fmla="*/ 4438944 w 5061543"/>
              <a:gd name="csY2" fmla="*/ 6828560 h 6858000"/>
              <a:gd name="csX3" fmla="*/ 0 w 5061543"/>
              <a:gd name="csY3" fmla="*/ 0 h 6858000"/>
              <a:gd name="csX4" fmla="*/ 4518882 w 5061543"/>
              <a:gd name="csY4" fmla="*/ 0 h 6858000"/>
              <a:gd name="csX5" fmla="*/ 5061543 w 5061543"/>
              <a:gd name="csY5" fmla="*/ 5759900 h 6858000"/>
              <a:gd name="csX6" fmla="*/ 4513796 w 5061543"/>
              <a:gd name="csY6" fmla="*/ 5632014 h 6858000"/>
              <a:gd name="csX7" fmla="*/ 281589 w 5061543"/>
              <a:gd name="csY7" fmla="*/ 100283 h 6858000"/>
              <a:gd name="csX8" fmla="*/ 0 w 5061543"/>
              <a:gd name="csY8" fmla="*/ 0 h 6858000"/>
              <a:gd name="csX0" fmla="*/ 0 w 5061543"/>
              <a:gd name="csY0" fmla="*/ 0 h 5759900"/>
              <a:gd name="csX1" fmla="*/ 4518882 w 5061543"/>
              <a:gd name="csY1" fmla="*/ 0 h 5759900"/>
              <a:gd name="csX2" fmla="*/ 5061543 w 5061543"/>
              <a:gd name="csY2" fmla="*/ 5759900 h 5759900"/>
              <a:gd name="csX3" fmla="*/ 4513796 w 5061543"/>
              <a:gd name="csY3" fmla="*/ 5632014 h 5759900"/>
              <a:gd name="csX4" fmla="*/ 281589 w 5061543"/>
              <a:gd name="csY4" fmla="*/ 100283 h 5759900"/>
              <a:gd name="csX5" fmla="*/ 0 w 5061543"/>
              <a:gd name="csY5" fmla="*/ 0 h 5759900"/>
              <a:gd name="csX0" fmla="*/ 0 w 4769341"/>
              <a:gd name="csY0" fmla="*/ 0 h 5709100"/>
              <a:gd name="csX1" fmla="*/ 4518882 w 4769341"/>
              <a:gd name="csY1" fmla="*/ 0 h 5709100"/>
              <a:gd name="csX2" fmla="*/ 4769341 w 4769341"/>
              <a:gd name="csY2" fmla="*/ 5709100 h 5709100"/>
              <a:gd name="csX3" fmla="*/ 4513796 w 4769341"/>
              <a:gd name="csY3" fmla="*/ 5632014 h 5709100"/>
              <a:gd name="csX4" fmla="*/ 281589 w 4769341"/>
              <a:gd name="csY4" fmla="*/ 100283 h 5709100"/>
              <a:gd name="csX5" fmla="*/ 0 w 4769341"/>
              <a:gd name="csY5" fmla="*/ 0 h 5709100"/>
              <a:gd name="csX0" fmla="*/ 0 w 4518882"/>
              <a:gd name="csY0" fmla="*/ 0 h 5632014"/>
              <a:gd name="csX1" fmla="*/ 4518882 w 4518882"/>
              <a:gd name="csY1" fmla="*/ 0 h 5632014"/>
              <a:gd name="csX2" fmla="*/ 4518882 w 4518882"/>
              <a:gd name="csY2" fmla="*/ 5607500 h 5632014"/>
              <a:gd name="csX3" fmla="*/ 4513796 w 4518882"/>
              <a:gd name="csY3" fmla="*/ 5632014 h 5632014"/>
              <a:gd name="csX4" fmla="*/ 281589 w 4518882"/>
              <a:gd name="csY4" fmla="*/ 100283 h 5632014"/>
              <a:gd name="csX5" fmla="*/ 0 w 4518882"/>
              <a:gd name="csY5" fmla="*/ 0 h 56320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4518882" h="5632014">
                <a:moveTo>
                  <a:pt x="0" y="0"/>
                </a:moveTo>
                <a:lnTo>
                  <a:pt x="4518882" y="0"/>
                </a:lnTo>
                <a:lnTo>
                  <a:pt x="4518882" y="5607500"/>
                </a:lnTo>
                <a:lnTo>
                  <a:pt x="4513796" y="5632014"/>
                </a:lnTo>
                <a:cubicBezTo>
                  <a:pt x="4408958" y="3140671"/>
                  <a:pt x="2693855" y="1021848"/>
                  <a:pt x="281589" y="100283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97000">
                <a:srgbClr val="002891">
                  <a:alpha val="80000"/>
                </a:srgbClr>
              </a:gs>
              <a:gs pos="13000">
                <a:srgbClr val="297EAF"/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pic>
        <p:nvPicPr>
          <p:cNvPr id="5" name="Picture 42">
            <a:extLst>
              <a:ext uri="{FF2B5EF4-FFF2-40B4-BE49-F238E27FC236}">
                <a16:creationId xmlns:a16="http://schemas.microsoft.com/office/drawing/2014/main" id="{1ED8F751-3643-2D2D-EB36-AA585992D4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6000" y="216000"/>
            <a:ext cx="1102545" cy="382636"/>
          </a:xfrm>
          <a:prstGeom prst="rect">
            <a:avLst/>
          </a:prstGeom>
        </p:spPr>
      </p:pic>
      <p:sp>
        <p:nvSpPr>
          <p:cNvPr id="10" name="Text Placeholder 139">
            <a:extLst>
              <a:ext uri="{FF2B5EF4-FFF2-40B4-BE49-F238E27FC236}">
                <a16:creationId xmlns:a16="http://schemas.microsoft.com/office/drawing/2014/main" id="{54B3F9F1-9008-BA50-0621-52609F6F0B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5122" y="1580537"/>
            <a:ext cx="7890012" cy="230872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Oval 6">
            <a:extLst>
              <a:ext uri="{FF2B5EF4-FFF2-40B4-BE49-F238E27FC236}">
                <a16:creationId xmlns:a16="http://schemas.microsoft.com/office/drawing/2014/main" id="{107D3DD0-3F2E-D086-1383-C219AE18F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01316" y="6369661"/>
            <a:ext cx="380996" cy="3809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D1C78-0128-2A8C-12A4-DCFC5AC3E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359" y="6369661"/>
            <a:ext cx="604349" cy="3809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6DF47B-3BED-4C75-ACAB-4344E1B376F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F75292-BDCB-C61B-C4F3-F53064B08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4510" y="6580319"/>
            <a:ext cx="168155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900" b="0" i="0" baseline="0" noProof="0">
                <a:solidFill>
                  <a:schemeClr val="bg1"/>
                </a:solidFill>
                <a:latin typeface="Arial" panose="020B0604020202020204" pitchFamily="34" charset="0"/>
                <a:cs typeface="Poppins" pitchFamily="2" charset="77"/>
              </a:rPr>
              <a:t>© ETSI 2026. All rights reserved.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B4AD88-A482-275F-B1B2-A208E8159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545" y="98801"/>
            <a:ext cx="10117983" cy="1158138"/>
          </a:xfrm>
          <a:prstGeom prst="rect">
            <a:avLst/>
          </a:prstGeom>
          <a:noFill/>
        </p:spPr>
        <p:txBody>
          <a:bodyPr vert="horz" lIns="144000" tIns="144000" rIns="144000" bIns="144000" rtlCol="0" anchor="t" anchorCtr="0">
            <a:noAutofit/>
          </a:bodyPr>
          <a:lstStyle>
            <a:lvl1pPr algn="l">
              <a:defRPr sz="3200" b="1" i="0" cap="none" baseline="0">
                <a:solidFill>
                  <a:schemeClr val="bg1"/>
                </a:solidFill>
                <a:cs typeface="Poppins" pitchFamily="2" charset="77"/>
              </a:defRPr>
            </a:lvl1pPr>
          </a:lstStyle>
          <a:p>
            <a:r>
              <a:rPr lang="en-GB" noProof="0"/>
              <a:t>Title - 1 or 2 lines</a:t>
            </a:r>
          </a:p>
        </p:txBody>
      </p:sp>
    </p:spTree>
    <p:extLst>
      <p:ext uri="{BB962C8B-B14F-4D97-AF65-F5344CB8AC3E}">
        <p14:creationId xmlns:p14="http://schemas.microsoft.com/office/powerpoint/2010/main" val="2972371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Dark Slide with right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F996F3-35A1-77DA-566A-F5885CC271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7000">
                <a:srgbClr val="002891"/>
              </a:gs>
              <a:gs pos="13000">
                <a:srgbClr val="297EAF"/>
              </a:gs>
            </a:gsLst>
            <a:lin ang="81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 : forme 2">
            <a:extLst>
              <a:ext uri="{FF2B5EF4-FFF2-40B4-BE49-F238E27FC236}">
                <a16:creationId xmlns:a16="http://schemas.microsoft.com/office/drawing/2014/main" id="{3D3C183F-83D8-42C5-ECB2-04BF4A81249E}"/>
              </a:ext>
            </a:extLst>
          </p:cNvPr>
          <p:cNvSpPr/>
          <p:nvPr userDrawn="1"/>
        </p:nvSpPr>
        <p:spPr>
          <a:xfrm>
            <a:off x="0" y="3672016"/>
            <a:ext cx="12192000" cy="3185983"/>
          </a:xfrm>
          <a:custGeom>
            <a:avLst/>
            <a:gdLst>
              <a:gd name="connsiteX0" fmla="*/ 6151548 w 12247548"/>
              <a:gd name="connsiteY0" fmla="*/ 0 h 3516600"/>
              <a:gd name="connsiteX1" fmla="*/ 12130438 w 12247548"/>
              <a:gd name="connsiteY1" fmla="*/ 940605 h 3516600"/>
              <a:gd name="connsiteX2" fmla="*/ 12247548 w 12247548"/>
              <a:gd name="connsiteY2" fmla="*/ 988659 h 3516600"/>
              <a:gd name="connsiteX3" fmla="*/ 12247548 w 12247548"/>
              <a:gd name="connsiteY3" fmla="*/ 3516600 h 3516600"/>
              <a:gd name="connsiteX4" fmla="*/ 0 w 12247548"/>
              <a:gd name="connsiteY4" fmla="*/ 3516600 h 3516600"/>
              <a:gd name="connsiteX5" fmla="*/ 0 w 12247548"/>
              <a:gd name="connsiteY5" fmla="*/ 1011453 h 3516600"/>
              <a:gd name="connsiteX6" fmla="*/ 172659 w 12247548"/>
              <a:gd name="connsiteY6" fmla="*/ 940605 h 3516600"/>
              <a:gd name="connsiteX7" fmla="*/ 6151548 w 12247548"/>
              <a:gd name="connsiteY7" fmla="*/ 0 h 35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7548" h="3516600">
                <a:moveTo>
                  <a:pt x="6151548" y="0"/>
                </a:moveTo>
                <a:cubicBezTo>
                  <a:pt x="8521409" y="0"/>
                  <a:pt x="10652893" y="362771"/>
                  <a:pt x="12130438" y="940605"/>
                </a:cubicBezTo>
                <a:lnTo>
                  <a:pt x="12247548" y="988659"/>
                </a:lnTo>
                <a:lnTo>
                  <a:pt x="12247548" y="3516600"/>
                </a:lnTo>
                <a:lnTo>
                  <a:pt x="0" y="3516600"/>
                </a:lnTo>
                <a:lnTo>
                  <a:pt x="0" y="1011453"/>
                </a:lnTo>
                <a:lnTo>
                  <a:pt x="172659" y="940605"/>
                </a:lnTo>
                <a:cubicBezTo>
                  <a:pt x="1650204" y="362771"/>
                  <a:pt x="3781688" y="0"/>
                  <a:pt x="6151548" y="0"/>
                </a:cubicBezTo>
                <a:close/>
              </a:path>
            </a:pathLst>
          </a:custGeom>
          <a:gradFill>
            <a:gsLst>
              <a:gs pos="88000">
                <a:schemeClr val="accent1">
                  <a:lumMod val="20000"/>
                  <a:lumOff val="80000"/>
                  <a:alpha val="46000"/>
                </a:schemeClr>
              </a:gs>
              <a:gs pos="10000">
                <a:schemeClr val="accent2">
                  <a:alpha val="5000"/>
                </a:scheme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pic>
        <p:nvPicPr>
          <p:cNvPr id="9" name="Picture 42">
            <a:extLst>
              <a:ext uri="{FF2B5EF4-FFF2-40B4-BE49-F238E27FC236}">
                <a16:creationId xmlns:a16="http://schemas.microsoft.com/office/drawing/2014/main" id="{35C42233-AD3F-DBEE-4147-777E3BA00B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6000" y="216000"/>
            <a:ext cx="1102545" cy="369361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065F7C9-339E-3379-E5B2-54E37FE516C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68338" y="0"/>
            <a:ext cx="4123662" cy="6858000"/>
          </a:xfrm>
        </p:spPr>
        <p:txBody>
          <a:bodyPr/>
          <a:lstStyle/>
          <a:p>
            <a:endParaRPr lang="fr-FR"/>
          </a:p>
        </p:txBody>
      </p:sp>
      <p:sp>
        <p:nvSpPr>
          <p:cNvPr id="140" name="Text Placeholder 139">
            <a:extLst>
              <a:ext uri="{FF2B5EF4-FFF2-40B4-BE49-F238E27FC236}">
                <a16:creationId xmlns:a16="http://schemas.microsoft.com/office/drawing/2014/main" id="{C06AE66A-BC80-AB49-B531-81DE518008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5122" y="1469268"/>
            <a:ext cx="7073986" cy="230872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3FCA17-6F27-BF43-B88F-BFFE69BD14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2872" y="127000"/>
            <a:ext cx="6026236" cy="1158138"/>
          </a:xfrm>
          <a:prstGeom prst="rect">
            <a:avLst/>
          </a:prstGeom>
          <a:noFill/>
        </p:spPr>
        <p:txBody>
          <a:bodyPr vert="horz" lIns="144000" tIns="144000" rIns="144000" bIns="144000" rtlCol="0" anchor="t" anchorCtr="0">
            <a:noAutofit/>
          </a:bodyPr>
          <a:lstStyle>
            <a:lvl1pPr algn="l">
              <a:defRPr sz="3200" b="1" i="0" cap="none" baseline="0">
                <a:solidFill>
                  <a:schemeClr val="bg1"/>
                </a:solidFill>
                <a:cs typeface="Poppins" pitchFamily="2" charset="77"/>
              </a:defRPr>
            </a:lvl1pPr>
          </a:lstStyle>
          <a:p>
            <a:r>
              <a:rPr lang="en-GB" noProof="0"/>
              <a:t>Title - 1 or 2 lines</a:t>
            </a:r>
          </a:p>
        </p:txBody>
      </p:sp>
      <p:sp>
        <p:nvSpPr>
          <p:cNvPr id="2" name="Ellipse 20">
            <a:extLst>
              <a:ext uri="{FF2B5EF4-FFF2-40B4-BE49-F238E27FC236}">
                <a16:creationId xmlns:a16="http://schemas.microsoft.com/office/drawing/2014/main" id="{7A9F8F3C-1FFC-305E-E81E-CDEEFC4FD342}"/>
              </a:ext>
            </a:extLst>
          </p:cNvPr>
          <p:cNvSpPr/>
          <p:nvPr userDrawn="1"/>
        </p:nvSpPr>
        <p:spPr>
          <a:xfrm rot="20385491">
            <a:off x="8269476" y="369267"/>
            <a:ext cx="7452573" cy="7172943"/>
          </a:xfrm>
          <a:prstGeom prst="ellipse">
            <a:avLst/>
          </a:prstGeom>
          <a:noFill/>
          <a:ln w="25400">
            <a:solidFill>
              <a:schemeClr val="bg1"/>
            </a:solidFill>
          </a:ln>
          <a:effectLst>
            <a:outerShdw blurRad="184139" dist="127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1">
            <a:extLst>
              <a:ext uri="{FF2B5EF4-FFF2-40B4-BE49-F238E27FC236}">
                <a16:creationId xmlns:a16="http://schemas.microsoft.com/office/drawing/2014/main" id="{4DD70A98-D425-9900-8F05-D17294FBC0B4}"/>
              </a:ext>
            </a:extLst>
          </p:cNvPr>
          <p:cNvSpPr/>
          <p:nvPr userDrawn="1"/>
        </p:nvSpPr>
        <p:spPr>
          <a:xfrm rot="20385491">
            <a:off x="8446156" y="712950"/>
            <a:ext cx="7452573" cy="6922068"/>
          </a:xfrm>
          <a:prstGeom prst="ellipse">
            <a:avLst/>
          </a:prstGeom>
          <a:noFill/>
          <a:ln w="25400">
            <a:solidFill>
              <a:schemeClr val="bg1"/>
            </a:solidFill>
          </a:ln>
          <a:effectLst>
            <a:outerShdw blurRad="184139" dist="127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 Placeholder 139">
            <a:extLst>
              <a:ext uri="{FF2B5EF4-FFF2-40B4-BE49-F238E27FC236}">
                <a16:creationId xmlns:a16="http://schemas.microsoft.com/office/drawing/2014/main" id="{2BDA48AA-396B-7973-DDFE-7160E39494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5122" y="3930397"/>
            <a:ext cx="7073986" cy="2342242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 typeface="+mj-lt"/>
              <a:buNone/>
              <a:defRPr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+mj-lt"/>
              <a:buAutoNum type="arabicParenR"/>
              <a:defRPr baseline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+mj-lt"/>
              <a:buAutoNum type="alphaLcParenR"/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+mj-lt"/>
              <a:buAutoNum type="alphaLcParenR"/>
              <a:defRPr baseline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 typeface="+mj-lt"/>
              <a:buAutoNum type="alphaLcParenR"/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BC421004-F1EB-B7C0-4DF9-9E44F46CA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01316" y="6369661"/>
            <a:ext cx="380996" cy="3809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8CDDB4-03B5-3078-B00E-ECB5D8B33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359" y="6369661"/>
            <a:ext cx="604349" cy="3809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6DF47B-3BED-4C75-ACAB-4344E1B376F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9747E7-889E-5C8F-8293-D8AB628FA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4510" y="6580319"/>
            <a:ext cx="168155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900" b="0" i="0" baseline="0" noProof="0">
                <a:solidFill>
                  <a:schemeClr val="bg1"/>
                </a:solidFill>
                <a:latin typeface="Arial" panose="020B0604020202020204" pitchFamily="34" charset="0"/>
                <a:cs typeface="Poppins" pitchFamily="2" charset="77"/>
              </a:rPr>
              <a:t>© ETSI 2026.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4508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ark Slide with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C072506-BF52-6C6B-BBD3-41B0BA45F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7000">
                <a:srgbClr val="002891"/>
              </a:gs>
              <a:gs pos="13000">
                <a:srgbClr val="297EAF"/>
              </a:gs>
            </a:gsLst>
            <a:lin ang="81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orme libre : forme 2">
            <a:extLst>
              <a:ext uri="{FF2B5EF4-FFF2-40B4-BE49-F238E27FC236}">
                <a16:creationId xmlns:a16="http://schemas.microsoft.com/office/drawing/2014/main" id="{32F8BDE6-F845-1AB2-13B4-112A952C80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672016"/>
            <a:ext cx="12192000" cy="3185983"/>
          </a:xfrm>
          <a:custGeom>
            <a:avLst/>
            <a:gdLst>
              <a:gd name="connsiteX0" fmla="*/ 6151548 w 12247548"/>
              <a:gd name="connsiteY0" fmla="*/ 0 h 3516600"/>
              <a:gd name="connsiteX1" fmla="*/ 12130438 w 12247548"/>
              <a:gd name="connsiteY1" fmla="*/ 940605 h 3516600"/>
              <a:gd name="connsiteX2" fmla="*/ 12247548 w 12247548"/>
              <a:gd name="connsiteY2" fmla="*/ 988659 h 3516600"/>
              <a:gd name="connsiteX3" fmla="*/ 12247548 w 12247548"/>
              <a:gd name="connsiteY3" fmla="*/ 3516600 h 3516600"/>
              <a:gd name="connsiteX4" fmla="*/ 0 w 12247548"/>
              <a:gd name="connsiteY4" fmla="*/ 3516600 h 3516600"/>
              <a:gd name="connsiteX5" fmla="*/ 0 w 12247548"/>
              <a:gd name="connsiteY5" fmla="*/ 1011453 h 3516600"/>
              <a:gd name="connsiteX6" fmla="*/ 172659 w 12247548"/>
              <a:gd name="connsiteY6" fmla="*/ 940605 h 3516600"/>
              <a:gd name="connsiteX7" fmla="*/ 6151548 w 12247548"/>
              <a:gd name="connsiteY7" fmla="*/ 0 h 35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7548" h="3516600">
                <a:moveTo>
                  <a:pt x="6151548" y="0"/>
                </a:moveTo>
                <a:cubicBezTo>
                  <a:pt x="8521409" y="0"/>
                  <a:pt x="10652893" y="362771"/>
                  <a:pt x="12130438" y="940605"/>
                </a:cubicBezTo>
                <a:lnTo>
                  <a:pt x="12247548" y="988659"/>
                </a:lnTo>
                <a:lnTo>
                  <a:pt x="12247548" y="3516600"/>
                </a:lnTo>
                <a:lnTo>
                  <a:pt x="0" y="3516600"/>
                </a:lnTo>
                <a:lnTo>
                  <a:pt x="0" y="1011453"/>
                </a:lnTo>
                <a:lnTo>
                  <a:pt x="172659" y="940605"/>
                </a:lnTo>
                <a:cubicBezTo>
                  <a:pt x="1650204" y="362771"/>
                  <a:pt x="3781688" y="0"/>
                  <a:pt x="6151548" y="0"/>
                </a:cubicBezTo>
                <a:close/>
              </a:path>
            </a:pathLst>
          </a:custGeom>
          <a:gradFill>
            <a:gsLst>
              <a:gs pos="88000">
                <a:schemeClr val="accent1">
                  <a:lumMod val="20000"/>
                  <a:lumOff val="80000"/>
                  <a:alpha val="46000"/>
                </a:schemeClr>
              </a:gs>
              <a:gs pos="10000">
                <a:schemeClr val="accent2">
                  <a:alpha val="5000"/>
                </a:scheme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pic>
        <p:nvPicPr>
          <p:cNvPr id="33" name="Picture 42">
            <a:extLst>
              <a:ext uri="{FF2B5EF4-FFF2-40B4-BE49-F238E27FC236}">
                <a16:creationId xmlns:a16="http://schemas.microsoft.com/office/drawing/2014/main" id="{CC1E24EE-3345-7826-5F3C-B504F900E0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6000" y="216000"/>
            <a:ext cx="1102545" cy="376058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49D0FAD5-4C1E-A65B-4F22-C407F49BD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2871" y="127000"/>
            <a:ext cx="10468117" cy="1158138"/>
          </a:xfrm>
          <a:prstGeom prst="rect">
            <a:avLst/>
          </a:prstGeom>
          <a:noFill/>
        </p:spPr>
        <p:txBody>
          <a:bodyPr vert="horz" lIns="144000" tIns="144000" rIns="144000" bIns="144000" rtlCol="0" anchor="t" anchorCtr="0">
            <a:noAutofit/>
          </a:bodyPr>
          <a:lstStyle>
            <a:lvl1pPr algn="l">
              <a:defRPr sz="3200" b="1" i="0" cap="none" baseline="0">
                <a:solidFill>
                  <a:schemeClr val="bg1"/>
                </a:solidFill>
                <a:cs typeface="Poppins" pitchFamily="2" charset="77"/>
              </a:defRPr>
            </a:lvl1pPr>
          </a:lstStyle>
          <a:p>
            <a:r>
              <a:rPr lang="en-GB" noProof="0"/>
              <a:t>Title - 1 or 2 lines</a:t>
            </a:r>
          </a:p>
        </p:txBody>
      </p:sp>
      <p:grpSp>
        <p:nvGrpSpPr>
          <p:cNvPr id="12" name="Groupe 18">
            <a:extLst>
              <a:ext uri="{FF2B5EF4-FFF2-40B4-BE49-F238E27FC236}">
                <a16:creationId xmlns:a16="http://schemas.microsoft.com/office/drawing/2014/main" id="{EFC8AB65-9FDE-436B-A4E3-047944585927}"/>
              </a:ext>
            </a:extLst>
          </p:cNvPr>
          <p:cNvGrpSpPr/>
          <p:nvPr userDrawn="1"/>
        </p:nvGrpSpPr>
        <p:grpSpPr>
          <a:xfrm>
            <a:off x="348830" y="1447622"/>
            <a:ext cx="3600000" cy="4778896"/>
            <a:chOff x="241010" y="1339802"/>
            <a:chExt cx="3600000" cy="4778896"/>
          </a:xfrm>
        </p:grpSpPr>
        <p:cxnSp>
          <p:nvCxnSpPr>
            <p:cNvPr id="13" name="Connecteur droit 19">
              <a:extLst>
                <a:ext uri="{FF2B5EF4-FFF2-40B4-BE49-F238E27FC236}">
                  <a16:creationId xmlns:a16="http://schemas.microsoft.com/office/drawing/2014/main" id="{7A691DB3-FC48-0985-225A-82A4FB7FFA0E}"/>
                </a:ext>
              </a:extLst>
            </p:cNvPr>
            <p:cNvCxnSpPr>
              <a:cxnSpLocks/>
            </p:cNvCxnSpPr>
            <p:nvPr/>
          </p:nvCxnSpPr>
          <p:spPr>
            <a:xfrm>
              <a:off x="241010" y="6118698"/>
              <a:ext cx="3600000" cy="0"/>
            </a:xfrm>
            <a:prstGeom prst="line">
              <a:avLst/>
            </a:prstGeom>
            <a:ln w="1905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20">
              <a:extLst>
                <a:ext uri="{FF2B5EF4-FFF2-40B4-BE49-F238E27FC236}">
                  <a16:creationId xmlns:a16="http://schemas.microsoft.com/office/drawing/2014/main" id="{9E99FF8F-5D50-A1FC-4CA2-17549C9592A0}"/>
                </a:ext>
              </a:extLst>
            </p:cNvPr>
            <p:cNvCxnSpPr>
              <a:cxnSpLocks/>
            </p:cNvCxnSpPr>
            <p:nvPr/>
          </p:nvCxnSpPr>
          <p:spPr>
            <a:xfrm>
              <a:off x="3841010" y="1339802"/>
              <a:ext cx="0" cy="4778896"/>
            </a:xfrm>
            <a:prstGeom prst="line">
              <a:avLst/>
            </a:prstGeom>
            <a:ln w="1905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 21">
            <a:extLst>
              <a:ext uri="{FF2B5EF4-FFF2-40B4-BE49-F238E27FC236}">
                <a16:creationId xmlns:a16="http://schemas.microsoft.com/office/drawing/2014/main" id="{CED22411-C60B-A5F2-92F6-C3A0EFA84648}"/>
              </a:ext>
            </a:extLst>
          </p:cNvPr>
          <p:cNvGrpSpPr/>
          <p:nvPr userDrawn="1"/>
        </p:nvGrpSpPr>
        <p:grpSpPr>
          <a:xfrm>
            <a:off x="4403820" y="1447622"/>
            <a:ext cx="3600000" cy="4778896"/>
            <a:chOff x="4296000" y="1339802"/>
            <a:chExt cx="3600000" cy="4778896"/>
          </a:xfrm>
        </p:grpSpPr>
        <p:cxnSp>
          <p:nvCxnSpPr>
            <p:cNvPr id="16" name="Connecteur droit 22">
              <a:extLst>
                <a:ext uri="{FF2B5EF4-FFF2-40B4-BE49-F238E27FC236}">
                  <a16:creationId xmlns:a16="http://schemas.microsoft.com/office/drawing/2014/main" id="{B4EFEA61-172B-1EC8-E401-6CE2101A1E96}"/>
                </a:ext>
              </a:extLst>
            </p:cNvPr>
            <p:cNvCxnSpPr>
              <a:cxnSpLocks/>
            </p:cNvCxnSpPr>
            <p:nvPr/>
          </p:nvCxnSpPr>
          <p:spPr>
            <a:xfrm>
              <a:off x="4296000" y="6118698"/>
              <a:ext cx="3600000" cy="0"/>
            </a:xfrm>
            <a:prstGeom prst="line">
              <a:avLst/>
            </a:prstGeom>
            <a:ln w="1905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23">
              <a:extLst>
                <a:ext uri="{FF2B5EF4-FFF2-40B4-BE49-F238E27FC236}">
                  <a16:creationId xmlns:a16="http://schemas.microsoft.com/office/drawing/2014/main" id="{C03A9770-CC2F-5521-2606-FE7738E9ABB5}"/>
                </a:ext>
              </a:extLst>
            </p:cNvPr>
            <p:cNvCxnSpPr>
              <a:cxnSpLocks/>
            </p:cNvCxnSpPr>
            <p:nvPr/>
          </p:nvCxnSpPr>
          <p:spPr>
            <a:xfrm>
              <a:off x="7896000" y="1339802"/>
              <a:ext cx="0" cy="4778896"/>
            </a:xfrm>
            <a:prstGeom prst="line">
              <a:avLst/>
            </a:prstGeom>
            <a:ln w="1905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24">
            <a:extLst>
              <a:ext uri="{FF2B5EF4-FFF2-40B4-BE49-F238E27FC236}">
                <a16:creationId xmlns:a16="http://schemas.microsoft.com/office/drawing/2014/main" id="{5ACE6626-32E4-2993-CE24-F276A38405ED}"/>
              </a:ext>
            </a:extLst>
          </p:cNvPr>
          <p:cNvGrpSpPr/>
          <p:nvPr userDrawn="1"/>
        </p:nvGrpSpPr>
        <p:grpSpPr>
          <a:xfrm>
            <a:off x="8468537" y="1447622"/>
            <a:ext cx="3600000" cy="4778896"/>
            <a:chOff x="8350990" y="1339802"/>
            <a:chExt cx="3600000" cy="4778896"/>
          </a:xfrm>
        </p:grpSpPr>
        <p:cxnSp>
          <p:nvCxnSpPr>
            <p:cNvPr id="20" name="Connecteur droit 25">
              <a:extLst>
                <a:ext uri="{FF2B5EF4-FFF2-40B4-BE49-F238E27FC236}">
                  <a16:creationId xmlns:a16="http://schemas.microsoft.com/office/drawing/2014/main" id="{84CBEE50-0A35-CE24-0B25-5EC4D4E05AA1}"/>
                </a:ext>
              </a:extLst>
            </p:cNvPr>
            <p:cNvCxnSpPr>
              <a:cxnSpLocks/>
            </p:cNvCxnSpPr>
            <p:nvPr/>
          </p:nvCxnSpPr>
          <p:spPr>
            <a:xfrm>
              <a:off x="8350990" y="6118698"/>
              <a:ext cx="3600000" cy="0"/>
            </a:xfrm>
            <a:prstGeom prst="line">
              <a:avLst/>
            </a:prstGeom>
            <a:ln w="1905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6">
              <a:extLst>
                <a:ext uri="{FF2B5EF4-FFF2-40B4-BE49-F238E27FC236}">
                  <a16:creationId xmlns:a16="http://schemas.microsoft.com/office/drawing/2014/main" id="{E3A5AA31-2742-2F5D-FC38-962C885BA7BD}"/>
                </a:ext>
              </a:extLst>
            </p:cNvPr>
            <p:cNvCxnSpPr>
              <a:cxnSpLocks/>
            </p:cNvCxnSpPr>
            <p:nvPr/>
          </p:nvCxnSpPr>
          <p:spPr>
            <a:xfrm>
              <a:off x="11950990" y="1339802"/>
              <a:ext cx="0" cy="4778896"/>
            </a:xfrm>
            <a:prstGeom prst="line">
              <a:avLst/>
            </a:prstGeom>
            <a:ln w="1905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aphique 10" descr="Ordinateur portable contour">
            <a:extLst>
              <a:ext uri="{FF2B5EF4-FFF2-40B4-BE49-F238E27FC236}">
                <a16:creationId xmlns:a16="http://schemas.microsoft.com/office/drawing/2014/main" id="{BFC4C2C3-3FBA-8A8A-CADD-15D27AC81624}"/>
              </a:ext>
            </a:extLst>
          </p:cNvPr>
          <p:cNvGrpSpPr/>
          <p:nvPr userDrawn="1"/>
        </p:nvGrpSpPr>
        <p:grpSpPr>
          <a:xfrm>
            <a:off x="663443" y="1772083"/>
            <a:ext cx="876300" cy="523817"/>
            <a:chOff x="1361849" y="1722403"/>
            <a:chExt cx="876300" cy="523817"/>
          </a:xfrm>
          <a:gradFill>
            <a:gsLst>
              <a:gs pos="90000">
                <a:schemeClr val="accent4"/>
              </a:gs>
              <a:gs pos="10000">
                <a:schemeClr val="bg1"/>
              </a:gs>
            </a:gsLst>
            <a:lin ang="5400000" scaled="0"/>
          </a:gradFill>
        </p:grpSpPr>
        <p:sp>
          <p:nvSpPr>
            <p:cNvPr id="23" name="Forme libre : forme 8">
              <a:extLst>
                <a:ext uri="{FF2B5EF4-FFF2-40B4-BE49-F238E27FC236}">
                  <a16:creationId xmlns:a16="http://schemas.microsoft.com/office/drawing/2014/main" id="{0FED4008-11CA-3EA7-DC2A-A496EA4682DE}"/>
                </a:ext>
              </a:extLst>
            </p:cNvPr>
            <p:cNvSpPr/>
            <p:nvPr/>
          </p:nvSpPr>
          <p:spPr>
            <a:xfrm>
              <a:off x="1523774" y="1770028"/>
              <a:ext cx="552450" cy="342995"/>
            </a:xfrm>
            <a:custGeom>
              <a:avLst/>
              <a:gdLst>
                <a:gd name="connsiteX0" fmla="*/ 552450 w 552450"/>
                <a:gd name="connsiteY0" fmla="*/ 342843 h 342995"/>
                <a:gd name="connsiteX1" fmla="*/ 552450 w 552450"/>
                <a:gd name="connsiteY1" fmla="*/ 0 h 342995"/>
                <a:gd name="connsiteX2" fmla="*/ 0 w 552450"/>
                <a:gd name="connsiteY2" fmla="*/ 0 h 342995"/>
                <a:gd name="connsiteX3" fmla="*/ 0 w 552450"/>
                <a:gd name="connsiteY3" fmla="*/ 342995 h 342995"/>
                <a:gd name="connsiteX4" fmla="*/ 19050 w 552450"/>
                <a:gd name="connsiteY4" fmla="*/ 19050 h 342995"/>
                <a:gd name="connsiteX5" fmla="*/ 533400 w 552450"/>
                <a:gd name="connsiteY5" fmla="*/ 19050 h 342995"/>
                <a:gd name="connsiteX6" fmla="*/ 533400 w 552450"/>
                <a:gd name="connsiteY6" fmla="*/ 323783 h 342995"/>
                <a:gd name="connsiteX7" fmla="*/ 19050 w 552450"/>
                <a:gd name="connsiteY7" fmla="*/ 323945 h 34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342995">
                  <a:moveTo>
                    <a:pt x="552450" y="342843"/>
                  </a:moveTo>
                  <a:lnTo>
                    <a:pt x="552450" y="0"/>
                  </a:lnTo>
                  <a:lnTo>
                    <a:pt x="0" y="0"/>
                  </a:lnTo>
                  <a:lnTo>
                    <a:pt x="0" y="342995"/>
                  </a:lnTo>
                  <a:close/>
                  <a:moveTo>
                    <a:pt x="19050" y="19050"/>
                  </a:moveTo>
                  <a:lnTo>
                    <a:pt x="533400" y="19050"/>
                  </a:lnTo>
                  <a:lnTo>
                    <a:pt x="533400" y="323783"/>
                  </a:lnTo>
                  <a:lnTo>
                    <a:pt x="19050" y="3239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 : forme 10">
              <a:extLst>
                <a:ext uri="{FF2B5EF4-FFF2-40B4-BE49-F238E27FC236}">
                  <a16:creationId xmlns:a16="http://schemas.microsoft.com/office/drawing/2014/main" id="{6DBC87B9-B92C-FE86-D6FF-AEA286F35217}"/>
                </a:ext>
              </a:extLst>
            </p:cNvPr>
            <p:cNvSpPr/>
            <p:nvPr/>
          </p:nvSpPr>
          <p:spPr>
            <a:xfrm>
              <a:off x="1476149" y="1722403"/>
              <a:ext cx="647700" cy="428748"/>
            </a:xfrm>
            <a:custGeom>
              <a:avLst/>
              <a:gdLst>
                <a:gd name="connsiteX0" fmla="*/ 19050 w 647700"/>
                <a:gd name="connsiteY0" fmla="*/ 38100 h 428748"/>
                <a:gd name="connsiteX1" fmla="*/ 38100 w 647700"/>
                <a:gd name="connsiteY1" fmla="*/ 19050 h 428748"/>
                <a:gd name="connsiteX2" fmla="*/ 609600 w 647700"/>
                <a:gd name="connsiteY2" fmla="*/ 19050 h 428748"/>
                <a:gd name="connsiteX3" fmla="*/ 628650 w 647700"/>
                <a:gd name="connsiteY3" fmla="*/ 38100 h 428748"/>
                <a:gd name="connsiteX4" fmla="*/ 628650 w 647700"/>
                <a:gd name="connsiteY4" fmla="*/ 428749 h 428748"/>
                <a:gd name="connsiteX5" fmla="*/ 647700 w 647700"/>
                <a:gd name="connsiteY5" fmla="*/ 428749 h 428748"/>
                <a:gd name="connsiteX6" fmla="*/ 647700 w 647700"/>
                <a:gd name="connsiteY6" fmla="*/ 38100 h 428748"/>
                <a:gd name="connsiteX7" fmla="*/ 609600 w 647700"/>
                <a:gd name="connsiteY7" fmla="*/ 0 h 428748"/>
                <a:gd name="connsiteX8" fmla="*/ 38100 w 647700"/>
                <a:gd name="connsiteY8" fmla="*/ 0 h 428748"/>
                <a:gd name="connsiteX9" fmla="*/ 0 w 647700"/>
                <a:gd name="connsiteY9" fmla="*/ 38100 h 428748"/>
                <a:gd name="connsiteX10" fmla="*/ 0 w 647700"/>
                <a:gd name="connsiteY10" fmla="*/ 428749 h 428748"/>
                <a:gd name="connsiteX11" fmla="*/ 19050 w 647700"/>
                <a:gd name="connsiteY11" fmla="*/ 428749 h 42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7700" h="428748">
                  <a:moveTo>
                    <a:pt x="19050" y="38100"/>
                  </a:moveTo>
                  <a:cubicBezTo>
                    <a:pt x="19050" y="27579"/>
                    <a:pt x="27579" y="19050"/>
                    <a:pt x="38100" y="19050"/>
                  </a:cubicBezTo>
                  <a:lnTo>
                    <a:pt x="609600" y="19050"/>
                  </a:lnTo>
                  <a:cubicBezTo>
                    <a:pt x="620121" y="19050"/>
                    <a:pt x="628650" y="27579"/>
                    <a:pt x="628650" y="38100"/>
                  </a:cubicBezTo>
                  <a:lnTo>
                    <a:pt x="628650" y="428749"/>
                  </a:lnTo>
                  <a:lnTo>
                    <a:pt x="647700" y="428749"/>
                  </a:lnTo>
                  <a:lnTo>
                    <a:pt x="647700" y="38100"/>
                  </a:lnTo>
                  <a:cubicBezTo>
                    <a:pt x="647700" y="17058"/>
                    <a:pt x="630642" y="0"/>
                    <a:pt x="609600" y="0"/>
                  </a:cubicBez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428749"/>
                  </a:lnTo>
                  <a:lnTo>
                    <a:pt x="19050" y="4287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11">
              <a:extLst>
                <a:ext uri="{FF2B5EF4-FFF2-40B4-BE49-F238E27FC236}">
                  <a16:creationId xmlns:a16="http://schemas.microsoft.com/office/drawing/2014/main" id="{C6666C27-751D-23D7-181F-0AD14FEEB9EB}"/>
                </a:ext>
              </a:extLst>
            </p:cNvPr>
            <p:cNvSpPr/>
            <p:nvPr/>
          </p:nvSpPr>
          <p:spPr>
            <a:xfrm>
              <a:off x="1361849" y="2179545"/>
              <a:ext cx="876300" cy="66675"/>
            </a:xfrm>
            <a:custGeom>
              <a:avLst/>
              <a:gdLst>
                <a:gd name="connsiteX0" fmla="*/ 485775 w 876300"/>
                <a:gd name="connsiteY0" fmla="*/ 0 h 66675"/>
                <a:gd name="connsiteX1" fmla="*/ 485775 w 876300"/>
                <a:gd name="connsiteY1" fmla="*/ 19050 h 66675"/>
                <a:gd name="connsiteX2" fmla="*/ 390525 w 876300"/>
                <a:gd name="connsiteY2" fmla="*/ 19050 h 66675"/>
                <a:gd name="connsiteX3" fmla="*/ 390525 w 876300"/>
                <a:gd name="connsiteY3" fmla="*/ 0 h 66675"/>
                <a:gd name="connsiteX4" fmla="*/ 0 w 876300"/>
                <a:gd name="connsiteY4" fmla="*/ 0 h 66675"/>
                <a:gd name="connsiteX5" fmla="*/ 0 w 876300"/>
                <a:gd name="connsiteY5" fmla="*/ 19050 h 66675"/>
                <a:gd name="connsiteX6" fmla="*/ 47625 w 876300"/>
                <a:gd name="connsiteY6" fmla="*/ 66675 h 66675"/>
                <a:gd name="connsiteX7" fmla="*/ 828675 w 876300"/>
                <a:gd name="connsiteY7" fmla="*/ 66675 h 66675"/>
                <a:gd name="connsiteX8" fmla="*/ 876300 w 876300"/>
                <a:gd name="connsiteY8" fmla="*/ 19050 h 66675"/>
                <a:gd name="connsiteX9" fmla="*/ 876300 w 876300"/>
                <a:gd name="connsiteY9" fmla="*/ 0 h 66675"/>
                <a:gd name="connsiteX10" fmla="*/ 828675 w 876300"/>
                <a:gd name="connsiteY10" fmla="*/ 47625 h 66675"/>
                <a:gd name="connsiteX11" fmla="*/ 47625 w 876300"/>
                <a:gd name="connsiteY11" fmla="*/ 47625 h 66675"/>
                <a:gd name="connsiteX12" fmla="*/ 19050 w 876300"/>
                <a:gd name="connsiteY12" fmla="*/ 19050 h 66675"/>
                <a:gd name="connsiteX13" fmla="*/ 371475 w 876300"/>
                <a:gd name="connsiteY13" fmla="*/ 19050 h 66675"/>
                <a:gd name="connsiteX14" fmla="*/ 389265 w 876300"/>
                <a:gd name="connsiteY14" fmla="*/ 38100 h 66675"/>
                <a:gd name="connsiteX15" fmla="*/ 390525 w 876300"/>
                <a:gd name="connsiteY15" fmla="*/ 38100 h 66675"/>
                <a:gd name="connsiteX16" fmla="*/ 485775 w 876300"/>
                <a:gd name="connsiteY16" fmla="*/ 38100 h 66675"/>
                <a:gd name="connsiteX17" fmla="*/ 504825 w 876300"/>
                <a:gd name="connsiteY17" fmla="*/ 20310 h 66675"/>
                <a:gd name="connsiteX18" fmla="*/ 504825 w 876300"/>
                <a:gd name="connsiteY18" fmla="*/ 19050 h 66675"/>
                <a:gd name="connsiteX19" fmla="*/ 857250 w 876300"/>
                <a:gd name="connsiteY19" fmla="*/ 19050 h 66675"/>
                <a:gd name="connsiteX20" fmla="*/ 828675 w 876300"/>
                <a:gd name="connsiteY20" fmla="*/ 4762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6300" h="66675">
                  <a:moveTo>
                    <a:pt x="485775" y="0"/>
                  </a:moveTo>
                  <a:lnTo>
                    <a:pt x="485775" y="19050"/>
                  </a:lnTo>
                  <a:lnTo>
                    <a:pt x="390525" y="19050"/>
                  </a:lnTo>
                  <a:lnTo>
                    <a:pt x="390525" y="0"/>
                  </a:lnTo>
                  <a:lnTo>
                    <a:pt x="0" y="0"/>
                  </a:lnTo>
                  <a:lnTo>
                    <a:pt x="0" y="19050"/>
                  </a:lnTo>
                  <a:cubicBezTo>
                    <a:pt x="32" y="45340"/>
                    <a:pt x="21336" y="66644"/>
                    <a:pt x="47625" y="66675"/>
                  </a:cubicBezTo>
                  <a:lnTo>
                    <a:pt x="828675" y="66675"/>
                  </a:lnTo>
                  <a:cubicBezTo>
                    <a:pt x="854965" y="66644"/>
                    <a:pt x="876269" y="45340"/>
                    <a:pt x="876300" y="19050"/>
                  </a:cubicBezTo>
                  <a:lnTo>
                    <a:pt x="876300" y="0"/>
                  </a:lnTo>
                  <a:close/>
                  <a:moveTo>
                    <a:pt x="828675" y="47625"/>
                  </a:moveTo>
                  <a:lnTo>
                    <a:pt x="47625" y="47625"/>
                  </a:lnTo>
                  <a:cubicBezTo>
                    <a:pt x="31844" y="47625"/>
                    <a:pt x="19050" y="34832"/>
                    <a:pt x="19050" y="19050"/>
                  </a:cubicBezTo>
                  <a:lnTo>
                    <a:pt x="371475" y="19050"/>
                  </a:lnTo>
                  <a:cubicBezTo>
                    <a:pt x="371127" y="29223"/>
                    <a:pt x="379092" y="37752"/>
                    <a:pt x="389265" y="38100"/>
                  </a:cubicBezTo>
                  <a:cubicBezTo>
                    <a:pt x="389685" y="38114"/>
                    <a:pt x="390105" y="38114"/>
                    <a:pt x="390525" y="38100"/>
                  </a:cubicBezTo>
                  <a:lnTo>
                    <a:pt x="485775" y="38100"/>
                  </a:lnTo>
                  <a:cubicBezTo>
                    <a:pt x="495948" y="38448"/>
                    <a:pt x="504477" y="30483"/>
                    <a:pt x="504825" y="20310"/>
                  </a:cubicBezTo>
                  <a:cubicBezTo>
                    <a:pt x="504839" y="19890"/>
                    <a:pt x="504839" y="19470"/>
                    <a:pt x="504825" y="19050"/>
                  </a:cubicBezTo>
                  <a:lnTo>
                    <a:pt x="857250" y="19050"/>
                  </a:lnTo>
                  <a:cubicBezTo>
                    <a:pt x="857250" y="34832"/>
                    <a:pt x="844457" y="47625"/>
                    <a:pt x="828675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6" name="Groupe 12">
            <a:extLst>
              <a:ext uri="{FF2B5EF4-FFF2-40B4-BE49-F238E27FC236}">
                <a16:creationId xmlns:a16="http://schemas.microsoft.com/office/drawing/2014/main" id="{D3ED10BB-3229-1E39-F2B7-36E88788224F}"/>
              </a:ext>
            </a:extLst>
          </p:cNvPr>
          <p:cNvGrpSpPr/>
          <p:nvPr userDrawn="1"/>
        </p:nvGrpSpPr>
        <p:grpSpPr>
          <a:xfrm>
            <a:off x="4581278" y="1669232"/>
            <a:ext cx="647703" cy="590654"/>
            <a:chOff x="5772148" y="1684360"/>
            <a:chExt cx="647703" cy="590654"/>
          </a:xfrm>
        </p:grpSpPr>
        <p:sp>
          <p:nvSpPr>
            <p:cNvPr id="27" name="Forme libre : forme 13">
              <a:extLst>
                <a:ext uri="{FF2B5EF4-FFF2-40B4-BE49-F238E27FC236}">
                  <a16:creationId xmlns:a16="http://schemas.microsoft.com/office/drawing/2014/main" id="{18BC770D-5EEF-0AD3-8999-86360FD55F35}"/>
                </a:ext>
              </a:extLst>
            </p:cNvPr>
            <p:cNvSpPr/>
            <p:nvPr/>
          </p:nvSpPr>
          <p:spPr>
            <a:xfrm>
              <a:off x="5772148" y="1684360"/>
              <a:ext cx="647703" cy="590654"/>
            </a:xfrm>
            <a:custGeom>
              <a:avLst/>
              <a:gdLst>
                <a:gd name="connsiteX0" fmla="*/ 615316 w 647703"/>
                <a:gd name="connsiteY0" fmla="*/ 19040 h 590654"/>
                <a:gd name="connsiteX1" fmla="*/ 628651 w 647703"/>
                <a:gd name="connsiteY1" fmla="*/ 33328 h 590654"/>
                <a:gd name="connsiteX2" fmla="*/ 628651 w 647703"/>
                <a:gd name="connsiteY2" fmla="*/ 426825 h 590654"/>
                <a:gd name="connsiteX3" fmla="*/ 615316 w 647703"/>
                <a:gd name="connsiteY3" fmla="*/ 440160 h 590654"/>
                <a:gd name="connsiteX4" fmla="*/ 499111 w 647703"/>
                <a:gd name="connsiteY4" fmla="*/ 440160 h 590654"/>
                <a:gd name="connsiteX5" fmla="*/ 499111 w 647703"/>
                <a:gd name="connsiteY5" fmla="*/ 543982 h 590654"/>
                <a:gd name="connsiteX6" fmla="*/ 402261 w 647703"/>
                <a:gd name="connsiteY6" fmla="*/ 444951 h 590654"/>
                <a:gd name="connsiteX7" fmla="*/ 396660 w 647703"/>
                <a:gd name="connsiteY7" fmla="*/ 439236 h 590654"/>
                <a:gd name="connsiteX8" fmla="*/ 32386 w 647703"/>
                <a:gd name="connsiteY8" fmla="*/ 439236 h 590654"/>
                <a:gd name="connsiteX9" fmla="*/ 19051 w 647703"/>
                <a:gd name="connsiteY9" fmla="*/ 426479 h 590654"/>
                <a:gd name="connsiteX10" fmla="*/ 19051 w 647703"/>
                <a:gd name="connsiteY10" fmla="*/ 425901 h 590654"/>
                <a:gd name="connsiteX11" fmla="*/ 19051 w 647703"/>
                <a:gd name="connsiteY11" fmla="*/ 32385 h 590654"/>
                <a:gd name="connsiteX12" fmla="*/ 32386 w 647703"/>
                <a:gd name="connsiteY12" fmla="*/ 19050 h 590654"/>
                <a:gd name="connsiteX13" fmla="*/ 615316 w 647703"/>
                <a:gd name="connsiteY13" fmla="*/ 19050 h 590654"/>
                <a:gd name="connsiteX14" fmla="*/ 615316 w 647703"/>
                <a:gd name="connsiteY14" fmla="*/ 0 h 590654"/>
                <a:gd name="connsiteX15" fmla="*/ 32386 w 647703"/>
                <a:gd name="connsiteY15" fmla="*/ 0 h 590654"/>
                <a:gd name="connsiteX16" fmla="*/ 1 w 647703"/>
                <a:gd name="connsiteY16" fmla="*/ 32385 h 590654"/>
                <a:gd name="connsiteX17" fmla="*/ 1 w 647703"/>
                <a:gd name="connsiteY17" fmla="*/ 425872 h 590654"/>
                <a:gd name="connsiteX18" fmla="*/ 31851 w 647703"/>
                <a:gd name="connsiteY18" fmla="*/ 458257 h 590654"/>
                <a:gd name="connsiteX19" fmla="*/ 32386 w 647703"/>
                <a:gd name="connsiteY19" fmla="*/ 458257 h 590654"/>
                <a:gd name="connsiteX20" fmla="*/ 388621 w 647703"/>
                <a:gd name="connsiteY20" fmla="*/ 458257 h 590654"/>
                <a:gd name="connsiteX21" fmla="*/ 518161 w 647703"/>
                <a:gd name="connsiteY21" fmla="*/ 590655 h 590654"/>
                <a:gd name="connsiteX22" fmla="*/ 518161 w 647703"/>
                <a:gd name="connsiteY22" fmla="*/ 459210 h 590654"/>
                <a:gd name="connsiteX23" fmla="*/ 615316 w 647703"/>
                <a:gd name="connsiteY23" fmla="*/ 459210 h 590654"/>
                <a:gd name="connsiteX24" fmla="*/ 647701 w 647703"/>
                <a:gd name="connsiteY24" fmla="*/ 426825 h 590654"/>
                <a:gd name="connsiteX25" fmla="*/ 647701 w 647703"/>
                <a:gd name="connsiteY25" fmla="*/ 33338 h 590654"/>
                <a:gd name="connsiteX26" fmla="*/ 615316 w 647703"/>
                <a:gd name="connsiteY26" fmla="*/ 0 h 59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47703" h="590654">
                  <a:moveTo>
                    <a:pt x="615316" y="19040"/>
                  </a:moveTo>
                  <a:cubicBezTo>
                    <a:pt x="622934" y="19325"/>
                    <a:pt x="628892" y="25709"/>
                    <a:pt x="628651" y="33328"/>
                  </a:cubicBezTo>
                  <a:lnTo>
                    <a:pt x="628651" y="426825"/>
                  </a:lnTo>
                  <a:cubicBezTo>
                    <a:pt x="628461" y="434109"/>
                    <a:pt x="622601" y="439969"/>
                    <a:pt x="615316" y="440160"/>
                  </a:cubicBezTo>
                  <a:lnTo>
                    <a:pt x="499111" y="440160"/>
                  </a:lnTo>
                  <a:lnTo>
                    <a:pt x="499111" y="543982"/>
                  </a:lnTo>
                  <a:lnTo>
                    <a:pt x="402261" y="444951"/>
                  </a:lnTo>
                  <a:lnTo>
                    <a:pt x="396660" y="439236"/>
                  </a:lnTo>
                  <a:lnTo>
                    <a:pt x="32386" y="439236"/>
                  </a:lnTo>
                  <a:cubicBezTo>
                    <a:pt x="25181" y="439396"/>
                    <a:pt x="19211" y="433684"/>
                    <a:pt x="19051" y="426479"/>
                  </a:cubicBezTo>
                  <a:cubicBezTo>
                    <a:pt x="19047" y="426286"/>
                    <a:pt x="19047" y="426093"/>
                    <a:pt x="19051" y="425901"/>
                  </a:cubicBezTo>
                  <a:lnTo>
                    <a:pt x="19051" y="32385"/>
                  </a:lnTo>
                  <a:cubicBezTo>
                    <a:pt x="19242" y="25100"/>
                    <a:pt x="25101" y="19240"/>
                    <a:pt x="32386" y="19050"/>
                  </a:cubicBezTo>
                  <a:lnTo>
                    <a:pt x="615316" y="19050"/>
                  </a:lnTo>
                  <a:moveTo>
                    <a:pt x="615316" y="0"/>
                  </a:moveTo>
                  <a:lnTo>
                    <a:pt x="32386" y="0"/>
                  </a:lnTo>
                  <a:cubicBezTo>
                    <a:pt x="14578" y="186"/>
                    <a:pt x="187" y="14577"/>
                    <a:pt x="1" y="32385"/>
                  </a:cubicBezTo>
                  <a:lnTo>
                    <a:pt x="1" y="425872"/>
                  </a:lnTo>
                  <a:cubicBezTo>
                    <a:pt x="-147" y="443610"/>
                    <a:pt x="14112" y="458110"/>
                    <a:pt x="31851" y="458257"/>
                  </a:cubicBezTo>
                  <a:cubicBezTo>
                    <a:pt x="32029" y="458258"/>
                    <a:pt x="32208" y="458258"/>
                    <a:pt x="32386" y="458257"/>
                  </a:cubicBezTo>
                  <a:lnTo>
                    <a:pt x="388621" y="458257"/>
                  </a:lnTo>
                  <a:lnTo>
                    <a:pt x="518161" y="590655"/>
                  </a:lnTo>
                  <a:lnTo>
                    <a:pt x="518161" y="459210"/>
                  </a:lnTo>
                  <a:lnTo>
                    <a:pt x="615316" y="459210"/>
                  </a:lnTo>
                  <a:cubicBezTo>
                    <a:pt x="633124" y="459024"/>
                    <a:pt x="647515" y="444633"/>
                    <a:pt x="647701" y="426825"/>
                  </a:cubicBezTo>
                  <a:lnTo>
                    <a:pt x="647701" y="33338"/>
                  </a:lnTo>
                  <a:cubicBezTo>
                    <a:pt x="647924" y="15205"/>
                    <a:pt x="633448" y="303"/>
                    <a:pt x="615316" y="0"/>
                  </a:cubicBezTo>
                  <a:close/>
                </a:path>
              </a:pathLst>
            </a:custGeom>
            <a:gradFill>
              <a:gsLst>
                <a:gs pos="90000">
                  <a:schemeClr val="accent4"/>
                </a:gs>
                <a:gs pos="10000">
                  <a:schemeClr val="bg1"/>
                </a:gs>
              </a:gsLst>
              <a:lin ang="54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 : forme 14">
              <a:extLst>
                <a:ext uri="{FF2B5EF4-FFF2-40B4-BE49-F238E27FC236}">
                  <a16:creationId xmlns:a16="http://schemas.microsoft.com/office/drawing/2014/main" id="{6B01BB4E-74D4-FBEF-2A77-13478AE03A70}"/>
                </a:ext>
              </a:extLst>
            </p:cNvPr>
            <p:cNvSpPr/>
            <p:nvPr/>
          </p:nvSpPr>
          <p:spPr>
            <a:xfrm>
              <a:off x="5981700" y="1798603"/>
              <a:ext cx="228600" cy="228600"/>
            </a:xfrm>
            <a:custGeom>
              <a:avLst/>
              <a:gdLst>
                <a:gd name="connsiteX0" fmla="*/ 228600 w 228600"/>
                <a:gd name="connsiteY0" fmla="*/ 104775 h 228600"/>
                <a:gd name="connsiteX1" fmla="*/ 123825 w 228600"/>
                <a:gd name="connsiteY1" fmla="*/ 104775 h 228600"/>
                <a:gd name="connsiteX2" fmla="*/ 123825 w 228600"/>
                <a:gd name="connsiteY2" fmla="*/ 0 h 228600"/>
                <a:gd name="connsiteX3" fmla="*/ 104775 w 228600"/>
                <a:gd name="connsiteY3" fmla="*/ 0 h 228600"/>
                <a:gd name="connsiteX4" fmla="*/ 104775 w 228600"/>
                <a:gd name="connsiteY4" fmla="*/ 104775 h 228600"/>
                <a:gd name="connsiteX5" fmla="*/ 0 w 228600"/>
                <a:gd name="connsiteY5" fmla="*/ 104775 h 228600"/>
                <a:gd name="connsiteX6" fmla="*/ 0 w 228600"/>
                <a:gd name="connsiteY6" fmla="*/ 123825 h 228600"/>
                <a:gd name="connsiteX7" fmla="*/ 104775 w 228600"/>
                <a:gd name="connsiteY7" fmla="*/ 123825 h 228600"/>
                <a:gd name="connsiteX8" fmla="*/ 104775 w 228600"/>
                <a:gd name="connsiteY8" fmla="*/ 228600 h 228600"/>
                <a:gd name="connsiteX9" fmla="*/ 123825 w 228600"/>
                <a:gd name="connsiteY9" fmla="*/ 228600 h 228600"/>
                <a:gd name="connsiteX10" fmla="*/ 123825 w 228600"/>
                <a:gd name="connsiteY10" fmla="*/ 123825 h 228600"/>
                <a:gd name="connsiteX11" fmla="*/ 228600 w 228600"/>
                <a:gd name="connsiteY11" fmla="*/ 123825 h 228600"/>
                <a:gd name="connsiteX12" fmla="*/ 228600 w 228600"/>
                <a:gd name="connsiteY12" fmla="*/ 10477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8600" h="228600">
                  <a:moveTo>
                    <a:pt x="228600" y="104775"/>
                  </a:moveTo>
                  <a:lnTo>
                    <a:pt x="123825" y="104775"/>
                  </a:lnTo>
                  <a:lnTo>
                    <a:pt x="123825" y="0"/>
                  </a:lnTo>
                  <a:lnTo>
                    <a:pt x="104775" y="0"/>
                  </a:lnTo>
                  <a:lnTo>
                    <a:pt x="104775" y="104775"/>
                  </a:lnTo>
                  <a:lnTo>
                    <a:pt x="0" y="104775"/>
                  </a:lnTo>
                  <a:lnTo>
                    <a:pt x="0" y="123825"/>
                  </a:lnTo>
                  <a:lnTo>
                    <a:pt x="104775" y="123825"/>
                  </a:lnTo>
                  <a:lnTo>
                    <a:pt x="104775" y="228600"/>
                  </a:lnTo>
                  <a:lnTo>
                    <a:pt x="123825" y="228600"/>
                  </a:lnTo>
                  <a:lnTo>
                    <a:pt x="123825" y="123825"/>
                  </a:lnTo>
                  <a:lnTo>
                    <a:pt x="228600" y="123825"/>
                  </a:lnTo>
                  <a:lnTo>
                    <a:pt x="228600" y="104775"/>
                  </a:lnTo>
                  <a:close/>
                </a:path>
              </a:pathLst>
            </a:custGeom>
            <a:gradFill>
              <a:gsLst>
                <a:gs pos="90000">
                  <a:schemeClr val="accent4"/>
                </a:gs>
                <a:gs pos="10000">
                  <a:schemeClr val="bg1"/>
                </a:gs>
              </a:gsLst>
              <a:lin ang="54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9" name="Graphique 21" descr="Engrenage contour">
            <a:extLst>
              <a:ext uri="{FF2B5EF4-FFF2-40B4-BE49-F238E27FC236}">
                <a16:creationId xmlns:a16="http://schemas.microsoft.com/office/drawing/2014/main" id="{425B2C2C-69ED-E399-FD48-33E91CAAD9AE}"/>
              </a:ext>
            </a:extLst>
          </p:cNvPr>
          <p:cNvGrpSpPr/>
          <p:nvPr userDrawn="1"/>
        </p:nvGrpSpPr>
        <p:grpSpPr>
          <a:xfrm>
            <a:off x="8622207" y="1595681"/>
            <a:ext cx="648652" cy="647861"/>
            <a:chOff x="9917140" y="1655837"/>
            <a:chExt cx="648652" cy="647861"/>
          </a:xfrm>
          <a:gradFill>
            <a:gsLst>
              <a:gs pos="90000">
                <a:schemeClr val="accent4"/>
              </a:gs>
              <a:gs pos="10000">
                <a:schemeClr val="bg1"/>
              </a:gs>
            </a:gsLst>
            <a:lin ang="5400000" scaled="0"/>
          </a:gradFill>
        </p:grpSpPr>
        <p:sp>
          <p:nvSpPr>
            <p:cNvPr id="30" name="Forme libre : forme 16">
              <a:extLst>
                <a:ext uri="{FF2B5EF4-FFF2-40B4-BE49-F238E27FC236}">
                  <a16:creationId xmlns:a16="http://schemas.microsoft.com/office/drawing/2014/main" id="{13530B9D-5324-8C4B-FF3D-C9B28B18B1FC}"/>
                </a:ext>
              </a:extLst>
            </p:cNvPr>
            <p:cNvSpPr/>
            <p:nvPr/>
          </p:nvSpPr>
          <p:spPr>
            <a:xfrm>
              <a:off x="9917140" y="1655837"/>
              <a:ext cx="648652" cy="647861"/>
            </a:xfrm>
            <a:custGeom>
              <a:avLst/>
              <a:gdLst>
                <a:gd name="connsiteX0" fmla="*/ 91440 w 648652"/>
                <a:gd name="connsiteY0" fmla="*/ 454504 h 647861"/>
                <a:gd name="connsiteX1" fmla="*/ 67628 w 648652"/>
                <a:gd name="connsiteY1" fmla="*/ 525942 h 647861"/>
                <a:gd name="connsiteX2" fmla="*/ 121920 w 648652"/>
                <a:gd name="connsiteY2" fmla="*/ 580234 h 647861"/>
                <a:gd name="connsiteX3" fmla="*/ 193358 w 648652"/>
                <a:gd name="connsiteY3" fmla="*/ 556422 h 647861"/>
                <a:gd name="connsiteX4" fmla="*/ 253365 w 648652"/>
                <a:gd name="connsiteY4" fmla="*/ 581187 h 647861"/>
                <a:gd name="connsiteX5" fmla="*/ 286703 w 648652"/>
                <a:gd name="connsiteY5" fmla="*/ 647862 h 647861"/>
                <a:gd name="connsiteX6" fmla="*/ 362903 w 648652"/>
                <a:gd name="connsiteY6" fmla="*/ 647862 h 647861"/>
                <a:gd name="connsiteX7" fmla="*/ 396240 w 648652"/>
                <a:gd name="connsiteY7" fmla="*/ 581187 h 647861"/>
                <a:gd name="connsiteX8" fmla="*/ 455295 w 648652"/>
                <a:gd name="connsiteY8" fmla="*/ 556422 h 647861"/>
                <a:gd name="connsiteX9" fmla="*/ 526733 w 648652"/>
                <a:gd name="connsiteY9" fmla="*/ 580234 h 647861"/>
                <a:gd name="connsiteX10" fmla="*/ 581025 w 648652"/>
                <a:gd name="connsiteY10" fmla="*/ 525942 h 647861"/>
                <a:gd name="connsiteX11" fmla="*/ 557213 w 648652"/>
                <a:gd name="connsiteY11" fmla="*/ 454504 h 647861"/>
                <a:gd name="connsiteX12" fmla="*/ 581978 w 648652"/>
                <a:gd name="connsiteY12" fmla="*/ 394497 h 647861"/>
                <a:gd name="connsiteX13" fmla="*/ 648653 w 648652"/>
                <a:gd name="connsiteY13" fmla="*/ 361159 h 647861"/>
                <a:gd name="connsiteX14" fmla="*/ 648653 w 648652"/>
                <a:gd name="connsiteY14" fmla="*/ 284959 h 647861"/>
                <a:gd name="connsiteX15" fmla="*/ 581025 w 648652"/>
                <a:gd name="connsiteY15" fmla="*/ 252574 h 647861"/>
                <a:gd name="connsiteX16" fmla="*/ 556260 w 648652"/>
                <a:gd name="connsiteY16" fmla="*/ 193519 h 647861"/>
                <a:gd name="connsiteX17" fmla="*/ 580073 w 648652"/>
                <a:gd name="connsiteY17" fmla="*/ 122082 h 647861"/>
                <a:gd name="connsiteX18" fmla="*/ 525780 w 648652"/>
                <a:gd name="connsiteY18" fmla="*/ 67789 h 647861"/>
                <a:gd name="connsiteX19" fmla="*/ 454343 w 648652"/>
                <a:gd name="connsiteY19" fmla="*/ 91602 h 647861"/>
                <a:gd name="connsiteX20" fmla="*/ 394335 w 648652"/>
                <a:gd name="connsiteY20" fmla="*/ 66837 h 647861"/>
                <a:gd name="connsiteX21" fmla="*/ 361950 w 648652"/>
                <a:gd name="connsiteY21" fmla="*/ 0 h 647861"/>
                <a:gd name="connsiteX22" fmla="*/ 285750 w 648652"/>
                <a:gd name="connsiteY22" fmla="*/ 0 h 647861"/>
                <a:gd name="connsiteX23" fmla="*/ 252413 w 648652"/>
                <a:gd name="connsiteY23" fmla="*/ 66675 h 647861"/>
                <a:gd name="connsiteX24" fmla="*/ 193358 w 648652"/>
                <a:gd name="connsiteY24" fmla="*/ 91440 h 647861"/>
                <a:gd name="connsiteX25" fmla="*/ 121920 w 648652"/>
                <a:gd name="connsiteY25" fmla="*/ 67628 h 647861"/>
                <a:gd name="connsiteX26" fmla="*/ 67628 w 648652"/>
                <a:gd name="connsiteY26" fmla="*/ 121920 h 647861"/>
                <a:gd name="connsiteX27" fmla="*/ 91440 w 648652"/>
                <a:gd name="connsiteY27" fmla="*/ 193358 h 647861"/>
                <a:gd name="connsiteX28" fmla="*/ 66675 w 648652"/>
                <a:gd name="connsiteY28" fmla="*/ 253365 h 647861"/>
                <a:gd name="connsiteX29" fmla="*/ 0 w 648652"/>
                <a:gd name="connsiteY29" fmla="*/ 285750 h 647861"/>
                <a:gd name="connsiteX30" fmla="*/ 0 w 648652"/>
                <a:gd name="connsiteY30" fmla="*/ 361950 h 647861"/>
                <a:gd name="connsiteX31" fmla="*/ 66675 w 648652"/>
                <a:gd name="connsiteY31" fmla="*/ 395288 h 647861"/>
                <a:gd name="connsiteX32" fmla="*/ 91440 w 648652"/>
                <a:gd name="connsiteY32" fmla="*/ 454504 h 647861"/>
                <a:gd name="connsiteX33" fmla="*/ 19050 w 648652"/>
                <a:gd name="connsiteY33" fmla="*/ 297790 h 647861"/>
                <a:gd name="connsiteX34" fmla="*/ 75000 w 648652"/>
                <a:gd name="connsiteY34" fmla="*/ 270605 h 647861"/>
                <a:gd name="connsiteX35" fmla="*/ 82782 w 648652"/>
                <a:gd name="connsiteY35" fmla="*/ 266795 h 647861"/>
                <a:gd name="connsiteX36" fmla="*/ 85058 w 648652"/>
                <a:gd name="connsiteY36" fmla="*/ 258451 h 647861"/>
                <a:gd name="connsiteX37" fmla="*/ 108137 w 648652"/>
                <a:gd name="connsiteY37" fmla="*/ 202587 h 647861"/>
                <a:gd name="connsiteX38" fmla="*/ 112147 w 648652"/>
                <a:gd name="connsiteY38" fmla="*/ 195291 h 647861"/>
                <a:gd name="connsiteX39" fmla="*/ 109518 w 648652"/>
                <a:gd name="connsiteY39" fmla="*/ 187385 h 647861"/>
                <a:gd name="connsiteX40" fmla="*/ 89421 w 648652"/>
                <a:gd name="connsiteY40" fmla="*/ 127102 h 647861"/>
                <a:gd name="connsiteX41" fmla="*/ 127073 w 648652"/>
                <a:gd name="connsiteY41" fmla="*/ 89440 h 647861"/>
                <a:gd name="connsiteX42" fmla="*/ 187338 w 648652"/>
                <a:gd name="connsiteY42" fmla="*/ 109538 h 647861"/>
                <a:gd name="connsiteX43" fmla="*/ 195482 w 648652"/>
                <a:gd name="connsiteY43" fmla="*/ 112252 h 647861"/>
                <a:gd name="connsiteX44" fmla="*/ 202911 w 648652"/>
                <a:gd name="connsiteY44" fmla="*/ 107947 h 647861"/>
                <a:gd name="connsiteX45" fmla="*/ 257432 w 648652"/>
                <a:gd name="connsiteY45" fmla="*/ 85087 h 647861"/>
                <a:gd name="connsiteX46" fmla="*/ 265652 w 648652"/>
                <a:gd name="connsiteY46" fmla="*/ 82848 h 647861"/>
                <a:gd name="connsiteX47" fmla="*/ 269462 w 648652"/>
                <a:gd name="connsiteY47" fmla="*/ 75228 h 647861"/>
                <a:gd name="connsiteX48" fmla="*/ 297542 w 648652"/>
                <a:gd name="connsiteY48" fmla="*/ 19050 h 647861"/>
                <a:gd name="connsiteX49" fmla="*/ 350044 w 648652"/>
                <a:gd name="connsiteY49" fmla="*/ 19050 h 647861"/>
                <a:gd name="connsiteX50" fmla="*/ 377190 w 648652"/>
                <a:gd name="connsiteY50" fmla="*/ 75057 h 647861"/>
                <a:gd name="connsiteX51" fmla="*/ 381000 w 648652"/>
                <a:gd name="connsiteY51" fmla="*/ 82829 h 647861"/>
                <a:gd name="connsiteX52" fmla="*/ 389344 w 648652"/>
                <a:gd name="connsiteY52" fmla="*/ 85106 h 647861"/>
                <a:gd name="connsiteX53" fmla="*/ 445189 w 648652"/>
                <a:gd name="connsiteY53" fmla="*/ 108194 h 647861"/>
                <a:gd name="connsiteX54" fmla="*/ 452495 w 648652"/>
                <a:gd name="connsiteY54" fmla="*/ 112214 h 647861"/>
                <a:gd name="connsiteX55" fmla="*/ 460400 w 648652"/>
                <a:gd name="connsiteY55" fmla="*/ 109576 h 647861"/>
                <a:gd name="connsiteX56" fmla="*/ 520665 w 648652"/>
                <a:gd name="connsiteY56" fmla="*/ 89478 h 647861"/>
                <a:gd name="connsiteX57" fmla="*/ 558317 w 648652"/>
                <a:gd name="connsiteY57" fmla="*/ 127140 h 647861"/>
                <a:gd name="connsiteX58" fmla="*/ 538220 w 648652"/>
                <a:gd name="connsiteY58" fmla="*/ 187423 h 647861"/>
                <a:gd name="connsiteX59" fmla="*/ 535505 w 648652"/>
                <a:gd name="connsiteY59" fmla="*/ 195567 h 647861"/>
                <a:gd name="connsiteX60" fmla="*/ 539810 w 648652"/>
                <a:gd name="connsiteY60" fmla="*/ 202987 h 647861"/>
                <a:gd name="connsiteX61" fmla="*/ 562670 w 648652"/>
                <a:gd name="connsiteY61" fmla="*/ 257527 h 647861"/>
                <a:gd name="connsiteX62" fmla="*/ 564966 w 648652"/>
                <a:gd name="connsiteY62" fmla="*/ 265938 h 647861"/>
                <a:gd name="connsiteX63" fmla="*/ 572824 w 648652"/>
                <a:gd name="connsiteY63" fmla="*/ 269700 h 647861"/>
                <a:gd name="connsiteX64" fmla="*/ 629603 w 648652"/>
                <a:gd name="connsiteY64" fmla="*/ 296913 h 647861"/>
                <a:gd name="connsiteX65" fmla="*/ 629603 w 648652"/>
                <a:gd name="connsiteY65" fmla="*/ 349367 h 647861"/>
                <a:gd name="connsiteX66" fmla="*/ 573453 w 648652"/>
                <a:gd name="connsiteY66" fmla="*/ 377447 h 647861"/>
                <a:gd name="connsiteX67" fmla="*/ 565833 w 648652"/>
                <a:gd name="connsiteY67" fmla="*/ 381257 h 647861"/>
                <a:gd name="connsiteX68" fmla="*/ 563594 w 648652"/>
                <a:gd name="connsiteY68" fmla="*/ 389468 h 647861"/>
                <a:gd name="connsiteX69" fmla="*/ 540515 w 648652"/>
                <a:gd name="connsiteY69" fmla="*/ 445332 h 647861"/>
                <a:gd name="connsiteX70" fmla="*/ 536505 w 648652"/>
                <a:gd name="connsiteY70" fmla="*/ 452628 h 647861"/>
                <a:gd name="connsiteX71" fmla="*/ 539134 w 648652"/>
                <a:gd name="connsiteY71" fmla="*/ 460534 h 647861"/>
                <a:gd name="connsiteX72" fmla="*/ 559232 w 648652"/>
                <a:gd name="connsiteY72" fmla="*/ 520817 h 647861"/>
                <a:gd name="connsiteX73" fmla="*/ 521580 w 648652"/>
                <a:gd name="connsiteY73" fmla="*/ 558479 h 647861"/>
                <a:gd name="connsiteX74" fmla="*/ 461315 w 648652"/>
                <a:gd name="connsiteY74" fmla="*/ 538382 h 647861"/>
                <a:gd name="connsiteX75" fmla="*/ 453171 w 648652"/>
                <a:gd name="connsiteY75" fmla="*/ 535667 h 647861"/>
                <a:gd name="connsiteX76" fmla="*/ 445741 w 648652"/>
                <a:gd name="connsiteY76" fmla="*/ 539972 h 647861"/>
                <a:gd name="connsiteX77" fmla="*/ 391211 w 648652"/>
                <a:gd name="connsiteY77" fmla="*/ 562832 h 647861"/>
                <a:gd name="connsiteX78" fmla="*/ 383000 w 648652"/>
                <a:gd name="connsiteY78" fmla="*/ 565071 h 647861"/>
                <a:gd name="connsiteX79" fmla="*/ 379190 w 648652"/>
                <a:gd name="connsiteY79" fmla="*/ 572691 h 647861"/>
                <a:gd name="connsiteX80" fmla="*/ 351111 w 648652"/>
                <a:gd name="connsiteY80" fmla="*/ 628888 h 647861"/>
                <a:gd name="connsiteX81" fmla="*/ 298494 w 648652"/>
                <a:gd name="connsiteY81" fmla="*/ 628888 h 647861"/>
                <a:gd name="connsiteX82" fmla="*/ 270424 w 648652"/>
                <a:gd name="connsiteY82" fmla="*/ 572691 h 647861"/>
                <a:gd name="connsiteX83" fmla="*/ 266614 w 648652"/>
                <a:gd name="connsiteY83" fmla="*/ 565071 h 647861"/>
                <a:gd name="connsiteX84" fmla="*/ 258394 w 648652"/>
                <a:gd name="connsiteY84" fmla="*/ 562832 h 647861"/>
                <a:gd name="connsiteX85" fmla="*/ 202559 w 648652"/>
                <a:gd name="connsiteY85" fmla="*/ 539744 h 647861"/>
                <a:gd name="connsiteX86" fmla="*/ 195253 w 648652"/>
                <a:gd name="connsiteY86" fmla="*/ 535724 h 647861"/>
                <a:gd name="connsiteX87" fmla="*/ 187347 w 648652"/>
                <a:gd name="connsiteY87" fmla="*/ 538363 h 647861"/>
                <a:gd name="connsiteX88" fmla="*/ 127083 w 648652"/>
                <a:gd name="connsiteY88" fmla="*/ 558460 h 647861"/>
                <a:gd name="connsiteX89" fmla="*/ 89430 w 648652"/>
                <a:gd name="connsiteY89" fmla="*/ 520798 h 647861"/>
                <a:gd name="connsiteX90" fmla="*/ 109538 w 648652"/>
                <a:gd name="connsiteY90" fmla="*/ 460534 h 647861"/>
                <a:gd name="connsiteX91" fmla="*/ 112243 w 648652"/>
                <a:gd name="connsiteY91" fmla="*/ 452390 h 647861"/>
                <a:gd name="connsiteX92" fmla="*/ 107947 w 648652"/>
                <a:gd name="connsiteY92" fmla="*/ 444960 h 647861"/>
                <a:gd name="connsiteX93" fmla="*/ 85087 w 648652"/>
                <a:gd name="connsiteY93" fmla="*/ 390420 h 647861"/>
                <a:gd name="connsiteX94" fmla="*/ 82839 w 648652"/>
                <a:gd name="connsiteY94" fmla="*/ 382210 h 647861"/>
                <a:gd name="connsiteX95" fmla="*/ 75219 w 648652"/>
                <a:gd name="connsiteY95" fmla="*/ 378400 h 647861"/>
                <a:gd name="connsiteX96" fmla="*/ 19050 w 648652"/>
                <a:gd name="connsiteY96" fmla="*/ 350320 h 647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648652" h="647861">
                  <a:moveTo>
                    <a:pt x="91440" y="454504"/>
                  </a:moveTo>
                  <a:lnTo>
                    <a:pt x="67628" y="525942"/>
                  </a:lnTo>
                  <a:lnTo>
                    <a:pt x="121920" y="580234"/>
                  </a:lnTo>
                  <a:lnTo>
                    <a:pt x="193358" y="556422"/>
                  </a:lnTo>
                  <a:cubicBezTo>
                    <a:pt x="212309" y="567022"/>
                    <a:pt x="232453" y="575336"/>
                    <a:pt x="253365" y="581187"/>
                  </a:cubicBezTo>
                  <a:lnTo>
                    <a:pt x="286703" y="647862"/>
                  </a:lnTo>
                  <a:lnTo>
                    <a:pt x="362903" y="647862"/>
                  </a:lnTo>
                  <a:lnTo>
                    <a:pt x="396240" y="581187"/>
                  </a:lnTo>
                  <a:cubicBezTo>
                    <a:pt x="416907" y="575505"/>
                    <a:pt x="436756" y="567181"/>
                    <a:pt x="455295" y="556422"/>
                  </a:cubicBezTo>
                  <a:lnTo>
                    <a:pt x="526733" y="580234"/>
                  </a:lnTo>
                  <a:lnTo>
                    <a:pt x="581025" y="525942"/>
                  </a:lnTo>
                  <a:lnTo>
                    <a:pt x="557213" y="454504"/>
                  </a:lnTo>
                  <a:cubicBezTo>
                    <a:pt x="567808" y="435551"/>
                    <a:pt x="576122" y="415407"/>
                    <a:pt x="581978" y="394497"/>
                  </a:cubicBezTo>
                  <a:lnTo>
                    <a:pt x="648653" y="361159"/>
                  </a:lnTo>
                  <a:lnTo>
                    <a:pt x="648653" y="284959"/>
                  </a:lnTo>
                  <a:lnTo>
                    <a:pt x="581025" y="252574"/>
                  </a:lnTo>
                  <a:cubicBezTo>
                    <a:pt x="575339" y="231908"/>
                    <a:pt x="567015" y="212060"/>
                    <a:pt x="556260" y="193519"/>
                  </a:cubicBezTo>
                  <a:lnTo>
                    <a:pt x="580073" y="122082"/>
                  </a:lnTo>
                  <a:lnTo>
                    <a:pt x="525780" y="67789"/>
                  </a:lnTo>
                  <a:lnTo>
                    <a:pt x="454343" y="91602"/>
                  </a:lnTo>
                  <a:cubicBezTo>
                    <a:pt x="435391" y="81002"/>
                    <a:pt x="415247" y="72688"/>
                    <a:pt x="394335" y="66837"/>
                  </a:cubicBezTo>
                  <a:lnTo>
                    <a:pt x="361950" y="0"/>
                  </a:lnTo>
                  <a:lnTo>
                    <a:pt x="285750" y="0"/>
                  </a:lnTo>
                  <a:lnTo>
                    <a:pt x="252413" y="66675"/>
                  </a:lnTo>
                  <a:cubicBezTo>
                    <a:pt x="231745" y="72357"/>
                    <a:pt x="211896" y="80681"/>
                    <a:pt x="193358" y="91440"/>
                  </a:cubicBezTo>
                  <a:lnTo>
                    <a:pt x="121920" y="67628"/>
                  </a:lnTo>
                  <a:lnTo>
                    <a:pt x="67628" y="121920"/>
                  </a:lnTo>
                  <a:lnTo>
                    <a:pt x="91440" y="193358"/>
                  </a:lnTo>
                  <a:cubicBezTo>
                    <a:pt x="80844" y="212311"/>
                    <a:pt x="72531" y="232455"/>
                    <a:pt x="66675" y="253365"/>
                  </a:cubicBezTo>
                  <a:lnTo>
                    <a:pt x="0" y="285750"/>
                  </a:lnTo>
                  <a:lnTo>
                    <a:pt x="0" y="361950"/>
                  </a:lnTo>
                  <a:lnTo>
                    <a:pt x="66675" y="395288"/>
                  </a:lnTo>
                  <a:cubicBezTo>
                    <a:pt x="72348" y="416009"/>
                    <a:pt x="80672" y="435913"/>
                    <a:pt x="91440" y="454504"/>
                  </a:cubicBezTo>
                  <a:close/>
                  <a:moveTo>
                    <a:pt x="19050" y="297790"/>
                  </a:moveTo>
                  <a:lnTo>
                    <a:pt x="75000" y="270605"/>
                  </a:lnTo>
                  <a:lnTo>
                    <a:pt x="82782" y="266795"/>
                  </a:lnTo>
                  <a:lnTo>
                    <a:pt x="85058" y="258451"/>
                  </a:lnTo>
                  <a:cubicBezTo>
                    <a:pt x="90527" y="238987"/>
                    <a:pt x="98273" y="220236"/>
                    <a:pt x="108137" y="202587"/>
                  </a:cubicBezTo>
                  <a:lnTo>
                    <a:pt x="112147" y="195291"/>
                  </a:lnTo>
                  <a:lnTo>
                    <a:pt x="109518" y="187385"/>
                  </a:lnTo>
                  <a:lnTo>
                    <a:pt x="89421" y="127102"/>
                  </a:lnTo>
                  <a:lnTo>
                    <a:pt x="127073" y="89440"/>
                  </a:lnTo>
                  <a:lnTo>
                    <a:pt x="187338" y="109538"/>
                  </a:lnTo>
                  <a:lnTo>
                    <a:pt x="195482" y="112252"/>
                  </a:lnTo>
                  <a:lnTo>
                    <a:pt x="202911" y="107947"/>
                  </a:lnTo>
                  <a:cubicBezTo>
                    <a:pt x="220026" y="98012"/>
                    <a:pt x="238351" y="90328"/>
                    <a:pt x="257432" y="85087"/>
                  </a:cubicBezTo>
                  <a:lnTo>
                    <a:pt x="265652" y="82848"/>
                  </a:lnTo>
                  <a:lnTo>
                    <a:pt x="269462" y="75228"/>
                  </a:lnTo>
                  <a:lnTo>
                    <a:pt x="297542" y="19050"/>
                  </a:lnTo>
                  <a:lnTo>
                    <a:pt x="350044" y="19050"/>
                  </a:lnTo>
                  <a:lnTo>
                    <a:pt x="377190" y="75057"/>
                  </a:lnTo>
                  <a:lnTo>
                    <a:pt x="381000" y="82829"/>
                  </a:lnTo>
                  <a:lnTo>
                    <a:pt x="389344" y="85106"/>
                  </a:lnTo>
                  <a:cubicBezTo>
                    <a:pt x="408801" y="90583"/>
                    <a:pt x="427545" y="98332"/>
                    <a:pt x="445189" y="108194"/>
                  </a:cubicBezTo>
                  <a:lnTo>
                    <a:pt x="452495" y="112214"/>
                  </a:lnTo>
                  <a:lnTo>
                    <a:pt x="460400" y="109576"/>
                  </a:lnTo>
                  <a:lnTo>
                    <a:pt x="520665" y="89478"/>
                  </a:lnTo>
                  <a:lnTo>
                    <a:pt x="558317" y="127140"/>
                  </a:lnTo>
                  <a:lnTo>
                    <a:pt x="538220" y="187423"/>
                  </a:lnTo>
                  <a:lnTo>
                    <a:pt x="535505" y="195567"/>
                  </a:lnTo>
                  <a:lnTo>
                    <a:pt x="539810" y="202987"/>
                  </a:lnTo>
                  <a:cubicBezTo>
                    <a:pt x="549750" y="220106"/>
                    <a:pt x="557434" y="238438"/>
                    <a:pt x="562670" y="257527"/>
                  </a:cubicBezTo>
                  <a:lnTo>
                    <a:pt x="564966" y="265938"/>
                  </a:lnTo>
                  <a:lnTo>
                    <a:pt x="572824" y="269700"/>
                  </a:lnTo>
                  <a:lnTo>
                    <a:pt x="629603" y="296913"/>
                  </a:lnTo>
                  <a:lnTo>
                    <a:pt x="629603" y="349367"/>
                  </a:lnTo>
                  <a:lnTo>
                    <a:pt x="573453" y="377447"/>
                  </a:lnTo>
                  <a:lnTo>
                    <a:pt x="565833" y="381257"/>
                  </a:lnTo>
                  <a:lnTo>
                    <a:pt x="563594" y="389468"/>
                  </a:lnTo>
                  <a:cubicBezTo>
                    <a:pt x="558124" y="408931"/>
                    <a:pt x="550377" y="427682"/>
                    <a:pt x="540515" y="445332"/>
                  </a:cubicBezTo>
                  <a:lnTo>
                    <a:pt x="536505" y="452628"/>
                  </a:lnTo>
                  <a:lnTo>
                    <a:pt x="539134" y="460534"/>
                  </a:lnTo>
                  <a:lnTo>
                    <a:pt x="559232" y="520817"/>
                  </a:lnTo>
                  <a:lnTo>
                    <a:pt x="521580" y="558479"/>
                  </a:lnTo>
                  <a:lnTo>
                    <a:pt x="461315" y="538382"/>
                  </a:lnTo>
                  <a:lnTo>
                    <a:pt x="453171" y="535667"/>
                  </a:lnTo>
                  <a:lnTo>
                    <a:pt x="445741" y="539972"/>
                  </a:lnTo>
                  <a:cubicBezTo>
                    <a:pt x="428625" y="549909"/>
                    <a:pt x="410296" y="557593"/>
                    <a:pt x="391211" y="562832"/>
                  </a:cubicBezTo>
                  <a:lnTo>
                    <a:pt x="383000" y="565071"/>
                  </a:lnTo>
                  <a:lnTo>
                    <a:pt x="379190" y="572691"/>
                  </a:lnTo>
                  <a:lnTo>
                    <a:pt x="351111" y="628888"/>
                  </a:lnTo>
                  <a:lnTo>
                    <a:pt x="298494" y="628888"/>
                  </a:lnTo>
                  <a:lnTo>
                    <a:pt x="270424" y="572691"/>
                  </a:lnTo>
                  <a:lnTo>
                    <a:pt x="266614" y="565071"/>
                  </a:lnTo>
                  <a:lnTo>
                    <a:pt x="258394" y="562832"/>
                  </a:lnTo>
                  <a:cubicBezTo>
                    <a:pt x="238940" y="557355"/>
                    <a:pt x="220199" y="549606"/>
                    <a:pt x="202559" y="539744"/>
                  </a:cubicBezTo>
                  <a:lnTo>
                    <a:pt x="195253" y="535724"/>
                  </a:lnTo>
                  <a:lnTo>
                    <a:pt x="187347" y="538363"/>
                  </a:lnTo>
                  <a:lnTo>
                    <a:pt x="127083" y="558460"/>
                  </a:lnTo>
                  <a:lnTo>
                    <a:pt x="89430" y="520798"/>
                  </a:lnTo>
                  <a:lnTo>
                    <a:pt x="109538" y="460534"/>
                  </a:lnTo>
                  <a:lnTo>
                    <a:pt x="112243" y="452390"/>
                  </a:lnTo>
                  <a:lnTo>
                    <a:pt x="107947" y="444960"/>
                  </a:lnTo>
                  <a:cubicBezTo>
                    <a:pt x="98005" y="427843"/>
                    <a:pt x="90321" y="409511"/>
                    <a:pt x="85087" y="390420"/>
                  </a:cubicBezTo>
                  <a:lnTo>
                    <a:pt x="82839" y="382210"/>
                  </a:lnTo>
                  <a:lnTo>
                    <a:pt x="75219" y="378400"/>
                  </a:lnTo>
                  <a:lnTo>
                    <a:pt x="19050" y="3503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17">
              <a:extLst>
                <a:ext uri="{FF2B5EF4-FFF2-40B4-BE49-F238E27FC236}">
                  <a16:creationId xmlns:a16="http://schemas.microsoft.com/office/drawing/2014/main" id="{FEB53646-3BD0-D793-85C5-429702DC25A0}"/>
                </a:ext>
              </a:extLst>
            </p:cNvPr>
            <p:cNvSpPr/>
            <p:nvPr/>
          </p:nvSpPr>
          <p:spPr>
            <a:xfrm>
              <a:off x="10126690" y="1865548"/>
              <a:ext cx="228600" cy="228600"/>
            </a:xfrm>
            <a:custGeom>
              <a:avLst/>
              <a:gdLst>
                <a:gd name="connsiteX0" fmla="*/ 114300 w 228600"/>
                <a:gd name="connsiteY0" fmla="*/ 228600 h 228600"/>
                <a:gd name="connsiteX1" fmla="*/ 228600 w 228600"/>
                <a:gd name="connsiteY1" fmla="*/ 114300 h 228600"/>
                <a:gd name="connsiteX2" fmla="*/ 114300 w 228600"/>
                <a:gd name="connsiteY2" fmla="*/ 0 h 228600"/>
                <a:gd name="connsiteX3" fmla="*/ 0 w 228600"/>
                <a:gd name="connsiteY3" fmla="*/ 114300 h 228600"/>
                <a:gd name="connsiteX4" fmla="*/ 114300 w 228600"/>
                <a:gd name="connsiteY4" fmla="*/ 228600 h 228600"/>
                <a:gd name="connsiteX5" fmla="*/ 114300 w 228600"/>
                <a:gd name="connsiteY5" fmla="*/ 18983 h 228600"/>
                <a:gd name="connsiteX6" fmla="*/ 209550 w 228600"/>
                <a:gd name="connsiteY6" fmla="*/ 114233 h 228600"/>
                <a:gd name="connsiteX7" fmla="*/ 114300 w 228600"/>
                <a:gd name="connsiteY7" fmla="*/ 209483 h 228600"/>
                <a:gd name="connsiteX8" fmla="*/ 19050 w 228600"/>
                <a:gd name="connsiteY8" fmla="*/ 114233 h 228600"/>
                <a:gd name="connsiteX9" fmla="*/ 114300 w 228600"/>
                <a:gd name="connsiteY9" fmla="*/ 18983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00" h="228600">
                  <a:moveTo>
                    <a:pt x="114300" y="228600"/>
                  </a:moveTo>
                  <a:cubicBezTo>
                    <a:pt x="177426" y="228600"/>
                    <a:pt x="228600" y="177426"/>
                    <a:pt x="228600" y="114300"/>
                  </a:cubicBezTo>
                  <a:cubicBezTo>
                    <a:pt x="228600" y="51174"/>
                    <a:pt x="177426" y="0"/>
                    <a:pt x="114300" y="0"/>
                  </a:cubicBezTo>
                  <a:cubicBezTo>
                    <a:pt x="51174" y="0"/>
                    <a:pt x="0" y="51174"/>
                    <a:pt x="0" y="114300"/>
                  </a:cubicBezTo>
                  <a:cubicBezTo>
                    <a:pt x="199" y="177344"/>
                    <a:pt x="51256" y="228401"/>
                    <a:pt x="114300" y="228600"/>
                  </a:cubicBezTo>
                  <a:close/>
                  <a:moveTo>
                    <a:pt x="114300" y="18983"/>
                  </a:moveTo>
                  <a:cubicBezTo>
                    <a:pt x="166905" y="18983"/>
                    <a:pt x="209550" y="61629"/>
                    <a:pt x="209550" y="114233"/>
                  </a:cubicBezTo>
                  <a:cubicBezTo>
                    <a:pt x="209550" y="166838"/>
                    <a:pt x="166905" y="209483"/>
                    <a:pt x="114300" y="209483"/>
                  </a:cubicBezTo>
                  <a:cubicBezTo>
                    <a:pt x="61695" y="209483"/>
                    <a:pt x="19050" y="166838"/>
                    <a:pt x="19050" y="114233"/>
                  </a:cubicBezTo>
                  <a:cubicBezTo>
                    <a:pt x="19119" y="61656"/>
                    <a:pt x="61723" y="19052"/>
                    <a:pt x="114300" y="189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6" name="Text Placeholder 139">
            <a:extLst>
              <a:ext uri="{FF2B5EF4-FFF2-40B4-BE49-F238E27FC236}">
                <a16:creationId xmlns:a16="http://schemas.microsoft.com/office/drawing/2014/main" id="{B7818971-F3E3-FF10-6A8E-FDD30EE44F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043" y="2994777"/>
            <a:ext cx="3276302" cy="31859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>
                <a:solidFill>
                  <a:schemeClr val="bg1"/>
                </a:solidFill>
              </a:defRPr>
            </a:lvl1pPr>
            <a:lvl2pPr marL="0" defTabSz="360000">
              <a:spcBef>
                <a:spcPts val="5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720000"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 marL="1080000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144000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" name="Text Placeholder 139">
            <a:extLst>
              <a:ext uri="{FF2B5EF4-FFF2-40B4-BE49-F238E27FC236}">
                <a16:creationId xmlns:a16="http://schemas.microsoft.com/office/drawing/2014/main" id="{7A958FCC-C98A-1BAD-60CF-CC4B6064DB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70388" y="2994777"/>
            <a:ext cx="3276302" cy="31859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>
                <a:solidFill>
                  <a:schemeClr val="bg1"/>
                </a:solidFill>
              </a:defRPr>
            </a:lvl1pPr>
            <a:lvl2pPr marL="0" defTabSz="360000">
              <a:spcBef>
                <a:spcPts val="5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720000"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 marL="1080000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144000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0" name="Text Placeholder 139">
            <a:extLst>
              <a:ext uri="{FF2B5EF4-FFF2-40B4-BE49-F238E27FC236}">
                <a16:creationId xmlns:a16="http://schemas.microsoft.com/office/drawing/2014/main" id="{21178AF4-6EE6-263B-A3BB-5487A89743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82206" y="2994777"/>
            <a:ext cx="3276302" cy="31859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>
                <a:solidFill>
                  <a:schemeClr val="bg1"/>
                </a:solidFill>
              </a:defRPr>
            </a:lvl1pPr>
            <a:lvl2pPr marL="0" defTabSz="360000">
              <a:spcBef>
                <a:spcPts val="5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720000"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 marL="1080000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144000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Oval 6">
            <a:extLst>
              <a:ext uri="{FF2B5EF4-FFF2-40B4-BE49-F238E27FC236}">
                <a16:creationId xmlns:a16="http://schemas.microsoft.com/office/drawing/2014/main" id="{452800EA-664B-6FAE-5332-C766572D0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01316" y="6369661"/>
            <a:ext cx="380996" cy="3809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A7639F2-CD16-13B8-812E-3CB52FDFF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359" y="6369661"/>
            <a:ext cx="604349" cy="3809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6DF47B-3BED-4C75-ACAB-4344E1B376F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A03909-0FA6-1FF6-F2A6-CCB6E13D1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4510" y="6580319"/>
            <a:ext cx="168155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900" b="0" i="0" baseline="0" noProof="0">
                <a:solidFill>
                  <a:schemeClr val="bg1"/>
                </a:solidFill>
                <a:latin typeface="Arial" panose="020B0604020202020204" pitchFamily="34" charset="0"/>
                <a:cs typeface="Poppins" pitchFamily="2" charset="77"/>
              </a:rPr>
              <a:t>© ETSI 2026.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54413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time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27141D-1114-AADB-7899-31391ABA87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7000">
                <a:srgbClr val="002891"/>
              </a:gs>
              <a:gs pos="13000">
                <a:srgbClr val="297EAF"/>
              </a:gs>
            </a:gsLst>
            <a:lin ang="81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 : forme 2">
            <a:extLst>
              <a:ext uri="{FF2B5EF4-FFF2-40B4-BE49-F238E27FC236}">
                <a16:creationId xmlns:a16="http://schemas.microsoft.com/office/drawing/2014/main" id="{A35F8A22-BE81-453D-21EF-C8D6AB8F4B2C}"/>
              </a:ext>
            </a:extLst>
          </p:cNvPr>
          <p:cNvSpPr/>
          <p:nvPr userDrawn="1"/>
        </p:nvSpPr>
        <p:spPr>
          <a:xfrm>
            <a:off x="0" y="3672017"/>
            <a:ext cx="12192000" cy="3185982"/>
          </a:xfrm>
          <a:custGeom>
            <a:avLst/>
            <a:gdLst>
              <a:gd name="connsiteX0" fmla="*/ 6151548 w 12247548"/>
              <a:gd name="connsiteY0" fmla="*/ 0 h 3516600"/>
              <a:gd name="connsiteX1" fmla="*/ 12130438 w 12247548"/>
              <a:gd name="connsiteY1" fmla="*/ 940605 h 3516600"/>
              <a:gd name="connsiteX2" fmla="*/ 12247548 w 12247548"/>
              <a:gd name="connsiteY2" fmla="*/ 988659 h 3516600"/>
              <a:gd name="connsiteX3" fmla="*/ 12247548 w 12247548"/>
              <a:gd name="connsiteY3" fmla="*/ 3516600 h 3516600"/>
              <a:gd name="connsiteX4" fmla="*/ 0 w 12247548"/>
              <a:gd name="connsiteY4" fmla="*/ 3516600 h 3516600"/>
              <a:gd name="connsiteX5" fmla="*/ 0 w 12247548"/>
              <a:gd name="connsiteY5" fmla="*/ 1011453 h 3516600"/>
              <a:gd name="connsiteX6" fmla="*/ 172659 w 12247548"/>
              <a:gd name="connsiteY6" fmla="*/ 940605 h 3516600"/>
              <a:gd name="connsiteX7" fmla="*/ 6151548 w 12247548"/>
              <a:gd name="connsiteY7" fmla="*/ 0 h 35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7548" h="3516600">
                <a:moveTo>
                  <a:pt x="6151548" y="0"/>
                </a:moveTo>
                <a:cubicBezTo>
                  <a:pt x="8521409" y="0"/>
                  <a:pt x="10652893" y="362771"/>
                  <a:pt x="12130438" y="940605"/>
                </a:cubicBezTo>
                <a:lnTo>
                  <a:pt x="12247548" y="988659"/>
                </a:lnTo>
                <a:lnTo>
                  <a:pt x="12247548" y="3516600"/>
                </a:lnTo>
                <a:lnTo>
                  <a:pt x="0" y="3516600"/>
                </a:lnTo>
                <a:lnTo>
                  <a:pt x="0" y="1011453"/>
                </a:lnTo>
                <a:lnTo>
                  <a:pt x="172659" y="940605"/>
                </a:lnTo>
                <a:cubicBezTo>
                  <a:pt x="1650204" y="362771"/>
                  <a:pt x="3781688" y="0"/>
                  <a:pt x="6151548" y="0"/>
                </a:cubicBezTo>
                <a:close/>
              </a:path>
            </a:pathLst>
          </a:custGeom>
          <a:gradFill>
            <a:gsLst>
              <a:gs pos="88000">
                <a:schemeClr val="accent1">
                  <a:lumMod val="20000"/>
                  <a:lumOff val="80000"/>
                  <a:alpha val="46000"/>
                </a:schemeClr>
              </a:gs>
              <a:gs pos="10000">
                <a:schemeClr val="accent2">
                  <a:alpha val="5000"/>
                </a:scheme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pic>
        <p:nvPicPr>
          <p:cNvPr id="2" name="Image 1" descr="Une image contenant obscurité, capture d’écran, léger, nuit&#10;&#10;Le contenu généré par l’IA peut être incorrect.">
            <a:extLst>
              <a:ext uri="{FF2B5EF4-FFF2-40B4-BE49-F238E27FC236}">
                <a16:creationId xmlns:a16="http://schemas.microsoft.com/office/drawing/2014/main" id="{D63BDBFE-86C6-2636-441A-DE97E3A73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73558" cy="6858000"/>
          </a:xfrm>
          <a:prstGeom prst="rect">
            <a:avLst/>
          </a:prstGeom>
        </p:spPr>
      </p:pic>
      <p:sp>
        <p:nvSpPr>
          <p:cNvPr id="3" name="Forme libre 14">
            <a:extLst>
              <a:ext uri="{FF2B5EF4-FFF2-40B4-BE49-F238E27FC236}">
                <a16:creationId xmlns:a16="http://schemas.microsoft.com/office/drawing/2014/main" id="{A1C1979D-9810-E781-CACC-C57F5C0EDD0E}"/>
              </a:ext>
            </a:extLst>
          </p:cNvPr>
          <p:cNvSpPr/>
          <p:nvPr userDrawn="1"/>
        </p:nvSpPr>
        <p:spPr>
          <a:xfrm rot="10800000" flipH="1">
            <a:off x="8806950" y="3270745"/>
            <a:ext cx="3394271" cy="3587253"/>
          </a:xfrm>
          <a:custGeom>
            <a:avLst/>
            <a:gdLst>
              <a:gd name="csX0" fmla="*/ 8401052 w 8401053"/>
              <a:gd name="csY0" fmla="*/ 5874295 h 8181118"/>
              <a:gd name="csX1" fmla="*/ 8401052 w 8401053"/>
              <a:gd name="csY1" fmla="*/ 8181118 h 8181118"/>
              <a:gd name="csX2" fmla="*/ 0 w 8401053"/>
              <a:gd name="csY2" fmla="*/ 8181118 h 8181118"/>
              <a:gd name="csX3" fmla="*/ 0 w 8401053"/>
              <a:gd name="csY3" fmla="*/ 6858000 h 8181118"/>
              <a:gd name="csX4" fmla="*/ 8315294 w 8401053"/>
              <a:gd name="csY4" fmla="*/ 6858000 h 8181118"/>
              <a:gd name="csX5" fmla="*/ 8321114 w 8401053"/>
              <a:gd name="csY5" fmla="*/ 6828560 h 8181118"/>
              <a:gd name="csX6" fmla="*/ 8395965 w 8401053"/>
              <a:gd name="csY6" fmla="*/ 6116480 h 8181118"/>
              <a:gd name="csX7" fmla="*/ 8401052 w 8401053"/>
              <a:gd name="csY7" fmla="*/ 5874200 h 8181118"/>
              <a:gd name="csX8" fmla="*/ 8401053 w 8401053"/>
              <a:gd name="csY8" fmla="*/ 5874247 h 8181118"/>
              <a:gd name="csX9" fmla="*/ 8401052 w 8401053"/>
              <a:gd name="csY9" fmla="*/ 5874295 h 8181118"/>
              <a:gd name="csX10" fmla="*/ 3882170 w 8401053"/>
              <a:gd name="csY10" fmla="*/ 0 h 8181118"/>
              <a:gd name="csX11" fmla="*/ 8401052 w 8401053"/>
              <a:gd name="csY11" fmla="*/ 0 h 8181118"/>
              <a:gd name="csX12" fmla="*/ 8401052 w 8401053"/>
              <a:gd name="csY12" fmla="*/ 5874200 h 8181118"/>
              <a:gd name="csX13" fmla="*/ 8395965 w 8401053"/>
              <a:gd name="csY13" fmla="*/ 5632014 h 8181118"/>
              <a:gd name="csX14" fmla="*/ 4163759 w 8401053"/>
              <a:gd name="csY14" fmla="*/ 100283 h 8181118"/>
              <a:gd name="csX0" fmla="*/ 8401052 w 8401053"/>
              <a:gd name="csY0" fmla="*/ 5874295 h 8181118"/>
              <a:gd name="csX1" fmla="*/ 8401052 w 8401053"/>
              <a:gd name="csY1" fmla="*/ 8181118 h 8181118"/>
              <a:gd name="csX2" fmla="*/ 0 w 8401053"/>
              <a:gd name="csY2" fmla="*/ 8181118 h 8181118"/>
              <a:gd name="csX3" fmla="*/ 160294 w 8401053"/>
              <a:gd name="csY3" fmla="*/ 7223760 h 8181118"/>
              <a:gd name="csX4" fmla="*/ 8315294 w 8401053"/>
              <a:gd name="csY4" fmla="*/ 6858000 h 8181118"/>
              <a:gd name="csX5" fmla="*/ 8321114 w 8401053"/>
              <a:gd name="csY5" fmla="*/ 6828560 h 8181118"/>
              <a:gd name="csX6" fmla="*/ 8395965 w 8401053"/>
              <a:gd name="csY6" fmla="*/ 6116480 h 8181118"/>
              <a:gd name="csX7" fmla="*/ 8401052 w 8401053"/>
              <a:gd name="csY7" fmla="*/ 5874295 h 8181118"/>
              <a:gd name="csX8" fmla="*/ 8401052 w 8401053"/>
              <a:gd name="csY8" fmla="*/ 5874200 h 8181118"/>
              <a:gd name="csX9" fmla="*/ 8401053 w 8401053"/>
              <a:gd name="csY9" fmla="*/ 5874247 h 8181118"/>
              <a:gd name="csX10" fmla="*/ 8401052 w 8401053"/>
              <a:gd name="csY10" fmla="*/ 5874295 h 8181118"/>
              <a:gd name="csX11" fmla="*/ 8401052 w 8401053"/>
              <a:gd name="csY11" fmla="*/ 5874200 h 8181118"/>
              <a:gd name="csX12" fmla="*/ 3882170 w 8401053"/>
              <a:gd name="csY12" fmla="*/ 0 h 8181118"/>
              <a:gd name="csX13" fmla="*/ 8401052 w 8401053"/>
              <a:gd name="csY13" fmla="*/ 0 h 8181118"/>
              <a:gd name="csX14" fmla="*/ 8401052 w 8401053"/>
              <a:gd name="csY14" fmla="*/ 5874200 h 8181118"/>
              <a:gd name="csX15" fmla="*/ 8395965 w 8401053"/>
              <a:gd name="csY15" fmla="*/ 5632014 h 8181118"/>
              <a:gd name="csX16" fmla="*/ 4163759 w 8401053"/>
              <a:gd name="csY16" fmla="*/ 100283 h 8181118"/>
              <a:gd name="csX17" fmla="*/ 3882170 w 8401053"/>
              <a:gd name="csY17" fmla="*/ 0 h 8181118"/>
              <a:gd name="csX0" fmla="*/ 8401052 w 8401053"/>
              <a:gd name="csY0" fmla="*/ 5874295 h 8181118"/>
              <a:gd name="csX1" fmla="*/ 8401052 w 8401053"/>
              <a:gd name="csY1" fmla="*/ 8181118 h 8181118"/>
              <a:gd name="csX2" fmla="*/ 0 w 8401053"/>
              <a:gd name="csY2" fmla="*/ 8181118 h 8181118"/>
              <a:gd name="csX3" fmla="*/ 6111201 w 8401053"/>
              <a:gd name="csY3" fmla="*/ 7296912 h 8181118"/>
              <a:gd name="csX4" fmla="*/ 8315294 w 8401053"/>
              <a:gd name="csY4" fmla="*/ 6858000 h 8181118"/>
              <a:gd name="csX5" fmla="*/ 8321114 w 8401053"/>
              <a:gd name="csY5" fmla="*/ 6828560 h 8181118"/>
              <a:gd name="csX6" fmla="*/ 8395965 w 8401053"/>
              <a:gd name="csY6" fmla="*/ 6116480 h 8181118"/>
              <a:gd name="csX7" fmla="*/ 8401052 w 8401053"/>
              <a:gd name="csY7" fmla="*/ 5874295 h 8181118"/>
              <a:gd name="csX8" fmla="*/ 8401052 w 8401053"/>
              <a:gd name="csY8" fmla="*/ 5874200 h 8181118"/>
              <a:gd name="csX9" fmla="*/ 8401053 w 8401053"/>
              <a:gd name="csY9" fmla="*/ 5874247 h 8181118"/>
              <a:gd name="csX10" fmla="*/ 8401052 w 8401053"/>
              <a:gd name="csY10" fmla="*/ 5874295 h 8181118"/>
              <a:gd name="csX11" fmla="*/ 8401052 w 8401053"/>
              <a:gd name="csY11" fmla="*/ 5874200 h 8181118"/>
              <a:gd name="csX12" fmla="*/ 3882170 w 8401053"/>
              <a:gd name="csY12" fmla="*/ 0 h 8181118"/>
              <a:gd name="csX13" fmla="*/ 8401052 w 8401053"/>
              <a:gd name="csY13" fmla="*/ 0 h 8181118"/>
              <a:gd name="csX14" fmla="*/ 8401052 w 8401053"/>
              <a:gd name="csY14" fmla="*/ 5874200 h 8181118"/>
              <a:gd name="csX15" fmla="*/ 8395965 w 8401053"/>
              <a:gd name="csY15" fmla="*/ 5632014 h 8181118"/>
              <a:gd name="csX16" fmla="*/ 4163759 w 8401053"/>
              <a:gd name="csY16" fmla="*/ 100283 h 8181118"/>
              <a:gd name="csX17" fmla="*/ 3882170 w 8401053"/>
              <a:gd name="csY17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3451271 w 4518883"/>
              <a:gd name="csY2" fmla="*/ 8071390 h 8181118"/>
              <a:gd name="csX3" fmla="*/ 2229031 w 4518883"/>
              <a:gd name="csY3" fmla="*/ 7296912 h 8181118"/>
              <a:gd name="csX4" fmla="*/ 4433124 w 4518883"/>
              <a:gd name="csY4" fmla="*/ 6858000 h 8181118"/>
              <a:gd name="csX5" fmla="*/ 4438944 w 4518883"/>
              <a:gd name="csY5" fmla="*/ 6828560 h 8181118"/>
              <a:gd name="csX6" fmla="*/ 4513795 w 4518883"/>
              <a:gd name="csY6" fmla="*/ 6116480 h 8181118"/>
              <a:gd name="csX7" fmla="*/ 4518882 w 4518883"/>
              <a:gd name="csY7" fmla="*/ 5874295 h 8181118"/>
              <a:gd name="csX8" fmla="*/ 4518882 w 4518883"/>
              <a:gd name="csY8" fmla="*/ 5874200 h 8181118"/>
              <a:gd name="csX9" fmla="*/ 4518883 w 4518883"/>
              <a:gd name="csY9" fmla="*/ 5874247 h 8181118"/>
              <a:gd name="csX10" fmla="*/ 4518882 w 4518883"/>
              <a:gd name="csY10" fmla="*/ 5874295 h 8181118"/>
              <a:gd name="csX11" fmla="*/ 4518882 w 4518883"/>
              <a:gd name="csY11" fmla="*/ 5874200 h 8181118"/>
              <a:gd name="csX12" fmla="*/ 0 w 4518883"/>
              <a:gd name="csY12" fmla="*/ 0 h 8181118"/>
              <a:gd name="csX13" fmla="*/ 4518882 w 4518883"/>
              <a:gd name="csY13" fmla="*/ 0 h 8181118"/>
              <a:gd name="csX14" fmla="*/ 4518882 w 4518883"/>
              <a:gd name="csY14" fmla="*/ 5874200 h 8181118"/>
              <a:gd name="csX15" fmla="*/ 4513795 w 4518883"/>
              <a:gd name="csY15" fmla="*/ 5632014 h 8181118"/>
              <a:gd name="csX16" fmla="*/ 281589 w 4518883"/>
              <a:gd name="csY16" fmla="*/ 100283 h 8181118"/>
              <a:gd name="csX17" fmla="*/ 0 w 4518883"/>
              <a:gd name="csY17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3451271 w 4518883"/>
              <a:gd name="csY2" fmla="*/ 8071390 h 8181118"/>
              <a:gd name="csX3" fmla="*/ 3651638 w 4518883"/>
              <a:gd name="csY3" fmla="*/ 7132320 h 8181118"/>
              <a:gd name="csX4" fmla="*/ 4433124 w 4518883"/>
              <a:gd name="csY4" fmla="*/ 6858000 h 8181118"/>
              <a:gd name="csX5" fmla="*/ 4438944 w 4518883"/>
              <a:gd name="csY5" fmla="*/ 6828560 h 8181118"/>
              <a:gd name="csX6" fmla="*/ 4513795 w 4518883"/>
              <a:gd name="csY6" fmla="*/ 6116480 h 8181118"/>
              <a:gd name="csX7" fmla="*/ 4518882 w 4518883"/>
              <a:gd name="csY7" fmla="*/ 5874295 h 8181118"/>
              <a:gd name="csX8" fmla="*/ 4518882 w 4518883"/>
              <a:gd name="csY8" fmla="*/ 5874200 h 8181118"/>
              <a:gd name="csX9" fmla="*/ 4518883 w 4518883"/>
              <a:gd name="csY9" fmla="*/ 5874247 h 8181118"/>
              <a:gd name="csX10" fmla="*/ 4518882 w 4518883"/>
              <a:gd name="csY10" fmla="*/ 5874295 h 8181118"/>
              <a:gd name="csX11" fmla="*/ 4518882 w 4518883"/>
              <a:gd name="csY11" fmla="*/ 5874200 h 8181118"/>
              <a:gd name="csX12" fmla="*/ 0 w 4518883"/>
              <a:gd name="csY12" fmla="*/ 0 h 8181118"/>
              <a:gd name="csX13" fmla="*/ 4518882 w 4518883"/>
              <a:gd name="csY13" fmla="*/ 0 h 8181118"/>
              <a:gd name="csX14" fmla="*/ 4518882 w 4518883"/>
              <a:gd name="csY14" fmla="*/ 5874200 h 8181118"/>
              <a:gd name="csX15" fmla="*/ 4513795 w 4518883"/>
              <a:gd name="csY15" fmla="*/ 5632014 h 8181118"/>
              <a:gd name="csX16" fmla="*/ 281589 w 4518883"/>
              <a:gd name="csY16" fmla="*/ 100283 h 8181118"/>
              <a:gd name="csX17" fmla="*/ 0 w 4518883"/>
              <a:gd name="csY17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3451271 w 4518883"/>
              <a:gd name="csY2" fmla="*/ 8071390 h 8181118"/>
              <a:gd name="csX3" fmla="*/ 4433124 w 4518883"/>
              <a:gd name="csY3" fmla="*/ 6858000 h 8181118"/>
              <a:gd name="csX4" fmla="*/ 4438944 w 4518883"/>
              <a:gd name="csY4" fmla="*/ 6828560 h 8181118"/>
              <a:gd name="csX5" fmla="*/ 4513795 w 4518883"/>
              <a:gd name="csY5" fmla="*/ 6116480 h 8181118"/>
              <a:gd name="csX6" fmla="*/ 4518882 w 4518883"/>
              <a:gd name="csY6" fmla="*/ 5874295 h 8181118"/>
              <a:gd name="csX7" fmla="*/ 4518882 w 4518883"/>
              <a:gd name="csY7" fmla="*/ 5874200 h 8181118"/>
              <a:gd name="csX8" fmla="*/ 4518883 w 4518883"/>
              <a:gd name="csY8" fmla="*/ 5874247 h 8181118"/>
              <a:gd name="csX9" fmla="*/ 4518882 w 4518883"/>
              <a:gd name="csY9" fmla="*/ 5874295 h 8181118"/>
              <a:gd name="csX10" fmla="*/ 4518882 w 4518883"/>
              <a:gd name="csY10" fmla="*/ 5874200 h 8181118"/>
              <a:gd name="csX11" fmla="*/ 0 w 4518883"/>
              <a:gd name="csY11" fmla="*/ 0 h 8181118"/>
              <a:gd name="csX12" fmla="*/ 4518882 w 4518883"/>
              <a:gd name="csY12" fmla="*/ 0 h 8181118"/>
              <a:gd name="csX13" fmla="*/ 4518882 w 4518883"/>
              <a:gd name="csY13" fmla="*/ 5874200 h 8181118"/>
              <a:gd name="csX14" fmla="*/ 4513795 w 4518883"/>
              <a:gd name="csY14" fmla="*/ 5632014 h 8181118"/>
              <a:gd name="csX15" fmla="*/ 281589 w 4518883"/>
              <a:gd name="csY15" fmla="*/ 100283 h 8181118"/>
              <a:gd name="csX16" fmla="*/ 0 w 4518883"/>
              <a:gd name="csY16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4433124 w 4518883"/>
              <a:gd name="csY2" fmla="*/ 6858000 h 8181118"/>
              <a:gd name="csX3" fmla="*/ 4438944 w 4518883"/>
              <a:gd name="csY3" fmla="*/ 6828560 h 8181118"/>
              <a:gd name="csX4" fmla="*/ 4513795 w 4518883"/>
              <a:gd name="csY4" fmla="*/ 6116480 h 8181118"/>
              <a:gd name="csX5" fmla="*/ 4518882 w 4518883"/>
              <a:gd name="csY5" fmla="*/ 5874295 h 8181118"/>
              <a:gd name="csX6" fmla="*/ 4518882 w 4518883"/>
              <a:gd name="csY6" fmla="*/ 5874200 h 8181118"/>
              <a:gd name="csX7" fmla="*/ 4518883 w 4518883"/>
              <a:gd name="csY7" fmla="*/ 5874247 h 8181118"/>
              <a:gd name="csX8" fmla="*/ 4518882 w 4518883"/>
              <a:gd name="csY8" fmla="*/ 5874295 h 8181118"/>
              <a:gd name="csX9" fmla="*/ 4518882 w 4518883"/>
              <a:gd name="csY9" fmla="*/ 5874200 h 8181118"/>
              <a:gd name="csX10" fmla="*/ 0 w 4518883"/>
              <a:gd name="csY10" fmla="*/ 0 h 8181118"/>
              <a:gd name="csX11" fmla="*/ 4518882 w 4518883"/>
              <a:gd name="csY11" fmla="*/ 0 h 8181118"/>
              <a:gd name="csX12" fmla="*/ 4518882 w 4518883"/>
              <a:gd name="csY12" fmla="*/ 5874200 h 8181118"/>
              <a:gd name="csX13" fmla="*/ 4513795 w 4518883"/>
              <a:gd name="csY13" fmla="*/ 5632014 h 8181118"/>
              <a:gd name="csX14" fmla="*/ 281589 w 4518883"/>
              <a:gd name="csY14" fmla="*/ 100283 h 8181118"/>
              <a:gd name="csX15" fmla="*/ 0 w 4518883"/>
              <a:gd name="csY15" fmla="*/ 0 h 8181118"/>
              <a:gd name="csX0" fmla="*/ 4518882 w 4824999"/>
              <a:gd name="csY0" fmla="*/ 5874295 h 6898418"/>
              <a:gd name="csX1" fmla="*/ 4824999 w 4824999"/>
              <a:gd name="csY1" fmla="*/ 6898418 h 6898418"/>
              <a:gd name="csX2" fmla="*/ 4433124 w 4824999"/>
              <a:gd name="csY2" fmla="*/ 6858000 h 6898418"/>
              <a:gd name="csX3" fmla="*/ 4438944 w 4824999"/>
              <a:gd name="csY3" fmla="*/ 6828560 h 6898418"/>
              <a:gd name="csX4" fmla="*/ 4513795 w 4824999"/>
              <a:gd name="csY4" fmla="*/ 6116480 h 6898418"/>
              <a:gd name="csX5" fmla="*/ 4518882 w 4824999"/>
              <a:gd name="csY5" fmla="*/ 5874295 h 6898418"/>
              <a:gd name="csX6" fmla="*/ 4518882 w 4824999"/>
              <a:gd name="csY6" fmla="*/ 5874200 h 6898418"/>
              <a:gd name="csX7" fmla="*/ 4518883 w 4824999"/>
              <a:gd name="csY7" fmla="*/ 5874247 h 6898418"/>
              <a:gd name="csX8" fmla="*/ 4518882 w 4824999"/>
              <a:gd name="csY8" fmla="*/ 5874295 h 6898418"/>
              <a:gd name="csX9" fmla="*/ 4518882 w 4824999"/>
              <a:gd name="csY9" fmla="*/ 5874200 h 6898418"/>
              <a:gd name="csX10" fmla="*/ 0 w 4824999"/>
              <a:gd name="csY10" fmla="*/ 0 h 6898418"/>
              <a:gd name="csX11" fmla="*/ 4518882 w 4824999"/>
              <a:gd name="csY11" fmla="*/ 0 h 6898418"/>
              <a:gd name="csX12" fmla="*/ 4518882 w 4824999"/>
              <a:gd name="csY12" fmla="*/ 5874200 h 6898418"/>
              <a:gd name="csX13" fmla="*/ 4513795 w 4824999"/>
              <a:gd name="csY13" fmla="*/ 5632014 h 6898418"/>
              <a:gd name="csX14" fmla="*/ 281589 w 4824999"/>
              <a:gd name="csY14" fmla="*/ 100283 h 6898418"/>
              <a:gd name="csX15" fmla="*/ 0 w 4824999"/>
              <a:gd name="csY15" fmla="*/ 0 h 6898418"/>
              <a:gd name="csX0" fmla="*/ 4518882 w 4518883"/>
              <a:gd name="csY0" fmla="*/ 5874295 h 6858000"/>
              <a:gd name="csX1" fmla="*/ 3183101 w 4518883"/>
              <a:gd name="csY1" fmla="*/ 6758718 h 6858000"/>
              <a:gd name="csX2" fmla="*/ 4433124 w 4518883"/>
              <a:gd name="csY2" fmla="*/ 6858000 h 6858000"/>
              <a:gd name="csX3" fmla="*/ 4438944 w 4518883"/>
              <a:gd name="csY3" fmla="*/ 6828560 h 6858000"/>
              <a:gd name="csX4" fmla="*/ 4513795 w 4518883"/>
              <a:gd name="csY4" fmla="*/ 6116480 h 6858000"/>
              <a:gd name="csX5" fmla="*/ 4518882 w 4518883"/>
              <a:gd name="csY5" fmla="*/ 5874295 h 6858000"/>
              <a:gd name="csX6" fmla="*/ 4518882 w 4518883"/>
              <a:gd name="csY6" fmla="*/ 5874200 h 6858000"/>
              <a:gd name="csX7" fmla="*/ 4518883 w 4518883"/>
              <a:gd name="csY7" fmla="*/ 5874247 h 6858000"/>
              <a:gd name="csX8" fmla="*/ 4518882 w 4518883"/>
              <a:gd name="csY8" fmla="*/ 5874295 h 6858000"/>
              <a:gd name="csX9" fmla="*/ 4518882 w 4518883"/>
              <a:gd name="csY9" fmla="*/ 5874200 h 6858000"/>
              <a:gd name="csX10" fmla="*/ 0 w 4518883"/>
              <a:gd name="csY10" fmla="*/ 0 h 6858000"/>
              <a:gd name="csX11" fmla="*/ 4518882 w 4518883"/>
              <a:gd name="csY11" fmla="*/ 0 h 6858000"/>
              <a:gd name="csX12" fmla="*/ 4518882 w 4518883"/>
              <a:gd name="csY12" fmla="*/ 5874200 h 6858000"/>
              <a:gd name="csX13" fmla="*/ 4513795 w 4518883"/>
              <a:gd name="csY13" fmla="*/ 5632014 h 6858000"/>
              <a:gd name="csX14" fmla="*/ 281589 w 4518883"/>
              <a:gd name="csY14" fmla="*/ 100283 h 6858000"/>
              <a:gd name="csX15" fmla="*/ 0 w 4518883"/>
              <a:gd name="csY15" fmla="*/ 0 h 6858000"/>
              <a:gd name="csX0" fmla="*/ 4518882 w 4518883"/>
              <a:gd name="csY0" fmla="*/ 5874295 h 6858000"/>
              <a:gd name="csX1" fmla="*/ 3183101 w 4518883"/>
              <a:gd name="csY1" fmla="*/ 6758718 h 6858000"/>
              <a:gd name="csX2" fmla="*/ 4433124 w 4518883"/>
              <a:gd name="csY2" fmla="*/ 6858000 h 6858000"/>
              <a:gd name="csX3" fmla="*/ 4438944 w 4518883"/>
              <a:gd name="csY3" fmla="*/ 6828560 h 6858000"/>
              <a:gd name="csX4" fmla="*/ 4513795 w 4518883"/>
              <a:gd name="csY4" fmla="*/ 6116480 h 6858000"/>
              <a:gd name="csX5" fmla="*/ 4518882 w 4518883"/>
              <a:gd name="csY5" fmla="*/ 5874295 h 6858000"/>
              <a:gd name="csX6" fmla="*/ 4518882 w 4518883"/>
              <a:gd name="csY6" fmla="*/ 5874200 h 6858000"/>
              <a:gd name="csX7" fmla="*/ 4518883 w 4518883"/>
              <a:gd name="csY7" fmla="*/ 5874247 h 6858000"/>
              <a:gd name="csX8" fmla="*/ 4518882 w 4518883"/>
              <a:gd name="csY8" fmla="*/ 5874295 h 6858000"/>
              <a:gd name="csX9" fmla="*/ 4518882 w 4518883"/>
              <a:gd name="csY9" fmla="*/ 5874200 h 6858000"/>
              <a:gd name="csX10" fmla="*/ 0 w 4518883"/>
              <a:gd name="csY10" fmla="*/ 0 h 6858000"/>
              <a:gd name="csX11" fmla="*/ 4518882 w 4518883"/>
              <a:gd name="csY11" fmla="*/ 0 h 6858000"/>
              <a:gd name="csX12" fmla="*/ 4017964 w 4518883"/>
              <a:gd name="csY12" fmla="*/ 5836100 h 6858000"/>
              <a:gd name="csX13" fmla="*/ 4513795 w 4518883"/>
              <a:gd name="csY13" fmla="*/ 5632014 h 6858000"/>
              <a:gd name="csX14" fmla="*/ 281589 w 4518883"/>
              <a:gd name="csY14" fmla="*/ 100283 h 6858000"/>
              <a:gd name="csX15" fmla="*/ 0 w 4518883"/>
              <a:gd name="csY15" fmla="*/ 0 h 6858000"/>
              <a:gd name="csX0" fmla="*/ 4518882 w 5812920"/>
              <a:gd name="csY0" fmla="*/ 5874295 h 6858000"/>
              <a:gd name="csX1" fmla="*/ 3183101 w 5812920"/>
              <a:gd name="csY1" fmla="*/ 6758718 h 6858000"/>
              <a:gd name="csX2" fmla="*/ 4433124 w 5812920"/>
              <a:gd name="csY2" fmla="*/ 6858000 h 6858000"/>
              <a:gd name="csX3" fmla="*/ 4438944 w 5812920"/>
              <a:gd name="csY3" fmla="*/ 6828560 h 6858000"/>
              <a:gd name="csX4" fmla="*/ 4513795 w 5812920"/>
              <a:gd name="csY4" fmla="*/ 6116480 h 6858000"/>
              <a:gd name="csX5" fmla="*/ 4518882 w 5812920"/>
              <a:gd name="csY5" fmla="*/ 5874295 h 6858000"/>
              <a:gd name="csX6" fmla="*/ 4518882 w 5812920"/>
              <a:gd name="csY6" fmla="*/ 5874200 h 6858000"/>
              <a:gd name="csX7" fmla="*/ 4518883 w 5812920"/>
              <a:gd name="csY7" fmla="*/ 5874247 h 6858000"/>
              <a:gd name="csX8" fmla="*/ 4518882 w 5812920"/>
              <a:gd name="csY8" fmla="*/ 5874295 h 6858000"/>
              <a:gd name="csX9" fmla="*/ 4518882 w 5812920"/>
              <a:gd name="csY9" fmla="*/ 5874200 h 6858000"/>
              <a:gd name="csX10" fmla="*/ 0 w 5812920"/>
              <a:gd name="csY10" fmla="*/ 0 h 6858000"/>
              <a:gd name="csX11" fmla="*/ 4518882 w 5812920"/>
              <a:gd name="csY11" fmla="*/ 0 h 6858000"/>
              <a:gd name="csX12" fmla="*/ 5812920 w 5812920"/>
              <a:gd name="csY12" fmla="*/ 5747200 h 6858000"/>
              <a:gd name="csX13" fmla="*/ 4513795 w 5812920"/>
              <a:gd name="csY13" fmla="*/ 5632014 h 6858000"/>
              <a:gd name="csX14" fmla="*/ 281589 w 5812920"/>
              <a:gd name="csY14" fmla="*/ 100283 h 6858000"/>
              <a:gd name="csX15" fmla="*/ 0 w 5812920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5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805997 w 5061543"/>
              <a:gd name="csY13" fmla="*/ 60003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41624 w 5061543"/>
              <a:gd name="csY13" fmla="*/ 55685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198851 w 5061543"/>
              <a:gd name="csY6" fmla="*/ 58996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198851 w 5061543"/>
              <a:gd name="csY9" fmla="*/ 58996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3990135 w 5061543"/>
              <a:gd name="csY6" fmla="*/ 61409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3990135 w 5061543"/>
              <a:gd name="csY9" fmla="*/ 61409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3990135 w 5061543"/>
              <a:gd name="csY6" fmla="*/ 6140900 h 6858000"/>
              <a:gd name="csX7" fmla="*/ 4518883 w 5061543"/>
              <a:gd name="csY7" fmla="*/ 5874247 h 6858000"/>
              <a:gd name="csX8" fmla="*/ 4157108 w 5061543"/>
              <a:gd name="csY8" fmla="*/ 5861595 h 6858000"/>
              <a:gd name="csX9" fmla="*/ 3990135 w 5061543"/>
              <a:gd name="csY9" fmla="*/ 61409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3990135 w 5061543"/>
              <a:gd name="csY6" fmla="*/ 6140900 h 6858000"/>
              <a:gd name="csX7" fmla="*/ 4059708 w 5061543"/>
              <a:gd name="csY7" fmla="*/ 5607547 h 6858000"/>
              <a:gd name="csX8" fmla="*/ 4157108 w 5061543"/>
              <a:gd name="csY8" fmla="*/ 5861595 h 6858000"/>
              <a:gd name="csX9" fmla="*/ 3990135 w 5061543"/>
              <a:gd name="csY9" fmla="*/ 61409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157108 w 5061543"/>
              <a:gd name="csY6" fmla="*/ 5861595 h 6858000"/>
              <a:gd name="csX7" fmla="*/ 4059708 w 5061543"/>
              <a:gd name="csY7" fmla="*/ 5607547 h 6858000"/>
              <a:gd name="csX8" fmla="*/ 4157108 w 5061543"/>
              <a:gd name="csY8" fmla="*/ 5861595 h 6858000"/>
              <a:gd name="csX9" fmla="*/ 0 w 5061543"/>
              <a:gd name="csY9" fmla="*/ 0 h 6858000"/>
              <a:gd name="csX10" fmla="*/ 4518882 w 5061543"/>
              <a:gd name="csY10" fmla="*/ 0 h 6858000"/>
              <a:gd name="csX11" fmla="*/ 5061543 w 5061543"/>
              <a:gd name="csY11" fmla="*/ 5759900 h 6858000"/>
              <a:gd name="csX12" fmla="*/ 4513796 w 5061543"/>
              <a:gd name="csY12" fmla="*/ 5632014 h 6858000"/>
              <a:gd name="csX13" fmla="*/ 281589 w 5061543"/>
              <a:gd name="csY13" fmla="*/ 100283 h 6858000"/>
              <a:gd name="csX14" fmla="*/ 0 w 5061543"/>
              <a:gd name="csY14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4143193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143193 w 5061543"/>
              <a:gd name="csY5" fmla="*/ 58742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3266586 w 5061543"/>
              <a:gd name="csY0" fmla="*/ 58996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3266586 w 5061543"/>
              <a:gd name="csY5" fmla="*/ 58996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3266586 w 5061543"/>
              <a:gd name="csY0" fmla="*/ 58996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3887647 w 5061543"/>
              <a:gd name="csY4" fmla="*/ 6243480 h 6858000"/>
              <a:gd name="csX5" fmla="*/ 3266586 w 5061543"/>
              <a:gd name="csY5" fmla="*/ 58996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2779583 w 5061543"/>
              <a:gd name="csY0" fmla="*/ 58996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3887647 w 5061543"/>
              <a:gd name="csY4" fmla="*/ 6243480 h 6858000"/>
              <a:gd name="csX5" fmla="*/ 2779583 w 5061543"/>
              <a:gd name="csY5" fmla="*/ 58996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3887647 w 5061543"/>
              <a:gd name="csY0" fmla="*/ 6243480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3887647 w 5061543"/>
              <a:gd name="csY4" fmla="*/ 6243480 h 6858000"/>
              <a:gd name="csX5" fmla="*/ 0 w 5061543"/>
              <a:gd name="csY5" fmla="*/ 0 h 6858000"/>
              <a:gd name="csX6" fmla="*/ 4518882 w 5061543"/>
              <a:gd name="csY6" fmla="*/ 0 h 6858000"/>
              <a:gd name="csX7" fmla="*/ 5061543 w 5061543"/>
              <a:gd name="csY7" fmla="*/ 5759900 h 6858000"/>
              <a:gd name="csX8" fmla="*/ 4513796 w 5061543"/>
              <a:gd name="csY8" fmla="*/ 5632014 h 6858000"/>
              <a:gd name="csX9" fmla="*/ 281589 w 5061543"/>
              <a:gd name="csY9" fmla="*/ 100283 h 6858000"/>
              <a:gd name="csX10" fmla="*/ 0 w 5061543"/>
              <a:gd name="csY10" fmla="*/ 0 h 6858000"/>
              <a:gd name="csX0" fmla="*/ 4438944 w 5061543"/>
              <a:gd name="csY0" fmla="*/ 6828560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0 w 5061543"/>
              <a:gd name="csY4" fmla="*/ 0 h 6858000"/>
              <a:gd name="csX5" fmla="*/ 4518882 w 5061543"/>
              <a:gd name="csY5" fmla="*/ 0 h 6858000"/>
              <a:gd name="csX6" fmla="*/ 5061543 w 5061543"/>
              <a:gd name="csY6" fmla="*/ 5759900 h 6858000"/>
              <a:gd name="csX7" fmla="*/ 4513796 w 5061543"/>
              <a:gd name="csY7" fmla="*/ 5632014 h 6858000"/>
              <a:gd name="csX8" fmla="*/ 281589 w 5061543"/>
              <a:gd name="csY8" fmla="*/ 100283 h 6858000"/>
              <a:gd name="csX9" fmla="*/ 0 w 5061543"/>
              <a:gd name="csY9" fmla="*/ 0 h 6858000"/>
              <a:gd name="csX0" fmla="*/ 4438944 w 5061543"/>
              <a:gd name="csY0" fmla="*/ 6828560 h 6858000"/>
              <a:gd name="csX1" fmla="*/ 4433124 w 5061543"/>
              <a:gd name="csY1" fmla="*/ 6858000 h 6858000"/>
              <a:gd name="csX2" fmla="*/ 4438944 w 5061543"/>
              <a:gd name="csY2" fmla="*/ 6828560 h 6858000"/>
              <a:gd name="csX3" fmla="*/ 0 w 5061543"/>
              <a:gd name="csY3" fmla="*/ 0 h 6858000"/>
              <a:gd name="csX4" fmla="*/ 4518882 w 5061543"/>
              <a:gd name="csY4" fmla="*/ 0 h 6858000"/>
              <a:gd name="csX5" fmla="*/ 5061543 w 5061543"/>
              <a:gd name="csY5" fmla="*/ 5759900 h 6858000"/>
              <a:gd name="csX6" fmla="*/ 4513796 w 5061543"/>
              <a:gd name="csY6" fmla="*/ 5632014 h 6858000"/>
              <a:gd name="csX7" fmla="*/ 281589 w 5061543"/>
              <a:gd name="csY7" fmla="*/ 100283 h 6858000"/>
              <a:gd name="csX8" fmla="*/ 0 w 5061543"/>
              <a:gd name="csY8" fmla="*/ 0 h 6858000"/>
              <a:gd name="csX0" fmla="*/ 0 w 5061543"/>
              <a:gd name="csY0" fmla="*/ 0 h 5759900"/>
              <a:gd name="csX1" fmla="*/ 4518882 w 5061543"/>
              <a:gd name="csY1" fmla="*/ 0 h 5759900"/>
              <a:gd name="csX2" fmla="*/ 5061543 w 5061543"/>
              <a:gd name="csY2" fmla="*/ 5759900 h 5759900"/>
              <a:gd name="csX3" fmla="*/ 4513796 w 5061543"/>
              <a:gd name="csY3" fmla="*/ 5632014 h 5759900"/>
              <a:gd name="csX4" fmla="*/ 281589 w 5061543"/>
              <a:gd name="csY4" fmla="*/ 100283 h 5759900"/>
              <a:gd name="csX5" fmla="*/ 0 w 5061543"/>
              <a:gd name="csY5" fmla="*/ 0 h 5759900"/>
              <a:gd name="csX0" fmla="*/ 0 w 4769341"/>
              <a:gd name="csY0" fmla="*/ 0 h 5709100"/>
              <a:gd name="csX1" fmla="*/ 4518882 w 4769341"/>
              <a:gd name="csY1" fmla="*/ 0 h 5709100"/>
              <a:gd name="csX2" fmla="*/ 4769341 w 4769341"/>
              <a:gd name="csY2" fmla="*/ 5709100 h 5709100"/>
              <a:gd name="csX3" fmla="*/ 4513796 w 4769341"/>
              <a:gd name="csY3" fmla="*/ 5632014 h 5709100"/>
              <a:gd name="csX4" fmla="*/ 281589 w 4769341"/>
              <a:gd name="csY4" fmla="*/ 100283 h 5709100"/>
              <a:gd name="csX5" fmla="*/ 0 w 4769341"/>
              <a:gd name="csY5" fmla="*/ 0 h 5709100"/>
              <a:gd name="csX0" fmla="*/ 0 w 4518882"/>
              <a:gd name="csY0" fmla="*/ 0 h 5632014"/>
              <a:gd name="csX1" fmla="*/ 4518882 w 4518882"/>
              <a:gd name="csY1" fmla="*/ 0 h 5632014"/>
              <a:gd name="csX2" fmla="*/ 4518882 w 4518882"/>
              <a:gd name="csY2" fmla="*/ 5607500 h 5632014"/>
              <a:gd name="csX3" fmla="*/ 4513796 w 4518882"/>
              <a:gd name="csY3" fmla="*/ 5632014 h 5632014"/>
              <a:gd name="csX4" fmla="*/ 281589 w 4518882"/>
              <a:gd name="csY4" fmla="*/ 100283 h 5632014"/>
              <a:gd name="csX5" fmla="*/ 0 w 4518882"/>
              <a:gd name="csY5" fmla="*/ 0 h 56320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4518882" h="5632014">
                <a:moveTo>
                  <a:pt x="0" y="0"/>
                </a:moveTo>
                <a:lnTo>
                  <a:pt x="4518882" y="0"/>
                </a:lnTo>
                <a:lnTo>
                  <a:pt x="4518882" y="5607500"/>
                </a:lnTo>
                <a:lnTo>
                  <a:pt x="4513796" y="5632014"/>
                </a:lnTo>
                <a:cubicBezTo>
                  <a:pt x="4408958" y="3140671"/>
                  <a:pt x="2693855" y="1021848"/>
                  <a:pt x="281589" y="100283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97000">
                <a:srgbClr val="002891">
                  <a:alpha val="12000"/>
                  <a:lumMod val="100000"/>
                </a:srgbClr>
              </a:gs>
              <a:gs pos="13000">
                <a:srgbClr val="297EAF">
                  <a:alpha val="57000"/>
                </a:srgb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F1E681-3C97-FABB-2938-3CEC8F482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4510" y="6580319"/>
            <a:ext cx="168155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900" b="0" i="0" baseline="0" noProof="0">
                <a:solidFill>
                  <a:schemeClr val="bg1"/>
                </a:solidFill>
                <a:latin typeface="Arial" panose="020B0604020202020204" pitchFamily="34" charset="0"/>
                <a:cs typeface="Poppins" pitchFamily="2" charset="77"/>
              </a:rPr>
              <a:t>© ETSI 2026. All rights reserved.</a:t>
            </a: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F6FEB393-1C07-47F7-E4D5-E07A533D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01316" y="6369661"/>
            <a:ext cx="380996" cy="3809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EC803D-C1A8-F132-CC98-042E7AB25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580" y="6369661"/>
            <a:ext cx="604349" cy="3809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6DF47B-3BED-4C75-ACAB-4344E1B376F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42">
            <a:extLst>
              <a:ext uri="{FF2B5EF4-FFF2-40B4-BE49-F238E27FC236}">
                <a16:creationId xmlns:a16="http://schemas.microsoft.com/office/drawing/2014/main" id="{1FCC0F38-BAE5-E85F-69A9-58547E3FE2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6000" y="216000"/>
            <a:ext cx="1102545" cy="38263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D54A545-A932-40DA-FB3D-F67568689E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545" y="98801"/>
            <a:ext cx="10117983" cy="1158138"/>
          </a:xfrm>
          <a:prstGeom prst="rect">
            <a:avLst/>
          </a:prstGeom>
          <a:noFill/>
        </p:spPr>
        <p:txBody>
          <a:bodyPr vert="horz" lIns="144000" tIns="144000" rIns="144000" bIns="144000" rtlCol="0" anchor="t" anchorCtr="0">
            <a:noAutofit/>
          </a:bodyPr>
          <a:lstStyle>
            <a:lvl1pPr algn="l">
              <a:defRPr sz="3200" b="1" i="0" cap="none" baseline="0">
                <a:solidFill>
                  <a:schemeClr val="bg1"/>
                </a:solidFill>
                <a:cs typeface="Poppins" pitchFamily="2" charset="77"/>
              </a:defRPr>
            </a:lvl1pPr>
          </a:lstStyle>
          <a:p>
            <a:r>
              <a:rPr lang="en-GB" noProof="0"/>
              <a:t>Title - 1 or 2 lines</a:t>
            </a:r>
          </a:p>
        </p:txBody>
      </p:sp>
    </p:spTree>
    <p:extLst>
      <p:ext uri="{BB962C8B-B14F-4D97-AF65-F5344CB8AC3E}">
        <p14:creationId xmlns:p14="http://schemas.microsoft.com/office/powerpoint/2010/main" val="1098243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6F7BE-D649-9B12-90E8-8410D0BC0FB7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5300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sp>
        <p:nvSpPr>
          <p:cNvPr id="19" name="מציין מיקום תוכן 4">
            <a:extLst>
              <a:ext uri="{FF2B5EF4-FFF2-40B4-BE49-F238E27FC236}">
                <a16:creationId xmlns:a16="http://schemas.microsoft.com/office/drawing/2014/main" id="{2565E6F3-603E-73E2-5CC5-3FF51A681C2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0118" y="1600571"/>
            <a:ext cx="11399026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</a:p>
          <a:p>
            <a:pPr lvl="4"/>
            <a:endParaRPr lang="en-US" dirty="0"/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sp>
        <p:nvSpPr>
          <p:cNvPr id="5" name="מציין מיקום של כותרת 1">
            <a:extLst>
              <a:ext uri="{FF2B5EF4-FFF2-40B4-BE49-F238E27FC236}">
                <a16:creationId xmlns:a16="http://schemas.microsoft.com/office/drawing/2014/main" id="{5E90E7FB-C9BD-AD98-0B71-2C9C8D22B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A536377-9D7A-C2E3-6E79-7BE934CE5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CFC1295-6173-B61C-82FB-621324EBA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black background with white text">
            <a:extLst>
              <a:ext uri="{FF2B5EF4-FFF2-40B4-BE49-F238E27FC236}">
                <a16:creationId xmlns:a16="http://schemas.microsoft.com/office/drawing/2014/main" id="{36313FE1-6778-93D2-B17F-FAFE846375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15" y="159668"/>
            <a:ext cx="2580730" cy="6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087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ta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27141D-1114-AADB-7899-31391ABA87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7000">
                <a:srgbClr val="002891"/>
              </a:gs>
              <a:gs pos="13000">
                <a:srgbClr val="297EAF"/>
              </a:gs>
            </a:gsLst>
            <a:lin ang="81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 : forme 2">
            <a:extLst>
              <a:ext uri="{FF2B5EF4-FFF2-40B4-BE49-F238E27FC236}">
                <a16:creationId xmlns:a16="http://schemas.microsoft.com/office/drawing/2014/main" id="{A35F8A22-BE81-453D-21EF-C8D6AB8F4B2C}"/>
              </a:ext>
            </a:extLst>
          </p:cNvPr>
          <p:cNvSpPr/>
          <p:nvPr userDrawn="1"/>
        </p:nvSpPr>
        <p:spPr>
          <a:xfrm>
            <a:off x="0" y="3672016"/>
            <a:ext cx="12192000" cy="3185983"/>
          </a:xfrm>
          <a:custGeom>
            <a:avLst/>
            <a:gdLst>
              <a:gd name="connsiteX0" fmla="*/ 6151548 w 12247548"/>
              <a:gd name="connsiteY0" fmla="*/ 0 h 3516600"/>
              <a:gd name="connsiteX1" fmla="*/ 12130438 w 12247548"/>
              <a:gd name="connsiteY1" fmla="*/ 940605 h 3516600"/>
              <a:gd name="connsiteX2" fmla="*/ 12247548 w 12247548"/>
              <a:gd name="connsiteY2" fmla="*/ 988659 h 3516600"/>
              <a:gd name="connsiteX3" fmla="*/ 12247548 w 12247548"/>
              <a:gd name="connsiteY3" fmla="*/ 3516600 h 3516600"/>
              <a:gd name="connsiteX4" fmla="*/ 0 w 12247548"/>
              <a:gd name="connsiteY4" fmla="*/ 3516600 h 3516600"/>
              <a:gd name="connsiteX5" fmla="*/ 0 w 12247548"/>
              <a:gd name="connsiteY5" fmla="*/ 1011453 h 3516600"/>
              <a:gd name="connsiteX6" fmla="*/ 172659 w 12247548"/>
              <a:gd name="connsiteY6" fmla="*/ 940605 h 3516600"/>
              <a:gd name="connsiteX7" fmla="*/ 6151548 w 12247548"/>
              <a:gd name="connsiteY7" fmla="*/ 0 h 35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7548" h="3516600">
                <a:moveTo>
                  <a:pt x="6151548" y="0"/>
                </a:moveTo>
                <a:cubicBezTo>
                  <a:pt x="8521409" y="0"/>
                  <a:pt x="10652893" y="362771"/>
                  <a:pt x="12130438" y="940605"/>
                </a:cubicBezTo>
                <a:lnTo>
                  <a:pt x="12247548" y="988659"/>
                </a:lnTo>
                <a:lnTo>
                  <a:pt x="12247548" y="3516600"/>
                </a:lnTo>
                <a:lnTo>
                  <a:pt x="0" y="3516600"/>
                </a:lnTo>
                <a:lnTo>
                  <a:pt x="0" y="1011453"/>
                </a:lnTo>
                <a:lnTo>
                  <a:pt x="172659" y="940605"/>
                </a:lnTo>
                <a:cubicBezTo>
                  <a:pt x="1650204" y="362771"/>
                  <a:pt x="3781688" y="0"/>
                  <a:pt x="6151548" y="0"/>
                </a:cubicBezTo>
                <a:close/>
              </a:path>
            </a:pathLst>
          </a:custGeom>
          <a:gradFill>
            <a:gsLst>
              <a:gs pos="88000">
                <a:schemeClr val="accent1">
                  <a:lumMod val="20000"/>
                  <a:lumOff val="80000"/>
                  <a:alpha val="46000"/>
                </a:schemeClr>
              </a:gs>
              <a:gs pos="10000">
                <a:schemeClr val="accent2">
                  <a:alpha val="5000"/>
                </a:scheme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pic>
        <p:nvPicPr>
          <p:cNvPr id="10" name="Image 40" descr="Une image contenant Bleu électrique, espace, étoile, léger&#10;&#10;Le contenu généré par l’IA peut être incorrect.">
            <a:extLst>
              <a:ext uri="{FF2B5EF4-FFF2-40B4-BE49-F238E27FC236}">
                <a16:creationId xmlns:a16="http://schemas.microsoft.com/office/drawing/2014/main" id="{FC924E81-C2CD-F4C2-9429-43504BAAFE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F1E681-3C97-FABB-2938-3CEC8F482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4510" y="6580319"/>
            <a:ext cx="168155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900" b="0" i="0" baseline="0" noProof="0">
                <a:solidFill>
                  <a:schemeClr val="bg1"/>
                </a:solidFill>
                <a:latin typeface="Arial" panose="020B0604020202020204" pitchFamily="34" charset="0"/>
                <a:cs typeface="Poppins" pitchFamily="2" charset="77"/>
              </a:rPr>
              <a:t>© ETSI 2026. All rights reserved.</a:t>
            </a:r>
          </a:p>
        </p:txBody>
      </p:sp>
      <p:sp>
        <p:nvSpPr>
          <p:cNvPr id="3" name="Forme libre 14">
            <a:extLst>
              <a:ext uri="{FF2B5EF4-FFF2-40B4-BE49-F238E27FC236}">
                <a16:creationId xmlns:a16="http://schemas.microsoft.com/office/drawing/2014/main" id="{A1C1979D-9810-E781-CACC-C57F5C0EDD0E}"/>
              </a:ext>
            </a:extLst>
          </p:cNvPr>
          <p:cNvSpPr/>
          <p:nvPr userDrawn="1"/>
        </p:nvSpPr>
        <p:spPr>
          <a:xfrm rot="10800000" flipH="1">
            <a:off x="8797729" y="3270745"/>
            <a:ext cx="3394271" cy="3587253"/>
          </a:xfrm>
          <a:custGeom>
            <a:avLst/>
            <a:gdLst>
              <a:gd name="csX0" fmla="*/ 8401052 w 8401053"/>
              <a:gd name="csY0" fmla="*/ 5874295 h 8181118"/>
              <a:gd name="csX1" fmla="*/ 8401052 w 8401053"/>
              <a:gd name="csY1" fmla="*/ 8181118 h 8181118"/>
              <a:gd name="csX2" fmla="*/ 0 w 8401053"/>
              <a:gd name="csY2" fmla="*/ 8181118 h 8181118"/>
              <a:gd name="csX3" fmla="*/ 0 w 8401053"/>
              <a:gd name="csY3" fmla="*/ 6858000 h 8181118"/>
              <a:gd name="csX4" fmla="*/ 8315294 w 8401053"/>
              <a:gd name="csY4" fmla="*/ 6858000 h 8181118"/>
              <a:gd name="csX5" fmla="*/ 8321114 w 8401053"/>
              <a:gd name="csY5" fmla="*/ 6828560 h 8181118"/>
              <a:gd name="csX6" fmla="*/ 8395965 w 8401053"/>
              <a:gd name="csY6" fmla="*/ 6116480 h 8181118"/>
              <a:gd name="csX7" fmla="*/ 8401052 w 8401053"/>
              <a:gd name="csY7" fmla="*/ 5874200 h 8181118"/>
              <a:gd name="csX8" fmla="*/ 8401053 w 8401053"/>
              <a:gd name="csY8" fmla="*/ 5874247 h 8181118"/>
              <a:gd name="csX9" fmla="*/ 8401052 w 8401053"/>
              <a:gd name="csY9" fmla="*/ 5874295 h 8181118"/>
              <a:gd name="csX10" fmla="*/ 3882170 w 8401053"/>
              <a:gd name="csY10" fmla="*/ 0 h 8181118"/>
              <a:gd name="csX11" fmla="*/ 8401052 w 8401053"/>
              <a:gd name="csY11" fmla="*/ 0 h 8181118"/>
              <a:gd name="csX12" fmla="*/ 8401052 w 8401053"/>
              <a:gd name="csY12" fmla="*/ 5874200 h 8181118"/>
              <a:gd name="csX13" fmla="*/ 8395965 w 8401053"/>
              <a:gd name="csY13" fmla="*/ 5632014 h 8181118"/>
              <a:gd name="csX14" fmla="*/ 4163759 w 8401053"/>
              <a:gd name="csY14" fmla="*/ 100283 h 8181118"/>
              <a:gd name="csX0" fmla="*/ 8401052 w 8401053"/>
              <a:gd name="csY0" fmla="*/ 5874295 h 8181118"/>
              <a:gd name="csX1" fmla="*/ 8401052 w 8401053"/>
              <a:gd name="csY1" fmla="*/ 8181118 h 8181118"/>
              <a:gd name="csX2" fmla="*/ 0 w 8401053"/>
              <a:gd name="csY2" fmla="*/ 8181118 h 8181118"/>
              <a:gd name="csX3" fmla="*/ 160294 w 8401053"/>
              <a:gd name="csY3" fmla="*/ 7223760 h 8181118"/>
              <a:gd name="csX4" fmla="*/ 8315294 w 8401053"/>
              <a:gd name="csY4" fmla="*/ 6858000 h 8181118"/>
              <a:gd name="csX5" fmla="*/ 8321114 w 8401053"/>
              <a:gd name="csY5" fmla="*/ 6828560 h 8181118"/>
              <a:gd name="csX6" fmla="*/ 8395965 w 8401053"/>
              <a:gd name="csY6" fmla="*/ 6116480 h 8181118"/>
              <a:gd name="csX7" fmla="*/ 8401052 w 8401053"/>
              <a:gd name="csY7" fmla="*/ 5874295 h 8181118"/>
              <a:gd name="csX8" fmla="*/ 8401052 w 8401053"/>
              <a:gd name="csY8" fmla="*/ 5874200 h 8181118"/>
              <a:gd name="csX9" fmla="*/ 8401053 w 8401053"/>
              <a:gd name="csY9" fmla="*/ 5874247 h 8181118"/>
              <a:gd name="csX10" fmla="*/ 8401052 w 8401053"/>
              <a:gd name="csY10" fmla="*/ 5874295 h 8181118"/>
              <a:gd name="csX11" fmla="*/ 8401052 w 8401053"/>
              <a:gd name="csY11" fmla="*/ 5874200 h 8181118"/>
              <a:gd name="csX12" fmla="*/ 3882170 w 8401053"/>
              <a:gd name="csY12" fmla="*/ 0 h 8181118"/>
              <a:gd name="csX13" fmla="*/ 8401052 w 8401053"/>
              <a:gd name="csY13" fmla="*/ 0 h 8181118"/>
              <a:gd name="csX14" fmla="*/ 8401052 w 8401053"/>
              <a:gd name="csY14" fmla="*/ 5874200 h 8181118"/>
              <a:gd name="csX15" fmla="*/ 8395965 w 8401053"/>
              <a:gd name="csY15" fmla="*/ 5632014 h 8181118"/>
              <a:gd name="csX16" fmla="*/ 4163759 w 8401053"/>
              <a:gd name="csY16" fmla="*/ 100283 h 8181118"/>
              <a:gd name="csX17" fmla="*/ 3882170 w 8401053"/>
              <a:gd name="csY17" fmla="*/ 0 h 8181118"/>
              <a:gd name="csX0" fmla="*/ 8401052 w 8401053"/>
              <a:gd name="csY0" fmla="*/ 5874295 h 8181118"/>
              <a:gd name="csX1" fmla="*/ 8401052 w 8401053"/>
              <a:gd name="csY1" fmla="*/ 8181118 h 8181118"/>
              <a:gd name="csX2" fmla="*/ 0 w 8401053"/>
              <a:gd name="csY2" fmla="*/ 8181118 h 8181118"/>
              <a:gd name="csX3" fmla="*/ 6111201 w 8401053"/>
              <a:gd name="csY3" fmla="*/ 7296912 h 8181118"/>
              <a:gd name="csX4" fmla="*/ 8315294 w 8401053"/>
              <a:gd name="csY4" fmla="*/ 6858000 h 8181118"/>
              <a:gd name="csX5" fmla="*/ 8321114 w 8401053"/>
              <a:gd name="csY5" fmla="*/ 6828560 h 8181118"/>
              <a:gd name="csX6" fmla="*/ 8395965 w 8401053"/>
              <a:gd name="csY6" fmla="*/ 6116480 h 8181118"/>
              <a:gd name="csX7" fmla="*/ 8401052 w 8401053"/>
              <a:gd name="csY7" fmla="*/ 5874295 h 8181118"/>
              <a:gd name="csX8" fmla="*/ 8401052 w 8401053"/>
              <a:gd name="csY8" fmla="*/ 5874200 h 8181118"/>
              <a:gd name="csX9" fmla="*/ 8401053 w 8401053"/>
              <a:gd name="csY9" fmla="*/ 5874247 h 8181118"/>
              <a:gd name="csX10" fmla="*/ 8401052 w 8401053"/>
              <a:gd name="csY10" fmla="*/ 5874295 h 8181118"/>
              <a:gd name="csX11" fmla="*/ 8401052 w 8401053"/>
              <a:gd name="csY11" fmla="*/ 5874200 h 8181118"/>
              <a:gd name="csX12" fmla="*/ 3882170 w 8401053"/>
              <a:gd name="csY12" fmla="*/ 0 h 8181118"/>
              <a:gd name="csX13" fmla="*/ 8401052 w 8401053"/>
              <a:gd name="csY13" fmla="*/ 0 h 8181118"/>
              <a:gd name="csX14" fmla="*/ 8401052 w 8401053"/>
              <a:gd name="csY14" fmla="*/ 5874200 h 8181118"/>
              <a:gd name="csX15" fmla="*/ 8395965 w 8401053"/>
              <a:gd name="csY15" fmla="*/ 5632014 h 8181118"/>
              <a:gd name="csX16" fmla="*/ 4163759 w 8401053"/>
              <a:gd name="csY16" fmla="*/ 100283 h 8181118"/>
              <a:gd name="csX17" fmla="*/ 3882170 w 8401053"/>
              <a:gd name="csY17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3451271 w 4518883"/>
              <a:gd name="csY2" fmla="*/ 8071390 h 8181118"/>
              <a:gd name="csX3" fmla="*/ 2229031 w 4518883"/>
              <a:gd name="csY3" fmla="*/ 7296912 h 8181118"/>
              <a:gd name="csX4" fmla="*/ 4433124 w 4518883"/>
              <a:gd name="csY4" fmla="*/ 6858000 h 8181118"/>
              <a:gd name="csX5" fmla="*/ 4438944 w 4518883"/>
              <a:gd name="csY5" fmla="*/ 6828560 h 8181118"/>
              <a:gd name="csX6" fmla="*/ 4513795 w 4518883"/>
              <a:gd name="csY6" fmla="*/ 6116480 h 8181118"/>
              <a:gd name="csX7" fmla="*/ 4518882 w 4518883"/>
              <a:gd name="csY7" fmla="*/ 5874295 h 8181118"/>
              <a:gd name="csX8" fmla="*/ 4518882 w 4518883"/>
              <a:gd name="csY8" fmla="*/ 5874200 h 8181118"/>
              <a:gd name="csX9" fmla="*/ 4518883 w 4518883"/>
              <a:gd name="csY9" fmla="*/ 5874247 h 8181118"/>
              <a:gd name="csX10" fmla="*/ 4518882 w 4518883"/>
              <a:gd name="csY10" fmla="*/ 5874295 h 8181118"/>
              <a:gd name="csX11" fmla="*/ 4518882 w 4518883"/>
              <a:gd name="csY11" fmla="*/ 5874200 h 8181118"/>
              <a:gd name="csX12" fmla="*/ 0 w 4518883"/>
              <a:gd name="csY12" fmla="*/ 0 h 8181118"/>
              <a:gd name="csX13" fmla="*/ 4518882 w 4518883"/>
              <a:gd name="csY13" fmla="*/ 0 h 8181118"/>
              <a:gd name="csX14" fmla="*/ 4518882 w 4518883"/>
              <a:gd name="csY14" fmla="*/ 5874200 h 8181118"/>
              <a:gd name="csX15" fmla="*/ 4513795 w 4518883"/>
              <a:gd name="csY15" fmla="*/ 5632014 h 8181118"/>
              <a:gd name="csX16" fmla="*/ 281589 w 4518883"/>
              <a:gd name="csY16" fmla="*/ 100283 h 8181118"/>
              <a:gd name="csX17" fmla="*/ 0 w 4518883"/>
              <a:gd name="csY17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3451271 w 4518883"/>
              <a:gd name="csY2" fmla="*/ 8071390 h 8181118"/>
              <a:gd name="csX3" fmla="*/ 3651638 w 4518883"/>
              <a:gd name="csY3" fmla="*/ 7132320 h 8181118"/>
              <a:gd name="csX4" fmla="*/ 4433124 w 4518883"/>
              <a:gd name="csY4" fmla="*/ 6858000 h 8181118"/>
              <a:gd name="csX5" fmla="*/ 4438944 w 4518883"/>
              <a:gd name="csY5" fmla="*/ 6828560 h 8181118"/>
              <a:gd name="csX6" fmla="*/ 4513795 w 4518883"/>
              <a:gd name="csY6" fmla="*/ 6116480 h 8181118"/>
              <a:gd name="csX7" fmla="*/ 4518882 w 4518883"/>
              <a:gd name="csY7" fmla="*/ 5874295 h 8181118"/>
              <a:gd name="csX8" fmla="*/ 4518882 w 4518883"/>
              <a:gd name="csY8" fmla="*/ 5874200 h 8181118"/>
              <a:gd name="csX9" fmla="*/ 4518883 w 4518883"/>
              <a:gd name="csY9" fmla="*/ 5874247 h 8181118"/>
              <a:gd name="csX10" fmla="*/ 4518882 w 4518883"/>
              <a:gd name="csY10" fmla="*/ 5874295 h 8181118"/>
              <a:gd name="csX11" fmla="*/ 4518882 w 4518883"/>
              <a:gd name="csY11" fmla="*/ 5874200 h 8181118"/>
              <a:gd name="csX12" fmla="*/ 0 w 4518883"/>
              <a:gd name="csY12" fmla="*/ 0 h 8181118"/>
              <a:gd name="csX13" fmla="*/ 4518882 w 4518883"/>
              <a:gd name="csY13" fmla="*/ 0 h 8181118"/>
              <a:gd name="csX14" fmla="*/ 4518882 w 4518883"/>
              <a:gd name="csY14" fmla="*/ 5874200 h 8181118"/>
              <a:gd name="csX15" fmla="*/ 4513795 w 4518883"/>
              <a:gd name="csY15" fmla="*/ 5632014 h 8181118"/>
              <a:gd name="csX16" fmla="*/ 281589 w 4518883"/>
              <a:gd name="csY16" fmla="*/ 100283 h 8181118"/>
              <a:gd name="csX17" fmla="*/ 0 w 4518883"/>
              <a:gd name="csY17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3451271 w 4518883"/>
              <a:gd name="csY2" fmla="*/ 8071390 h 8181118"/>
              <a:gd name="csX3" fmla="*/ 4433124 w 4518883"/>
              <a:gd name="csY3" fmla="*/ 6858000 h 8181118"/>
              <a:gd name="csX4" fmla="*/ 4438944 w 4518883"/>
              <a:gd name="csY4" fmla="*/ 6828560 h 8181118"/>
              <a:gd name="csX5" fmla="*/ 4513795 w 4518883"/>
              <a:gd name="csY5" fmla="*/ 6116480 h 8181118"/>
              <a:gd name="csX6" fmla="*/ 4518882 w 4518883"/>
              <a:gd name="csY6" fmla="*/ 5874295 h 8181118"/>
              <a:gd name="csX7" fmla="*/ 4518882 w 4518883"/>
              <a:gd name="csY7" fmla="*/ 5874200 h 8181118"/>
              <a:gd name="csX8" fmla="*/ 4518883 w 4518883"/>
              <a:gd name="csY8" fmla="*/ 5874247 h 8181118"/>
              <a:gd name="csX9" fmla="*/ 4518882 w 4518883"/>
              <a:gd name="csY9" fmla="*/ 5874295 h 8181118"/>
              <a:gd name="csX10" fmla="*/ 4518882 w 4518883"/>
              <a:gd name="csY10" fmla="*/ 5874200 h 8181118"/>
              <a:gd name="csX11" fmla="*/ 0 w 4518883"/>
              <a:gd name="csY11" fmla="*/ 0 h 8181118"/>
              <a:gd name="csX12" fmla="*/ 4518882 w 4518883"/>
              <a:gd name="csY12" fmla="*/ 0 h 8181118"/>
              <a:gd name="csX13" fmla="*/ 4518882 w 4518883"/>
              <a:gd name="csY13" fmla="*/ 5874200 h 8181118"/>
              <a:gd name="csX14" fmla="*/ 4513795 w 4518883"/>
              <a:gd name="csY14" fmla="*/ 5632014 h 8181118"/>
              <a:gd name="csX15" fmla="*/ 281589 w 4518883"/>
              <a:gd name="csY15" fmla="*/ 100283 h 8181118"/>
              <a:gd name="csX16" fmla="*/ 0 w 4518883"/>
              <a:gd name="csY16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4433124 w 4518883"/>
              <a:gd name="csY2" fmla="*/ 6858000 h 8181118"/>
              <a:gd name="csX3" fmla="*/ 4438944 w 4518883"/>
              <a:gd name="csY3" fmla="*/ 6828560 h 8181118"/>
              <a:gd name="csX4" fmla="*/ 4513795 w 4518883"/>
              <a:gd name="csY4" fmla="*/ 6116480 h 8181118"/>
              <a:gd name="csX5" fmla="*/ 4518882 w 4518883"/>
              <a:gd name="csY5" fmla="*/ 5874295 h 8181118"/>
              <a:gd name="csX6" fmla="*/ 4518882 w 4518883"/>
              <a:gd name="csY6" fmla="*/ 5874200 h 8181118"/>
              <a:gd name="csX7" fmla="*/ 4518883 w 4518883"/>
              <a:gd name="csY7" fmla="*/ 5874247 h 8181118"/>
              <a:gd name="csX8" fmla="*/ 4518882 w 4518883"/>
              <a:gd name="csY8" fmla="*/ 5874295 h 8181118"/>
              <a:gd name="csX9" fmla="*/ 4518882 w 4518883"/>
              <a:gd name="csY9" fmla="*/ 5874200 h 8181118"/>
              <a:gd name="csX10" fmla="*/ 0 w 4518883"/>
              <a:gd name="csY10" fmla="*/ 0 h 8181118"/>
              <a:gd name="csX11" fmla="*/ 4518882 w 4518883"/>
              <a:gd name="csY11" fmla="*/ 0 h 8181118"/>
              <a:gd name="csX12" fmla="*/ 4518882 w 4518883"/>
              <a:gd name="csY12" fmla="*/ 5874200 h 8181118"/>
              <a:gd name="csX13" fmla="*/ 4513795 w 4518883"/>
              <a:gd name="csY13" fmla="*/ 5632014 h 8181118"/>
              <a:gd name="csX14" fmla="*/ 281589 w 4518883"/>
              <a:gd name="csY14" fmla="*/ 100283 h 8181118"/>
              <a:gd name="csX15" fmla="*/ 0 w 4518883"/>
              <a:gd name="csY15" fmla="*/ 0 h 8181118"/>
              <a:gd name="csX0" fmla="*/ 4518882 w 4824999"/>
              <a:gd name="csY0" fmla="*/ 5874295 h 6898418"/>
              <a:gd name="csX1" fmla="*/ 4824999 w 4824999"/>
              <a:gd name="csY1" fmla="*/ 6898418 h 6898418"/>
              <a:gd name="csX2" fmla="*/ 4433124 w 4824999"/>
              <a:gd name="csY2" fmla="*/ 6858000 h 6898418"/>
              <a:gd name="csX3" fmla="*/ 4438944 w 4824999"/>
              <a:gd name="csY3" fmla="*/ 6828560 h 6898418"/>
              <a:gd name="csX4" fmla="*/ 4513795 w 4824999"/>
              <a:gd name="csY4" fmla="*/ 6116480 h 6898418"/>
              <a:gd name="csX5" fmla="*/ 4518882 w 4824999"/>
              <a:gd name="csY5" fmla="*/ 5874295 h 6898418"/>
              <a:gd name="csX6" fmla="*/ 4518882 w 4824999"/>
              <a:gd name="csY6" fmla="*/ 5874200 h 6898418"/>
              <a:gd name="csX7" fmla="*/ 4518883 w 4824999"/>
              <a:gd name="csY7" fmla="*/ 5874247 h 6898418"/>
              <a:gd name="csX8" fmla="*/ 4518882 w 4824999"/>
              <a:gd name="csY8" fmla="*/ 5874295 h 6898418"/>
              <a:gd name="csX9" fmla="*/ 4518882 w 4824999"/>
              <a:gd name="csY9" fmla="*/ 5874200 h 6898418"/>
              <a:gd name="csX10" fmla="*/ 0 w 4824999"/>
              <a:gd name="csY10" fmla="*/ 0 h 6898418"/>
              <a:gd name="csX11" fmla="*/ 4518882 w 4824999"/>
              <a:gd name="csY11" fmla="*/ 0 h 6898418"/>
              <a:gd name="csX12" fmla="*/ 4518882 w 4824999"/>
              <a:gd name="csY12" fmla="*/ 5874200 h 6898418"/>
              <a:gd name="csX13" fmla="*/ 4513795 w 4824999"/>
              <a:gd name="csY13" fmla="*/ 5632014 h 6898418"/>
              <a:gd name="csX14" fmla="*/ 281589 w 4824999"/>
              <a:gd name="csY14" fmla="*/ 100283 h 6898418"/>
              <a:gd name="csX15" fmla="*/ 0 w 4824999"/>
              <a:gd name="csY15" fmla="*/ 0 h 6898418"/>
              <a:gd name="csX0" fmla="*/ 4518882 w 4518883"/>
              <a:gd name="csY0" fmla="*/ 5874295 h 6858000"/>
              <a:gd name="csX1" fmla="*/ 3183101 w 4518883"/>
              <a:gd name="csY1" fmla="*/ 6758718 h 6858000"/>
              <a:gd name="csX2" fmla="*/ 4433124 w 4518883"/>
              <a:gd name="csY2" fmla="*/ 6858000 h 6858000"/>
              <a:gd name="csX3" fmla="*/ 4438944 w 4518883"/>
              <a:gd name="csY3" fmla="*/ 6828560 h 6858000"/>
              <a:gd name="csX4" fmla="*/ 4513795 w 4518883"/>
              <a:gd name="csY4" fmla="*/ 6116480 h 6858000"/>
              <a:gd name="csX5" fmla="*/ 4518882 w 4518883"/>
              <a:gd name="csY5" fmla="*/ 5874295 h 6858000"/>
              <a:gd name="csX6" fmla="*/ 4518882 w 4518883"/>
              <a:gd name="csY6" fmla="*/ 5874200 h 6858000"/>
              <a:gd name="csX7" fmla="*/ 4518883 w 4518883"/>
              <a:gd name="csY7" fmla="*/ 5874247 h 6858000"/>
              <a:gd name="csX8" fmla="*/ 4518882 w 4518883"/>
              <a:gd name="csY8" fmla="*/ 5874295 h 6858000"/>
              <a:gd name="csX9" fmla="*/ 4518882 w 4518883"/>
              <a:gd name="csY9" fmla="*/ 5874200 h 6858000"/>
              <a:gd name="csX10" fmla="*/ 0 w 4518883"/>
              <a:gd name="csY10" fmla="*/ 0 h 6858000"/>
              <a:gd name="csX11" fmla="*/ 4518882 w 4518883"/>
              <a:gd name="csY11" fmla="*/ 0 h 6858000"/>
              <a:gd name="csX12" fmla="*/ 4518882 w 4518883"/>
              <a:gd name="csY12" fmla="*/ 5874200 h 6858000"/>
              <a:gd name="csX13" fmla="*/ 4513795 w 4518883"/>
              <a:gd name="csY13" fmla="*/ 5632014 h 6858000"/>
              <a:gd name="csX14" fmla="*/ 281589 w 4518883"/>
              <a:gd name="csY14" fmla="*/ 100283 h 6858000"/>
              <a:gd name="csX15" fmla="*/ 0 w 4518883"/>
              <a:gd name="csY15" fmla="*/ 0 h 6858000"/>
              <a:gd name="csX0" fmla="*/ 4518882 w 4518883"/>
              <a:gd name="csY0" fmla="*/ 5874295 h 6858000"/>
              <a:gd name="csX1" fmla="*/ 3183101 w 4518883"/>
              <a:gd name="csY1" fmla="*/ 6758718 h 6858000"/>
              <a:gd name="csX2" fmla="*/ 4433124 w 4518883"/>
              <a:gd name="csY2" fmla="*/ 6858000 h 6858000"/>
              <a:gd name="csX3" fmla="*/ 4438944 w 4518883"/>
              <a:gd name="csY3" fmla="*/ 6828560 h 6858000"/>
              <a:gd name="csX4" fmla="*/ 4513795 w 4518883"/>
              <a:gd name="csY4" fmla="*/ 6116480 h 6858000"/>
              <a:gd name="csX5" fmla="*/ 4518882 w 4518883"/>
              <a:gd name="csY5" fmla="*/ 5874295 h 6858000"/>
              <a:gd name="csX6" fmla="*/ 4518882 w 4518883"/>
              <a:gd name="csY6" fmla="*/ 5874200 h 6858000"/>
              <a:gd name="csX7" fmla="*/ 4518883 w 4518883"/>
              <a:gd name="csY7" fmla="*/ 5874247 h 6858000"/>
              <a:gd name="csX8" fmla="*/ 4518882 w 4518883"/>
              <a:gd name="csY8" fmla="*/ 5874295 h 6858000"/>
              <a:gd name="csX9" fmla="*/ 4518882 w 4518883"/>
              <a:gd name="csY9" fmla="*/ 5874200 h 6858000"/>
              <a:gd name="csX10" fmla="*/ 0 w 4518883"/>
              <a:gd name="csY10" fmla="*/ 0 h 6858000"/>
              <a:gd name="csX11" fmla="*/ 4518882 w 4518883"/>
              <a:gd name="csY11" fmla="*/ 0 h 6858000"/>
              <a:gd name="csX12" fmla="*/ 4017964 w 4518883"/>
              <a:gd name="csY12" fmla="*/ 5836100 h 6858000"/>
              <a:gd name="csX13" fmla="*/ 4513795 w 4518883"/>
              <a:gd name="csY13" fmla="*/ 5632014 h 6858000"/>
              <a:gd name="csX14" fmla="*/ 281589 w 4518883"/>
              <a:gd name="csY14" fmla="*/ 100283 h 6858000"/>
              <a:gd name="csX15" fmla="*/ 0 w 4518883"/>
              <a:gd name="csY15" fmla="*/ 0 h 6858000"/>
              <a:gd name="csX0" fmla="*/ 4518882 w 5812920"/>
              <a:gd name="csY0" fmla="*/ 5874295 h 6858000"/>
              <a:gd name="csX1" fmla="*/ 3183101 w 5812920"/>
              <a:gd name="csY1" fmla="*/ 6758718 h 6858000"/>
              <a:gd name="csX2" fmla="*/ 4433124 w 5812920"/>
              <a:gd name="csY2" fmla="*/ 6858000 h 6858000"/>
              <a:gd name="csX3" fmla="*/ 4438944 w 5812920"/>
              <a:gd name="csY3" fmla="*/ 6828560 h 6858000"/>
              <a:gd name="csX4" fmla="*/ 4513795 w 5812920"/>
              <a:gd name="csY4" fmla="*/ 6116480 h 6858000"/>
              <a:gd name="csX5" fmla="*/ 4518882 w 5812920"/>
              <a:gd name="csY5" fmla="*/ 5874295 h 6858000"/>
              <a:gd name="csX6" fmla="*/ 4518882 w 5812920"/>
              <a:gd name="csY6" fmla="*/ 5874200 h 6858000"/>
              <a:gd name="csX7" fmla="*/ 4518883 w 5812920"/>
              <a:gd name="csY7" fmla="*/ 5874247 h 6858000"/>
              <a:gd name="csX8" fmla="*/ 4518882 w 5812920"/>
              <a:gd name="csY8" fmla="*/ 5874295 h 6858000"/>
              <a:gd name="csX9" fmla="*/ 4518882 w 5812920"/>
              <a:gd name="csY9" fmla="*/ 5874200 h 6858000"/>
              <a:gd name="csX10" fmla="*/ 0 w 5812920"/>
              <a:gd name="csY10" fmla="*/ 0 h 6858000"/>
              <a:gd name="csX11" fmla="*/ 4518882 w 5812920"/>
              <a:gd name="csY11" fmla="*/ 0 h 6858000"/>
              <a:gd name="csX12" fmla="*/ 5812920 w 5812920"/>
              <a:gd name="csY12" fmla="*/ 5747200 h 6858000"/>
              <a:gd name="csX13" fmla="*/ 4513795 w 5812920"/>
              <a:gd name="csY13" fmla="*/ 5632014 h 6858000"/>
              <a:gd name="csX14" fmla="*/ 281589 w 5812920"/>
              <a:gd name="csY14" fmla="*/ 100283 h 6858000"/>
              <a:gd name="csX15" fmla="*/ 0 w 5812920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5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805997 w 5061543"/>
              <a:gd name="csY13" fmla="*/ 60003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41624 w 5061543"/>
              <a:gd name="csY13" fmla="*/ 55685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198851 w 5061543"/>
              <a:gd name="csY6" fmla="*/ 58996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198851 w 5061543"/>
              <a:gd name="csY9" fmla="*/ 58996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3990135 w 5061543"/>
              <a:gd name="csY6" fmla="*/ 61409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3990135 w 5061543"/>
              <a:gd name="csY9" fmla="*/ 61409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3990135 w 5061543"/>
              <a:gd name="csY6" fmla="*/ 6140900 h 6858000"/>
              <a:gd name="csX7" fmla="*/ 4518883 w 5061543"/>
              <a:gd name="csY7" fmla="*/ 5874247 h 6858000"/>
              <a:gd name="csX8" fmla="*/ 4157108 w 5061543"/>
              <a:gd name="csY8" fmla="*/ 5861595 h 6858000"/>
              <a:gd name="csX9" fmla="*/ 3990135 w 5061543"/>
              <a:gd name="csY9" fmla="*/ 61409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3990135 w 5061543"/>
              <a:gd name="csY6" fmla="*/ 6140900 h 6858000"/>
              <a:gd name="csX7" fmla="*/ 4059708 w 5061543"/>
              <a:gd name="csY7" fmla="*/ 5607547 h 6858000"/>
              <a:gd name="csX8" fmla="*/ 4157108 w 5061543"/>
              <a:gd name="csY8" fmla="*/ 5861595 h 6858000"/>
              <a:gd name="csX9" fmla="*/ 3990135 w 5061543"/>
              <a:gd name="csY9" fmla="*/ 61409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157108 w 5061543"/>
              <a:gd name="csY6" fmla="*/ 5861595 h 6858000"/>
              <a:gd name="csX7" fmla="*/ 4059708 w 5061543"/>
              <a:gd name="csY7" fmla="*/ 5607547 h 6858000"/>
              <a:gd name="csX8" fmla="*/ 4157108 w 5061543"/>
              <a:gd name="csY8" fmla="*/ 5861595 h 6858000"/>
              <a:gd name="csX9" fmla="*/ 0 w 5061543"/>
              <a:gd name="csY9" fmla="*/ 0 h 6858000"/>
              <a:gd name="csX10" fmla="*/ 4518882 w 5061543"/>
              <a:gd name="csY10" fmla="*/ 0 h 6858000"/>
              <a:gd name="csX11" fmla="*/ 5061543 w 5061543"/>
              <a:gd name="csY11" fmla="*/ 5759900 h 6858000"/>
              <a:gd name="csX12" fmla="*/ 4513796 w 5061543"/>
              <a:gd name="csY12" fmla="*/ 5632014 h 6858000"/>
              <a:gd name="csX13" fmla="*/ 281589 w 5061543"/>
              <a:gd name="csY13" fmla="*/ 100283 h 6858000"/>
              <a:gd name="csX14" fmla="*/ 0 w 5061543"/>
              <a:gd name="csY14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4143193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143193 w 5061543"/>
              <a:gd name="csY5" fmla="*/ 58742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3266586 w 5061543"/>
              <a:gd name="csY0" fmla="*/ 58996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3266586 w 5061543"/>
              <a:gd name="csY5" fmla="*/ 58996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3266586 w 5061543"/>
              <a:gd name="csY0" fmla="*/ 58996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3887647 w 5061543"/>
              <a:gd name="csY4" fmla="*/ 6243480 h 6858000"/>
              <a:gd name="csX5" fmla="*/ 3266586 w 5061543"/>
              <a:gd name="csY5" fmla="*/ 58996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2779583 w 5061543"/>
              <a:gd name="csY0" fmla="*/ 58996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3887647 w 5061543"/>
              <a:gd name="csY4" fmla="*/ 6243480 h 6858000"/>
              <a:gd name="csX5" fmla="*/ 2779583 w 5061543"/>
              <a:gd name="csY5" fmla="*/ 58996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3887647 w 5061543"/>
              <a:gd name="csY0" fmla="*/ 6243480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3887647 w 5061543"/>
              <a:gd name="csY4" fmla="*/ 6243480 h 6858000"/>
              <a:gd name="csX5" fmla="*/ 0 w 5061543"/>
              <a:gd name="csY5" fmla="*/ 0 h 6858000"/>
              <a:gd name="csX6" fmla="*/ 4518882 w 5061543"/>
              <a:gd name="csY6" fmla="*/ 0 h 6858000"/>
              <a:gd name="csX7" fmla="*/ 5061543 w 5061543"/>
              <a:gd name="csY7" fmla="*/ 5759900 h 6858000"/>
              <a:gd name="csX8" fmla="*/ 4513796 w 5061543"/>
              <a:gd name="csY8" fmla="*/ 5632014 h 6858000"/>
              <a:gd name="csX9" fmla="*/ 281589 w 5061543"/>
              <a:gd name="csY9" fmla="*/ 100283 h 6858000"/>
              <a:gd name="csX10" fmla="*/ 0 w 5061543"/>
              <a:gd name="csY10" fmla="*/ 0 h 6858000"/>
              <a:gd name="csX0" fmla="*/ 4438944 w 5061543"/>
              <a:gd name="csY0" fmla="*/ 6828560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0 w 5061543"/>
              <a:gd name="csY4" fmla="*/ 0 h 6858000"/>
              <a:gd name="csX5" fmla="*/ 4518882 w 5061543"/>
              <a:gd name="csY5" fmla="*/ 0 h 6858000"/>
              <a:gd name="csX6" fmla="*/ 5061543 w 5061543"/>
              <a:gd name="csY6" fmla="*/ 5759900 h 6858000"/>
              <a:gd name="csX7" fmla="*/ 4513796 w 5061543"/>
              <a:gd name="csY7" fmla="*/ 5632014 h 6858000"/>
              <a:gd name="csX8" fmla="*/ 281589 w 5061543"/>
              <a:gd name="csY8" fmla="*/ 100283 h 6858000"/>
              <a:gd name="csX9" fmla="*/ 0 w 5061543"/>
              <a:gd name="csY9" fmla="*/ 0 h 6858000"/>
              <a:gd name="csX0" fmla="*/ 4438944 w 5061543"/>
              <a:gd name="csY0" fmla="*/ 6828560 h 6858000"/>
              <a:gd name="csX1" fmla="*/ 4433124 w 5061543"/>
              <a:gd name="csY1" fmla="*/ 6858000 h 6858000"/>
              <a:gd name="csX2" fmla="*/ 4438944 w 5061543"/>
              <a:gd name="csY2" fmla="*/ 6828560 h 6858000"/>
              <a:gd name="csX3" fmla="*/ 0 w 5061543"/>
              <a:gd name="csY3" fmla="*/ 0 h 6858000"/>
              <a:gd name="csX4" fmla="*/ 4518882 w 5061543"/>
              <a:gd name="csY4" fmla="*/ 0 h 6858000"/>
              <a:gd name="csX5" fmla="*/ 5061543 w 5061543"/>
              <a:gd name="csY5" fmla="*/ 5759900 h 6858000"/>
              <a:gd name="csX6" fmla="*/ 4513796 w 5061543"/>
              <a:gd name="csY6" fmla="*/ 5632014 h 6858000"/>
              <a:gd name="csX7" fmla="*/ 281589 w 5061543"/>
              <a:gd name="csY7" fmla="*/ 100283 h 6858000"/>
              <a:gd name="csX8" fmla="*/ 0 w 5061543"/>
              <a:gd name="csY8" fmla="*/ 0 h 6858000"/>
              <a:gd name="csX0" fmla="*/ 0 w 5061543"/>
              <a:gd name="csY0" fmla="*/ 0 h 5759900"/>
              <a:gd name="csX1" fmla="*/ 4518882 w 5061543"/>
              <a:gd name="csY1" fmla="*/ 0 h 5759900"/>
              <a:gd name="csX2" fmla="*/ 5061543 w 5061543"/>
              <a:gd name="csY2" fmla="*/ 5759900 h 5759900"/>
              <a:gd name="csX3" fmla="*/ 4513796 w 5061543"/>
              <a:gd name="csY3" fmla="*/ 5632014 h 5759900"/>
              <a:gd name="csX4" fmla="*/ 281589 w 5061543"/>
              <a:gd name="csY4" fmla="*/ 100283 h 5759900"/>
              <a:gd name="csX5" fmla="*/ 0 w 5061543"/>
              <a:gd name="csY5" fmla="*/ 0 h 5759900"/>
              <a:gd name="csX0" fmla="*/ 0 w 4769341"/>
              <a:gd name="csY0" fmla="*/ 0 h 5709100"/>
              <a:gd name="csX1" fmla="*/ 4518882 w 4769341"/>
              <a:gd name="csY1" fmla="*/ 0 h 5709100"/>
              <a:gd name="csX2" fmla="*/ 4769341 w 4769341"/>
              <a:gd name="csY2" fmla="*/ 5709100 h 5709100"/>
              <a:gd name="csX3" fmla="*/ 4513796 w 4769341"/>
              <a:gd name="csY3" fmla="*/ 5632014 h 5709100"/>
              <a:gd name="csX4" fmla="*/ 281589 w 4769341"/>
              <a:gd name="csY4" fmla="*/ 100283 h 5709100"/>
              <a:gd name="csX5" fmla="*/ 0 w 4769341"/>
              <a:gd name="csY5" fmla="*/ 0 h 5709100"/>
              <a:gd name="csX0" fmla="*/ 0 w 4518882"/>
              <a:gd name="csY0" fmla="*/ 0 h 5632014"/>
              <a:gd name="csX1" fmla="*/ 4518882 w 4518882"/>
              <a:gd name="csY1" fmla="*/ 0 h 5632014"/>
              <a:gd name="csX2" fmla="*/ 4518882 w 4518882"/>
              <a:gd name="csY2" fmla="*/ 5607500 h 5632014"/>
              <a:gd name="csX3" fmla="*/ 4513796 w 4518882"/>
              <a:gd name="csY3" fmla="*/ 5632014 h 5632014"/>
              <a:gd name="csX4" fmla="*/ 281589 w 4518882"/>
              <a:gd name="csY4" fmla="*/ 100283 h 5632014"/>
              <a:gd name="csX5" fmla="*/ 0 w 4518882"/>
              <a:gd name="csY5" fmla="*/ 0 h 56320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4518882" h="5632014">
                <a:moveTo>
                  <a:pt x="0" y="0"/>
                </a:moveTo>
                <a:lnTo>
                  <a:pt x="4518882" y="0"/>
                </a:lnTo>
                <a:lnTo>
                  <a:pt x="4518882" y="5607500"/>
                </a:lnTo>
                <a:lnTo>
                  <a:pt x="4513796" y="5632014"/>
                </a:lnTo>
                <a:cubicBezTo>
                  <a:pt x="4408958" y="3140671"/>
                  <a:pt x="2693855" y="1021848"/>
                  <a:pt x="281589" y="100283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97000">
                <a:srgbClr val="002891">
                  <a:alpha val="12000"/>
                  <a:lumMod val="100000"/>
                </a:srgbClr>
              </a:gs>
              <a:gs pos="13000">
                <a:srgbClr val="297EAF">
                  <a:alpha val="57000"/>
                </a:srgb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F6FEB393-1C07-47F7-E4D5-E07A533D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01316" y="6369661"/>
            <a:ext cx="380996" cy="3809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EC803D-C1A8-F132-CC98-042E7AB25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359" y="6369661"/>
            <a:ext cx="604349" cy="3809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6DF47B-3BED-4C75-ACAB-4344E1B376F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42">
            <a:extLst>
              <a:ext uri="{FF2B5EF4-FFF2-40B4-BE49-F238E27FC236}">
                <a16:creationId xmlns:a16="http://schemas.microsoft.com/office/drawing/2014/main" id="{018B4DA9-5CDD-55D9-7523-01AA39B67C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6000" y="216000"/>
            <a:ext cx="1102545" cy="38263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89FE912-A60A-337D-ADCB-2DD8B560D6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545" y="98801"/>
            <a:ext cx="10117983" cy="1158138"/>
          </a:xfrm>
          <a:prstGeom prst="rect">
            <a:avLst/>
          </a:prstGeom>
          <a:noFill/>
        </p:spPr>
        <p:txBody>
          <a:bodyPr vert="horz" lIns="144000" tIns="144000" rIns="144000" bIns="144000" rtlCol="0" anchor="t" anchorCtr="0">
            <a:noAutofit/>
          </a:bodyPr>
          <a:lstStyle>
            <a:lvl1pPr algn="l">
              <a:defRPr sz="3200" b="1" i="0" cap="none" baseline="0">
                <a:solidFill>
                  <a:schemeClr val="bg1"/>
                </a:solidFill>
                <a:cs typeface="Poppins" pitchFamily="2" charset="77"/>
              </a:defRPr>
            </a:lvl1pPr>
          </a:lstStyle>
          <a:p>
            <a:r>
              <a:rPr lang="en-GB" noProof="0"/>
              <a:t>Title - 1 or 2 lines</a:t>
            </a:r>
          </a:p>
        </p:txBody>
      </p:sp>
    </p:spTree>
    <p:extLst>
      <p:ext uri="{BB962C8B-B14F-4D97-AF65-F5344CB8AC3E}">
        <p14:creationId xmlns:p14="http://schemas.microsoft.com/office/powerpoint/2010/main" val="623700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ark stars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27141D-1114-AADB-7899-31391ABA87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7000">
                <a:srgbClr val="002891"/>
              </a:gs>
              <a:gs pos="13000">
                <a:srgbClr val="297EAF"/>
              </a:gs>
            </a:gsLst>
            <a:lin ang="81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 : forme 2">
            <a:extLst>
              <a:ext uri="{FF2B5EF4-FFF2-40B4-BE49-F238E27FC236}">
                <a16:creationId xmlns:a16="http://schemas.microsoft.com/office/drawing/2014/main" id="{A35F8A22-BE81-453D-21EF-C8D6AB8F4B2C}"/>
              </a:ext>
            </a:extLst>
          </p:cNvPr>
          <p:cNvSpPr/>
          <p:nvPr userDrawn="1"/>
        </p:nvSpPr>
        <p:spPr>
          <a:xfrm>
            <a:off x="0" y="3672016"/>
            <a:ext cx="12192000" cy="3185983"/>
          </a:xfrm>
          <a:custGeom>
            <a:avLst/>
            <a:gdLst>
              <a:gd name="connsiteX0" fmla="*/ 6151548 w 12247548"/>
              <a:gd name="connsiteY0" fmla="*/ 0 h 3516600"/>
              <a:gd name="connsiteX1" fmla="*/ 12130438 w 12247548"/>
              <a:gd name="connsiteY1" fmla="*/ 940605 h 3516600"/>
              <a:gd name="connsiteX2" fmla="*/ 12247548 w 12247548"/>
              <a:gd name="connsiteY2" fmla="*/ 988659 h 3516600"/>
              <a:gd name="connsiteX3" fmla="*/ 12247548 w 12247548"/>
              <a:gd name="connsiteY3" fmla="*/ 3516600 h 3516600"/>
              <a:gd name="connsiteX4" fmla="*/ 0 w 12247548"/>
              <a:gd name="connsiteY4" fmla="*/ 3516600 h 3516600"/>
              <a:gd name="connsiteX5" fmla="*/ 0 w 12247548"/>
              <a:gd name="connsiteY5" fmla="*/ 1011453 h 3516600"/>
              <a:gd name="connsiteX6" fmla="*/ 172659 w 12247548"/>
              <a:gd name="connsiteY6" fmla="*/ 940605 h 3516600"/>
              <a:gd name="connsiteX7" fmla="*/ 6151548 w 12247548"/>
              <a:gd name="connsiteY7" fmla="*/ 0 h 35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7548" h="3516600">
                <a:moveTo>
                  <a:pt x="6151548" y="0"/>
                </a:moveTo>
                <a:cubicBezTo>
                  <a:pt x="8521409" y="0"/>
                  <a:pt x="10652893" y="362771"/>
                  <a:pt x="12130438" y="940605"/>
                </a:cubicBezTo>
                <a:lnTo>
                  <a:pt x="12247548" y="988659"/>
                </a:lnTo>
                <a:lnTo>
                  <a:pt x="12247548" y="3516600"/>
                </a:lnTo>
                <a:lnTo>
                  <a:pt x="0" y="3516600"/>
                </a:lnTo>
                <a:lnTo>
                  <a:pt x="0" y="1011453"/>
                </a:lnTo>
                <a:lnTo>
                  <a:pt x="172659" y="940605"/>
                </a:lnTo>
                <a:cubicBezTo>
                  <a:pt x="1650204" y="362771"/>
                  <a:pt x="3781688" y="0"/>
                  <a:pt x="6151548" y="0"/>
                </a:cubicBezTo>
                <a:close/>
              </a:path>
            </a:pathLst>
          </a:custGeom>
          <a:gradFill>
            <a:gsLst>
              <a:gs pos="88000">
                <a:schemeClr val="accent1">
                  <a:lumMod val="20000"/>
                  <a:lumOff val="80000"/>
                  <a:alpha val="46000"/>
                </a:schemeClr>
              </a:gs>
              <a:gs pos="10000">
                <a:schemeClr val="accent2">
                  <a:alpha val="5000"/>
                </a:scheme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pic>
        <p:nvPicPr>
          <p:cNvPr id="2" name="Image 1" descr="Une image contenant ciel, bleu, capture d’écran, Bleu électrique&#10;&#10;Le contenu généré par l’IA peut être incorrect.">
            <a:extLst>
              <a:ext uri="{FF2B5EF4-FFF2-40B4-BE49-F238E27FC236}">
                <a16:creationId xmlns:a16="http://schemas.microsoft.com/office/drawing/2014/main" id="{DBA91567-F2D4-54C9-D490-3AB65AF4E6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0028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F1E681-3C97-FABB-2938-3CEC8F482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4510" y="6580319"/>
            <a:ext cx="168155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900" b="0" i="0" baseline="0" noProof="0">
                <a:solidFill>
                  <a:schemeClr val="bg1"/>
                </a:solidFill>
                <a:latin typeface="Arial" panose="020B0604020202020204" pitchFamily="34" charset="0"/>
                <a:cs typeface="Poppins" pitchFamily="2" charset="77"/>
              </a:rPr>
              <a:t>© ETSI 2026. All rights reserved.</a:t>
            </a:r>
          </a:p>
        </p:txBody>
      </p:sp>
      <p:sp>
        <p:nvSpPr>
          <p:cNvPr id="3" name="Forme libre 14">
            <a:extLst>
              <a:ext uri="{FF2B5EF4-FFF2-40B4-BE49-F238E27FC236}">
                <a16:creationId xmlns:a16="http://schemas.microsoft.com/office/drawing/2014/main" id="{A1C1979D-9810-E781-CACC-C57F5C0EDD0E}"/>
              </a:ext>
            </a:extLst>
          </p:cNvPr>
          <p:cNvSpPr/>
          <p:nvPr userDrawn="1"/>
        </p:nvSpPr>
        <p:spPr>
          <a:xfrm rot="10800000" flipH="1">
            <a:off x="8797729" y="3270745"/>
            <a:ext cx="3394271" cy="3587253"/>
          </a:xfrm>
          <a:custGeom>
            <a:avLst/>
            <a:gdLst>
              <a:gd name="csX0" fmla="*/ 8401052 w 8401053"/>
              <a:gd name="csY0" fmla="*/ 5874295 h 8181118"/>
              <a:gd name="csX1" fmla="*/ 8401052 w 8401053"/>
              <a:gd name="csY1" fmla="*/ 8181118 h 8181118"/>
              <a:gd name="csX2" fmla="*/ 0 w 8401053"/>
              <a:gd name="csY2" fmla="*/ 8181118 h 8181118"/>
              <a:gd name="csX3" fmla="*/ 0 w 8401053"/>
              <a:gd name="csY3" fmla="*/ 6858000 h 8181118"/>
              <a:gd name="csX4" fmla="*/ 8315294 w 8401053"/>
              <a:gd name="csY4" fmla="*/ 6858000 h 8181118"/>
              <a:gd name="csX5" fmla="*/ 8321114 w 8401053"/>
              <a:gd name="csY5" fmla="*/ 6828560 h 8181118"/>
              <a:gd name="csX6" fmla="*/ 8395965 w 8401053"/>
              <a:gd name="csY6" fmla="*/ 6116480 h 8181118"/>
              <a:gd name="csX7" fmla="*/ 8401052 w 8401053"/>
              <a:gd name="csY7" fmla="*/ 5874200 h 8181118"/>
              <a:gd name="csX8" fmla="*/ 8401053 w 8401053"/>
              <a:gd name="csY8" fmla="*/ 5874247 h 8181118"/>
              <a:gd name="csX9" fmla="*/ 8401052 w 8401053"/>
              <a:gd name="csY9" fmla="*/ 5874295 h 8181118"/>
              <a:gd name="csX10" fmla="*/ 3882170 w 8401053"/>
              <a:gd name="csY10" fmla="*/ 0 h 8181118"/>
              <a:gd name="csX11" fmla="*/ 8401052 w 8401053"/>
              <a:gd name="csY11" fmla="*/ 0 h 8181118"/>
              <a:gd name="csX12" fmla="*/ 8401052 w 8401053"/>
              <a:gd name="csY12" fmla="*/ 5874200 h 8181118"/>
              <a:gd name="csX13" fmla="*/ 8395965 w 8401053"/>
              <a:gd name="csY13" fmla="*/ 5632014 h 8181118"/>
              <a:gd name="csX14" fmla="*/ 4163759 w 8401053"/>
              <a:gd name="csY14" fmla="*/ 100283 h 8181118"/>
              <a:gd name="csX0" fmla="*/ 8401052 w 8401053"/>
              <a:gd name="csY0" fmla="*/ 5874295 h 8181118"/>
              <a:gd name="csX1" fmla="*/ 8401052 w 8401053"/>
              <a:gd name="csY1" fmla="*/ 8181118 h 8181118"/>
              <a:gd name="csX2" fmla="*/ 0 w 8401053"/>
              <a:gd name="csY2" fmla="*/ 8181118 h 8181118"/>
              <a:gd name="csX3" fmla="*/ 160294 w 8401053"/>
              <a:gd name="csY3" fmla="*/ 7223760 h 8181118"/>
              <a:gd name="csX4" fmla="*/ 8315294 w 8401053"/>
              <a:gd name="csY4" fmla="*/ 6858000 h 8181118"/>
              <a:gd name="csX5" fmla="*/ 8321114 w 8401053"/>
              <a:gd name="csY5" fmla="*/ 6828560 h 8181118"/>
              <a:gd name="csX6" fmla="*/ 8395965 w 8401053"/>
              <a:gd name="csY6" fmla="*/ 6116480 h 8181118"/>
              <a:gd name="csX7" fmla="*/ 8401052 w 8401053"/>
              <a:gd name="csY7" fmla="*/ 5874295 h 8181118"/>
              <a:gd name="csX8" fmla="*/ 8401052 w 8401053"/>
              <a:gd name="csY8" fmla="*/ 5874200 h 8181118"/>
              <a:gd name="csX9" fmla="*/ 8401053 w 8401053"/>
              <a:gd name="csY9" fmla="*/ 5874247 h 8181118"/>
              <a:gd name="csX10" fmla="*/ 8401052 w 8401053"/>
              <a:gd name="csY10" fmla="*/ 5874295 h 8181118"/>
              <a:gd name="csX11" fmla="*/ 8401052 w 8401053"/>
              <a:gd name="csY11" fmla="*/ 5874200 h 8181118"/>
              <a:gd name="csX12" fmla="*/ 3882170 w 8401053"/>
              <a:gd name="csY12" fmla="*/ 0 h 8181118"/>
              <a:gd name="csX13" fmla="*/ 8401052 w 8401053"/>
              <a:gd name="csY13" fmla="*/ 0 h 8181118"/>
              <a:gd name="csX14" fmla="*/ 8401052 w 8401053"/>
              <a:gd name="csY14" fmla="*/ 5874200 h 8181118"/>
              <a:gd name="csX15" fmla="*/ 8395965 w 8401053"/>
              <a:gd name="csY15" fmla="*/ 5632014 h 8181118"/>
              <a:gd name="csX16" fmla="*/ 4163759 w 8401053"/>
              <a:gd name="csY16" fmla="*/ 100283 h 8181118"/>
              <a:gd name="csX17" fmla="*/ 3882170 w 8401053"/>
              <a:gd name="csY17" fmla="*/ 0 h 8181118"/>
              <a:gd name="csX0" fmla="*/ 8401052 w 8401053"/>
              <a:gd name="csY0" fmla="*/ 5874295 h 8181118"/>
              <a:gd name="csX1" fmla="*/ 8401052 w 8401053"/>
              <a:gd name="csY1" fmla="*/ 8181118 h 8181118"/>
              <a:gd name="csX2" fmla="*/ 0 w 8401053"/>
              <a:gd name="csY2" fmla="*/ 8181118 h 8181118"/>
              <a:gd name="csX3" fmla="*/ 6111201 w 8401053"/>
              <a:gd name="csY3" fmla="*/ 7296912 h 8181118"/>
              <a:gd name="csX4" fmla="*/ 8315294 w 8401053"/>
              <a:gd name="csY4" fmla="*/ 6858000 h 8181118"/>
              <a:gd name="csX5" fmla="*/ 8321114 w 8401053"/>
              <a:gd name="csY5" fmla="*/ 6828560 h 8181118"/>
              <a:gd name="csX6" fmla="*/ 8395965 w 8401053"/>
              <a:gd name="csY6" fmla="*/ 6116480 h 8181118"/>
              <a:gd name="csX7" fmla="*/ 8401052 w 8401053"/>
              <a:gd name="csY7" fmla="*/ 5874295 h 8181118"/>
              <a:gd name="csX8" fmla="*/ 8401052 w 8401053"/>
              <a:gd name="csY8" fmla="*/ 5874200 h 8181118"/>
              <a:gd name="csX9" fmla="*/ 8401053 w 8401053"/>
              <a:gd name="csY9" fmla="*/ 5874247 h 8181118"/>
              <a:gd name="csX10" fmla="*/ 8401052 w 8401053"/>
              <a:gd name="csY10" fmla="*/ 5874295 h 8181118"/>
              <a:gd name="csX11" fmla="*/ 8401052 w 8401053"/>
              <a:gd name="csY11" fmla="*/ 5874200 h 8181118"/>
              <a:gd name="csX12" fmla="*/ 3882170 w 8401053"/>
              <a:gd name="csY12" fmla="*/ 0 h 8181118"/>
              <a:gd name="csX13" fmla="*/ 8401052 w 8401053"/>
              <a:gd name="csY13" fmla="*/ 0 h 8181118"/>
              <a:gd name="csX14" fmla="*/ 8401052 w 8401053"/>
              <a:gd name="csY14" fmla="*/ 5874200 h 8181118"/>
              <a:gd name="csX15" fmla="*/ 8395965 w 8401053"/>
              <a:gd name="csY15" fmla="*/ 5632014 h 8181118"/>
              <a:gd name="csX16" fmla="*/ 4163759 w 8401053"/>
              <a:gd name="csY16" fmla="*/ 100283 h 8181118"/>
              <a:gd name="csX17" fmla="*/ 3882170 w 8401053"/>
              <a:gd name="csY17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3451271 w 4518883"/>
              <a:gd name="csY2" fmla="*/ 8071390 h 8181118"/>
              <a:gd name="csX3" fmla="*/ 2229031 w 4518883"/>
              <a:gd name="csY3" fmla="*/ 7296912 h 8181118"/>
              <a:gd name="csX4" fmla="*/ 4433124 w 4518883"/>
              <a:gd name="csY4" fmla="*/ 6858000 h 8181118"/>
              <a:gd name="csX5" fmla="*/ 4438944 w 4518883"/>
              <a:gd name="csY5" fmla="*/ 6828560 h 8181118"/>
              <a:gd name="csX6" fmla="*/ 4513795 w 4518883"/>
              <a:gd name="csY6" fmla="*/ 6116480 h 8181118"/>
              <a:gd name="csX7" fmla="*/ 4518882 w 4518883"/>
              <a:gd name="csY7" fmla="*/ 5874295 h 8181118"/>
              <a:gd name="csX8" fmla="*/ 4518882 w 4518883"/>
              <a:gd name="csY8" fmla="*/ 5874200 h 8181118"/>
              <a:gd name="csX9" fmla="*/ 4518883 w 4518883"/>
              <a:gd name="csY9" fmla="*/ 5874247 h 8181118"/>
              <a:gd name="csX10" fmla="*/ 4518882 w 4518883"/>
              <a:gd name="csY10" fmla="*/ 5874295 h 8181118"/>
              <a:gd name="csX11" fmla="*/ 4518882 w 4518883"/>
              <a:gd name="csY11" fmla="*/ 5874200 h 8181118"/>
              <a:gd name="csX12" fmla="*/ 0 w 4518883"/>
              <a:gd name="csY12" fmla="*/ 0 h 8181118"/>
              <a:gd name="csX13" fmla="*/ 4518882 w 4518883"/>
              <a:gd name="csY13" fmla="*/ 0 h 8181118"/>
              <a:gd name="csX14" fmla="*/ 4518882 w 4518883"/>
              <a:gd name="csY14" fmla="*/ 5874200 h 8181118"/>
              <a:gd name="csX15" fmla="*/ 4513795 w 4518883"/>
              <a:gd name="csY15" fmla="*/ 5632014 h 8181118"/>
              <a:gd name="csX16" fmla="*/ 281589 w 4518883"/>
              <a:gd name="csY16" fmla="*/ 100283 h 8181118"/>
              <a:gd name="csX17" fmla="*/ 0 w 4518883"/>
              <a:gd name="csY17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3451271 w 4518883"/>
              <a:gd name="csY2" fmla="*/ 8071390 h 8181118"/>
              <a:gd name="csX3" fmla="*/ 3651638 w 4518883"/>
              <a:gd name="csY3" fmla="*/ 7132320 h 8181118"/>
              <a:gd name="csX4" fmla="*/ 4433124 w 4518883"/>
              <a:gd name="csY4" fmla="*/ 6858000 h 8181118"/>
              <a:gd name="csX5" fmla="*/ 4438944 w 4518883"/>
              <a:gd name="csY5" fmla="*/ 6828560 h 8181118"/>
              <a:gd name="csX6" fmla="*/ 4513795 w 4518883"/>
              <a:gd name="csY6" fmla="*/ 6116480 h 8181118"/>
              <a:gd name="csX7" fmla="*/ 4518882 w 4518883"/>
              <a:gd name="csY7" fmla="*/ 5874295 h 8181118"/>
              <a:gd name="csX8" fmla="*/ 4518882 w 4518883"/>
              <a:gd name="csY8" fmla="*/ 5874200 h 8181118"/>
              <a:gd name="csX9" fmla="*/ 4518883 w 4518883"/>
              <a:gd name="csY9" fmla="*/ 5874247 h 8181118"/>
              <a:gd name="csX10" fmla="*/ 4518882 w 4518883"/>
              <a:gd name="csY10" fmla="*/ 5874295 h 8181118"/>
              <a:gd name="csX11" fmla="*/ 4518882 w 4518883"/>
              <a:gd name="csY11" fmla="*/ 5874200 h 8181118"/>
              <a:gd name="csX12" fmla="*/ 0 w 4518883"/>
              <a:gd name="csY12" fmla="*/ 0 h 8181118"/>
              <a:gd name="csX13" fmla="*/ 4518882 w 4518883"/>
              <a:gd name="csY13" fmla="*/ 0 h 8181118"/>
              <a:gd name="csX14" fmla="*/ 4518882 w 4518883"/>
              <a:gd name="csY14" fmla="*/ 5874200 h 8181118"/>
              <a:gd name="csX15" fmla="*/ 4513795 w 4518883"/>
              <a:gd name="csY15" fmla="*/ 5632014 h 8181118"/>
              <a:gd name="csX16" fmla="*/ 281589 w 4518883"/>
              <a:gd name="csY16" fmla="*/ 100283 h 8181118"/>
              <a:gd name="csX17" fmla="*/ 0 w 4518883"/>
              <a:gd name="csY17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3451271 w 4518883"/>
              <a:gd name="csY2" fmla="*/ 8071390 h 8181118"/>
              <a:gd name="csX3" fmla="*/ 4433124 w 4518883"/>
              <a:gd name="csY3" fmla="*/ 6858000 h 8181118"/>
              <a:gd name="csX4" fmla="*/ 4438944 w 4518883"/>
              <a:gd name="csY4" fmla="*/ 6828560 h 8181118"/>
              <a:gd name="csX5" fmla="*/ 4513795 w 4518883"/>
              <a:gd name="csY5" fmla="*/ 6116480 h 8181118"/>
              <a:gd name="csX6" fmla="*/ 4518882 w 4518883"/>
              <a:gd name="csY6" fmla="*/ 5874295 h 8181118"/>
              <a:gd name="csX7" fmla="*/ 4518882 w 4518883"/>
              <a:gd name="csY7" fmla="*/ 5874200 h 8181118"/>
              <a:gd name="csX8" fmla="*/ 4518883 w 4518883"/>
              <a:gd name="csY8" fmla="*/ 5874247 h 8181118"/>
              <a:gd name="csX9" fmla="*/ 4518882 w 4518883"/>
              <a:gd name="csY9" fmla="*/ 5874295 h 8181118"/>
              <a:gd name="csX10" fmla="*/ 4518882 w 4518883"/>
              <a:gd name="csY10" fmla="*/ 5874200 h 8181118"/>
              <a:gd name="csX11" fmla="*/ 0 w 4518883"/>
              <a:gd name="csY11" fmla="*/ 0 h 8181118"/>
              <a:gd name="csX12" fmla="*/ 4518882 w 4518883"/>
              <a:gd name="csY12" fmla="*/ 0 h 8181118"/>
              <a:gd name="csX13" fmla="*/ 4518882 w 4518883"/>
              <a:gd name="csY13" fmla="*/ 5874200 h 8181118"/>
              <a:gd name="csX14" fmla="*/ 4513795 w 4518883"/>
              <a:gd name="csY14" fmla="*/ 5632014 h 8181118"/>
              <a:gd name="csX15" fmla="*/ 281589 w 4518883"/>
              <a:gd name="csY15" fmla="*/ 100283 h 8181118"/>
              <a:gd name="csX16" fmla="*/ 0 w 4518883"/>
              <a:gd name="csY16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4433124 w 4518883"/>
              <a:gd name="csY2" fmla="*/ 6858000 h 8181118"/>
              <a:gd name="csX3" fmla="*/ 4438944 w 4518883"/>
              <a:gd name="csY3" fmla="*/ 6828560 h 8181118"/>
              <a:gd name="csX4" fmla="*/ 4513795 w 4518883"/>
              <a:gd name="csY4" fmla="*/ 6116480 h 8181118"/>
              <a:gd name="csX5" fmla="*/ 4518882 w 4518883"/>
              <a:gd name="csY5" fmla="*/ 5874295 h 8181118"/>
              <a:gd name="csX6" fmla="*/ 4518882 w 4518883"/>
              <a:gd name="csY6" fmla="*/ 5874200 h 8181118"/>
              <a:gd name="csX7" fmla="*/ 4518883 w 4518883"/>
              <a:gd name="csY7" fmla="*/ 5874247 h 8181118"/>
              <a:gd name="csX8" fmla="*/ 4518882 w 4518883"/>
              <a:gd name="csY8" fmla="*/ 5874295 h 8181118"/>
              <a:gd name="csX9" fmla="*/ 4518882 w 4518883"/>
              <a:gd name="csY9" fmla="*/ 5874200 h 8181118"/>
              <a:gd name="csX10" fmla="*/ 0 w 4518883"/>
              <a:gd name="csY10" fmla="*/ 0 h 8181118"/>
              <a:gd name="csX11" fmla="*/ 4518882 w 4518883"/>
              <a:gd name="csY11" fmla="*/ 0 h 8181118"/>
              <a:gd name="csX12" fmla="*/ 4518882 w 4518883"/>
              <a:gd name="csY12" fmla="*/ 5874200 h 8181118"/>
              <a:gd name="csX13" fmla="*/ 4513795 w 4518883"/>
              <a:gd name="csY13" fmla="*/ 5632014 h 8181118"/>
              <a:gd name="csX14" fmla="*/ 281589 w 4518883"/>
              <a:gd name="csY14" fmla="*/ 100283 h 8181118"/>
              <a:gd name="csX15" fmla="*/ 0 w 4518883"/>
              <a:gd name="csY15" fmla="*/ 0 h 8181118"/>
              <a:gd name="csX0" fmla="*/ 4518882 w 4824999"/>
              <a:gd name="csY0" fmla="*/ 5874295 h 6898418"/>
              <a:gd name="csX1" fmla="*/ 4824999 w 4824999"/>
              <a:gd name="csY1" fmla="*/ 6898418 h 6898418"/>
              <a:gd name="csX2" fmla="*/ 4433124 w 4824999"/>
              <a:gd name="csY2" fmla="*/ 6858000 h 6898418"/>
              <a:gd name="csX3" fmla="*/ 4438944 w 4824999"/>
              <a:gd name="csY3" fmla="*/ 6828560 h 6898418"/>
              <a:gd name="csX4" fmla="*/ 4513795 w 4824999"/>
              <a:gd name="csY4" fmla="*/ 6116480 h 6898418"/>
              <a:gd name="csX5" fmla="*/ 4518882 w 4824999"/>
              <a:gd name="csY5" fmla="*/ 5874295 h 6898418"/>
              <a:gd name="csX6" fmla="*/ 4518882 w 4824999"/>
              <a:gd name="csY6" fmla="*/ 5874200 h 6898418"/>
              <a:gd name="csX7" fmla="*/ 4518883 w 4824999"/>
              <a:gd name="csY7" fmla="*/ 5874247 h 6898418"/>
              <a:gd name="csX8" fmla="*/ 4518882 w 4824999"/>
              <a:gd name="csY8" fmla="*/ 5874295 h 6898418"/>
              <a:gd name="csX9" fmla="*/ 4518882 w 4824999"/>
              <a:gd name="csY9" fmla="*/ 5874200 h 6898418"/>
              <a:gd name="csX10" fmla="*/ 0 w 4824999"/>
              <a:gd name="csY10" fmla="*/ 0 h 6898418"/>
              <a:gd name="csX11" fmla="*/ 4518882 w 4824999"/>
              <a:gd name="csY11" fmla="*/ 0 h 6898418"/>
              <a:gd name="csX12" fmla="*/ 4518882 w 4824999"/>
              <a:gd name="csY12" fmla="*/ 5874200 h 6898418"/>
              <a:gd name="csX13" fmla="*/ 4513795 w 4824999"/>
              <a:gd name="csY13" fmla="*/ 5632014 h 6898418"/>
              <a:gd name="csX14" fmla="*/ 281589 w 4824999"/>
              <a:gd name="csY14" fmla="*/ 100283 h 6898418"/>
              <a:gd name="csX15" fmla="*/ 0 w 4824999"/>
              <a:gd name="csY15" fmla="*/ 0 h 6898418"/>
              <a:gd name="csX0" fmla="*/ 4518882 w 4518883"/>
              <a:gd name="csY0" fmla="*/ 5874295 h 6858000"/>
              <a:gd name="csX1" fmla="*/ 3183101 w 4518883"/>
              <a:gd name="csY1" fmla="*/ 6758718 h 6858000"/>
              <a:gd name="csX2" fmla="*/ 4433124 w 4518883"/>
              <a:gd name="csY2" fmla="*/ 6858000 h 6858000"/>
              <a:gd name="csX3" fmla="*/ 4438944 w 4518883"/>
              <a:gd name="csY3" fmla="*/ 6828560 h 6858000"/>
              <a:gd name="csX4" fmla="*/ 4513795 w 4518883"/>
              <a:gd name="csY4" fmla="*/ 6116480 h 6858000"/>
              <a:gd name="csX5" fmla="*/ 4518882 w 4518883"/>
              <a:gd name="csY5" fmla="*/ 5874295 h 6858000"/>
              <a:gd name="csX6" fmla="*/ 4518882 w 4518883"/>
              <a:gd name="csY6" fmla="*/ 5874200 h 6858000"/>
              <a:gd name="csX7" fmla="*/ 4518883 w 4518883"/>
              <a:gd name="csY7" fmla="*/ 5874247 h 6858000"/>
              <a:gd name="csX8" fmla="*/ 4518882 w 4518883"/>
              <a:gd name="csY8" fmla="*/ 5874295 h 6858000"/>
              <a:gd name="csX9" fmla="*/ 4518882 w 4518883"/>
              <a:gd name="csY9" fmla="*/ 5874200 h 6858000"/>
              <a:gd name="csX10" fmla="*/ 0 w 4518883"/>
              <a:gd name="csY10" fmla="*/ 0 h 6858000"/>
              <a:gd name="csX11" fmla="*/ 4518882 w 4518883"/>
              <a:gd name="csY11" fmla="*/ 0 h 6858000"/>
              <a:gd name="csX12" fmla="*/ 4518882 w 4518883"/>
              <a:gd name="csY12" fmla="*/ 5874200 h 6858000"/>
              <a:gd name="csX13" fmla="*/ 4513795 w 4518883"/>
              <a:gd name="csY13" fmla="*/ 5632014 h 6858000"/>
              <a:gd name="csX14" fmla="*/ 281589 w 4518883"/>
              <a:gd name="csY14" fmla="*/ 100283 h 6858000"/>
              <a:gd name="csX15" fmla="*/ 0 w 4518883"/>
              <a:gd name="csY15" fmla="*/ 0 h 6858000"/>
              <a:gd name="csX0" fmla="*/ 4518882 w 4518883"/>
              <a:gd name="csY0" fmla="*/ 5874295 h 6858000"/>
              <a:gd name="csX1" fmla="*/ 3183101 w 4518883"/>
              <a:gd name="csY1" fmla="*/ 6758718 h 6858000"/>
              <a:gd name="csX2" fmla="*/ 4433124 w 4518883"/>
              <a:gd name="csY2" fmla="*/ 6858000 h 6858000"/>
              <a:gd name="csX3" fmla="*/ 4438944 w 4518883"/>
              <a:gd name="csY3" fmla="*/ 6828560 h 6858000"/>
              <a:gd name="csX4" fmla="*/ 4513795 w 4518883"/>
              <a:gd name="csY4" fmla="*/ 6116480 h 6858000"/>
              <a:gd name="csX5" fmla="*/ 4518882 w 4518883"/>
              <a:gd name="csY5" fmla="*/ 5874295 h 6858000"/>
              <a:gd name="csX6" fmla="*/ 4518882 w 4518883"/>
              <a:gd name="csY6" fmla="*/ 5874200 h 6858000"/>
              <a:gd name="csX7" fmla="*/ 4518883 w 4518883"/>
              <a:gd name="csY7" fmla="*/ 5874247 h 6858000"/>
              <a:gd name="csX8" fmla="*/ 4518882 w 4518883"/>
              <a:gd name="csY8" fmla="*/ 5874295 h 6858000"/>
              <a:gd name="csX9" fmla="*/ 4518882 w 4518883"/>
              <a:gd name="csY9" fmla="*/ 5874200 h 6858000"/>
              <a:gd name="csX10" fmla="*/ 0 w 4518883"/>
              <a:gd name="csY10" fmla="*/ 0 h 6858000"/>
              <a:gd name="csX11" fmla="*/ 4518882 w 4518883"/>
              <a:gd name="csY11" fmla="*/ 0 h 6858000"/>
              <a:gd name="csX12" fmla="*/ 4017964 w 4518883"/>
              <a:gd name="csY12" fmla="*/ 5836100 h 6858000"/>
              <a:gd name="csX13" fmla="*/ 4513795 w 4518883"/>
              <a:gd name="csY13" fmla="*/ 5632014 h 6858000"/>
              <a:gd name="csX14" fmla="*/ 281589 w 4518883"/>
              <a:gd name="csY14" fmla="*/ 100283 h 6858000"/>
              <a:gd name="csX15" fmla="*/ 0 w 4518883"/>
              <a:gd name="csY15" fmla="*/ 0 h 6858000"/>
              <a:gd name="csX0" fmla="*/ 4518882 w 5812920"/>
              <a:gd name="csY0" fmla="*/ 5874295 h 6858000"/>
              <a:gd name="csX1" fmla="*/ 3183101 w 5812920"/>
              <a:gd name="csY1" fmla="*/ 6758718 h 6858000"/>
              <a:gd name="csX2" fmla="*/ 4433124 w 5812920"/>
              <a:gd name="csY2" fmla="*/ 6858000 h 6858000"/>
              <a:gd name="csX3" fmla="*/ 4438944 w 5812920"/>
              <a:gd name="csY3" fmla="*/ 6828560 h 6858000"/>
              <a:gd name="csX4" fmla="*/ 4513795 w 5812920"/>
              <a:gd name="csY4" fmla="*/ 6116480 h 6858000"/>
              <a:gd name="csX5" fmla="*/ 4518882 w 5812920"/>
              <a:gd name="csY5" fmla="*/ 5874295 h 6858000"/>
              <a:gd name="csX6" fmla="*/ 4518882 w 5812920"/>
              <a:gd name="csY6" fmla="*/ 5874200 h 6858000"/>
              <a:gd name="csX7" fmla="*/ 4518883 w 5812920"/>
              <a:gd name="csY7" fmla="*/ 5874247 h 6858000"/>
              <a:gd name="csX8" fmla="*/ 4518882 w 5812920"/>
              <a:gd name="csY8" fmla="*/ 5874295 h 6858000"/>
              <a:gd name="csX9" fmla="*/ 4518882 w 5812920"/>
              <a:gd name="csY9" fmla="*/ 5874200 h 6858000"/>
              <a:gd name="csX10" fmla="*/ 0 w 5812920"/>
              <a:gd name="csY10" fmla="*/ 0 h 6858000"/>
              <a:gd name="csX11" fmla="*/ 4518882 w 5812920"/>
              <a:gd name="csY11" fmla="*/ 0 h 6858000"/>
              <a:gd name="csX12" fmla="*/ 5812920 w 5812920"/>
              <a:gd name="csY12" fmla="*/ 5747200 h 6858000"/>
              <a:gd name="csX13" fmla="*/ 4513795 w 5812920"/>
              <a:gd name="csY13" fmla="*/ 5632014 h 6858000"/>
              <a:gd name="csX14" fmla="*/ 281589 w 5812920"/>
              <a:gd name="csY14" fmla="*/ 100283 h 6858000"/>
              <a:gd name="csX15" fmla="*/ 0 w 5812920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5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805997 w 5061543"/>
              <a:gd name="csY13" fmla="*/ 60003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41624 w 5061543"/>
              <a:gd name="csY13" fmla="*/ 55685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198851 w 5061543"/>
              <a:gd name="csY6" fmla="*/ 58996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198851 w 5061543"/>
              <a:gd name="csY9" fmla="*/ 58996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3990135 w 5061543"/>
              <a:gd name="csY6" fmla="*/ 61409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3990135 w 5061543"/>
              <a:gd name="csY9" fmla="*/ 61409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3990135 w 5061543"/>
              <a:gd name="csY6" fmla="*/ 6140900 h 6858000"/>
              <a:gd name="csX7" fmla="*/ 4518883 w 5061543"/>
              <a:gd name="csY7" fmla="*/ 5874247 h 6858000"/>
              <a:gd name="csX8" fmla="*/ 4157108 w 5061543"/>
              <a:gd name="csY8" fmla="*/ 5861595 h 6858000"/>
              <a:gd name="csX9" fmla="*/ 3990135 w 5061543"/>
              <a:gd name="csY9" fmla="*/ 61409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3990135 w 5061543"/>
              <a:gd name="csY6" fmla="*/ 6140900 h 6858000"/>
              <a:gd name="csX7" fmla="*/ 4059708 w 5061543"/>
              <a:gd name="csY7" fmla="*/ 5607547 h 6858000"/>
              <a:gd name="csX8" fmla="*/ 4157108 w 5061543"/>
              <a:gd name="csY8" fmla="*/ 5861595 h 6858000"/>
              <a:gd name="csX9" fmla="*/ 3990135 w 5061543"/>
              <a:gd name="csY9" fmla="*/ 61409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157108 w 5061543"/>
              <a:gd name="csY6" fmla="*/ 5861595 h 6858000"/>
              <a:gd name="csX7" fmla="*/ 4059708 w 5061543"/>
              <a:gd name="csY7" fmla="*/ 5607547 h 6858000"/>
              <a:gd name="csX8" fmla="*/ 4157108 w 5061543"/>
              <a:gd name="csY8" fmla="*/ 5861595 h 6858000"/>
              <a:gd name="csX9" fmla="*/ 0 w 5061543"/>
              <a:gd name="csY9" fmla="*/ 0 h 6858000"/>
              <a:gd name="csX10" fmla="*/ 4518882 w 5061543"/>
              <a:gd name="csY10" fmla="*/ 0 h 6858000"/>
              <a:gd name="csX11" fmla="*/ 5061543 w 5061543"/>
              <a:gd name="csY11" fmla="*/ 5759900 h 6858000"/>
              <a:gd name="csX12" fmla="*/ 4513796 w 5061543"/>
              <a:gd name="csY12" fmla="*/ 5632014 h 6858000"/>
              <a:gd name="csX13" fmla="*/ 281589 w 5061543"/>
              <a:gd name="csY13" fmla="*/ 100283 h 6858000"/>
              <a:gd name="csX14" fmla="*/ 0 w 5061543"/>
              <a:gd name="csY14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4143193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143193 w 5061543"/>
              <a:gd name="csY5" fmla="*/ 58742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3266586 w 5061543"/>
              <a:gd name="csY0" fmla="*/ 58996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3266586 w 5061543"/>
              <a:gd name="csY5" fmla="*/ 58996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3266586 w 5061543"/>
              <a:gd name="csY0" fmla="*/ 58996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3887647 w 5061543"/>
              <a:gd name="csY4" fmla="*/ 6243480 h 6858000"/>
              <a:gd name="csX5" fmla="*/ 3266586 w 5061543"/>
              <a:gd name="csY5" fmla="*/ 58996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2779583 w 5061543"/>
              <a:gd name="csY0" fmla="*/ 58996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3887647 w 5061543"/>
              <a:gd name="csY4" fmla="*/ 6243480 h 6858000"/>
              <a:gd name="csX5" fmla="*/ 2779583 w 5061543"/>
              <a:gd name="csY5" fmla="*/ 58996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3887647 w 5061543"/>
              <a:gd name="csY0" fmla="*/ 6243480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3887647 w 5061543"/>
              <a:gd name="csY4" fmla="*/ 6243480 h 6858000"/>
              <a:gd name="csX5" fmla="*/ 0 w 5061543"/>
              <a:gd name="csY5" fmla="*/ 0 h 6858000"/>
              <a:gd name="csX6" fmla="*/ 4518882 w 5061543"/>
              <a:gd name="csY6" fmla="*/ 0 h 6858000"/>
              <a:gd name="csX7" fmla="*/ 5061543 w 5061543"/>
              <a:gd name="csY7" fmla="*/ 5759900 h 6858000"/>
              <a:gd name="csX8" fmla="*/ 4513796 w 5061543"/>
              <a:gd name="csY8" fmla="*/ 5632014 h 6858000"/>
              <a:gd name="csX9" fmla="*/ 281589 w 5061543"/>
              <a:gd name="csY9" fmla="*/ 100283 h 6858000"/>
              <a:gd name="csX10" fmla="*/ 0 w 5061543"/>
              <a:gd name="csY10" fmla="*/ 0 h 6858000"/>
              <a:gd name="csX0" fmla="*/ 4438944 w 5061543"/>
              <a:gd name="csY0" fmla="*/ 6828560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0 w 5061543"/>
              <a:gd name="csY4" fmla="*/ 0 h 6858000"/>
              <a:gd name="csX5" fmla="*/ 4518882 w 5061543"/>
              <a:gd name="csY5" fmla="*/ 0 h 6858000"/>
              <a:gd name="csX6" fmla="*/ 5061543 w 5061543"/>
              <a:gd name="csY6" fmla="*/ 5759900 h 6858000"/>
              <a:gd name="csX7" fmla="*/ 4513796 w 5061543"/>
              <a:gd name="csY7" fmla="*/ 5632014 h 6858000"/>
              <a:gd name="csX8" fmla="*/ 281589 w 5061543"/>
              <a:gd name="csY8" fmla="*/ 100283 h 6858000"/>
              <a:gd name="csX9" fmla="*/ 0 w 5061543"/>
              <a:gd name="csY9" fmla="*/ 0 h 6858000"/>
              <a:gd name="csX0" fmla="*/ 4438944 w 5061543"/>
              <a:gd name="csY0" fmla="*/ 6828560 h 6858000"/>
              <a:gd name="csX1" fmla="*/ 4433124 w 5061543"/>
              <a:gd name="csY1" fmla="*/ 6858000 h 6858000"/>
              <a:gd name="csX2" fmla="*/ 4438944 w 5061543"/>
              <a:gd name="csY2" fmla="*/ 6828560 h 6858000"/>
              <a:gd name="csX3" fmla="*/ 0 w 5061543"/>
              <a:gd name="csY3" fmla="*/ 0 h 6858000"/>
              <a:gd name="csX4" fmla="*/ 4518882 w 5061543"/>
              <a:gd name="csY4" fmla="*/ 0 h 6858000"/>
              <a:gd name="csX5" fmla="*/ 5061543 w 5061543"/>
              <a:gd name="csY5" fmla="*/ 5759900 h 6858000"/>
              <a:gd name="csX6" fmla="*/ 4513796 w 5061543"/>
              <a:gd name="csY6" fmla="*/ 5632014 h 6858000"/>
              <a:gd name="csX7" fmla="*/ 281589 w 5061543"/>
              <a:gd name="csY7" fmla="*/ 100283 h 6858000"/>
              <a:gd name="csX8" fmla="*/ 0 w 5061543"/>
              <a:gd name="csY8" fmla="*/ 0 h 6858000"/>
              <a:gd name="csX0" fmla="*/ 0 w 5061543"/>
              <a:gd name="csY0" fmla="*/ 0 h 5759900"/>
              <a:gd name="csX1" fmla="*/ 4518882 w 5061543"/>
              <a:gd name="csY1" fmla="*/ 0 h 5759900"/>
              <a:gd name="csX2" fmla="*/ 5061543 w 5061543"/>
              <a:gd name="csY2" fmla="*/ 5759900 h 5759900"/>
              <a:gd name="csX3" fmla="*/ 4513796 w 5061543"/>
              <a:gd name="csY3" fmla="*/ 5632014 h 5759900"/>
              <a:gd name="csX4" fmla="*/ 281589 w 5061543"/>
              <a:gd name="csY4" fmla="*/ 100283 h 5759900"/>
              <a:gd name="csX5" fmla="*/ 0 w 5061543"/>
              <a:gd name="csY5" fmla="*/ 0 h 5759900"/>
              <a:gd name="csX0" fmla="*/ 0 w 4769341"/>
              <a:gd name="csY0" fmla="*/ 0 h 5709100"/>
              <a:gd name="csX1" fmla="*/ 4518882 w 4769341"/>
              <a:gd name="csY1" fmla="*/ 0 h 5709100"/>
              <a:gd name="csX2" fmla="*/ 4769341 w 4769341"/>
              <a:gd name="csY2" fmla="*/ 5709100 h 5709100"/>
              <a:gd name="csX3" fmla="*/ 4513796 w 4769341"/>
              <a:gd name="csY3" fmla="*/ 5632014 h 5709100"/>
              <a:gd name="csX4" fmla="*/ 281589 w 4769341"/>
              <a:gd name="csY4" fmla="*/ 100283 h 5709100"/>
              <a:gd name="csX5" fmla="*/ 0 w 4769341"/>
              <a:gd name="csY5" fmla="*/ 0 h 5709100"/>
              <a:gd name="csX0" fmla="*/ 0 w 4518882"/>
              <a:gd name="csY0" fmla="*/ 0 h 5632014"/>
              <a:gd name="csX1" fmla="*/ 4518882 w 4518882"/>
              <a:gd name="csY1" fmla="*/ 0 h 5632014"/>
              <a:gd name="csX2" fmla="*/ 4518882 w 4518882"/>
              <a:gd name="csY2" fmla="*/ 5607500 h 5632014"/>
              <a:gd name="csX3" fmla="*/ 4513796 w 4518882"/>
              <a:gd name="csY3" fmla="*/ 5632014 h 5632014"/>
              <a:gd name="csX4" fmla="*/ 281589 w 4518882"/>
              <a:gd name="csY4" fmla="*/ 100283 h 5632014"/>
              <a:gd name="csX5" fmla="*/ 0 w 4518882"/>
              <a:gd name="csY5" fmla="*/ 0 h 56320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4518882" h="5632014">
                <a:moveTo>
                  <a:pt x="0" y="0"/>
                </a:moveTo>
                <a:lnTo>
                  <a:pt x="4518882" y="0"/>
                </a:lnTo>
                <a:lnTo>
                  <a:pt x="4518882" y="5607500"/>
                </a:lnTo>
                <a:lnTo>
                  <a:pt x="4513796" y="5632014"/>
                </a:lnTo>
                <a:cubicBezTo>
                  <a:pt x="4408958" y="3140671"/>
                  <a:pt x="2693855" y="1021848"/>
                  <a:pt x="281589" y="100283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97000">
                <a:srgbClr val="002891">
                  <a:alpha val="12000"/>
                  <a:lumMod val="100000"/>
                </a:srgbClr>
              </a:gs>
              <a:gs pos="13000">
                <a:srgbClr val="297EAF">
                  <a:alpha val="57000"/>
                </a:srgb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F6FEB393-1C07-47F7-E4D5-E07A533D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01316" y="6369661"/>
            <a:ext cx="380996" cy="3809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EC803D-C1A8-F132-CC98-042E7AB25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359" y="6369661"/>
            <a:ext cx="604349" cy="3809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6DF47B-3BED-4C75-ACAB-4344E1B376F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42">
            <a:extLst>
              <a:ext uri="{FF2B5EF4-FFF2-40B4-BE49-F238E27FC236}">
                <a16:creationId xmlns:a16="http://schemas.microsoft.com/office/drawing/2014/main" id="{27820540-715F-48A7-A6E5-DDEBFBD14F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6000" y="216000"/>
            <a:ext cx="1102545" cy="38263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EE84845-53DA-ECFE-10D7-604BFA71F4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545" y="98801"/>
            <a:ext cx="10117983" cy="1158138"/>
          </a:xfrm>
          <a:prstGeom prst="rect">
            <a:avLst/>
          </a:prstGeom>
          <a:noFill/>
        </p:spPr>
        <p:txBody>
          <a:bodyPr vert="horz" lIns="144000" tIns="144000" rIns="144000" bIns="144000" rtlCol="0" anchor="t" anchorCtr="0">
            <a:noAutofit/>
          </a:bodyPr>
          <a:lstStyle>
            <a:lvl1pPr algn="l">
              <a:defRPr sz="3200" b="1" i="0" cap="none" baseline="0">
                <a:solidFill>
                  <a:schemeClr val="bg1"/>
                </a:solidFill>
                <a:cs typeface="Poppins" pitchFamily="2" charset="77"/>
              </a:defRPr>
            </a:lvl1pPr>
          </a:lstStyle>
          <a:p>
            <a:r>
              <a:rPr lang="en-GB" noProof="0"/>
              <a:t>Title - 1 or 2 lines</a:t>
            </a:r>
          </a:p>
        </p:txBody>
      </p:sp>
      <p:sp>
        <p:nvSpPr>
          <p:cNvPr id="12" name="Text Placeholder 139">
            <a:extLst>
              <a:ext uri="{FF2B5EF4-FFF2-40B4-BE49-F238E27FC236}">
                <a16:creationId xmlns:a16="http://schemas.microsoft.com/office/drawing/2014/main" id="{569BE5AA-1F65-42EC-26CD-81A31B029A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5122" y="1663075"/>
            <a:ext cx="7890012" cy="45331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7148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3D27C4E-9836-21C7-03DE-8730C6B0316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7000">
                <a:srgbClr val="002891"/>
              </a:gs>
              <a:gs pos="13000">
                <a:srgbClr val="297EAF"/>
              </a:gs>
            </a:gsLst>
            <a:lin ang="81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 : forme 2">
            <a:extLst>
              <a:ext uri="{FF2B5EF4-FFF2-40B4-BE49-F238E27FC236}">
                <a16:creationId xmlns:a16="http://schemas.microsoft.com/office/drawing/2014/main" id="{FACD18BD-160E-A5AB-32B0-1AB8422220BC}"/>
              </a:ext>
            </a:extLst>
          </p:cNvPr>
          <p:cNvSpPr/>
          <p:nvPr userDrawn="1"/>
        </p:nvSpPr>
        <p:spPr>
          <a:xfrm>
            <a:off x="0" y="3682290"/>
            <a:ext cx="12192000" cy="3185983"/>
          </a:xfrm>
          <a:custGeom>
            <a:avLst/>
            <a:gdLst>
              <a:gd name="connsiteX0" fmla="*/ 6151548 w 12247548"/>
              <a:gd name="connsiteY0" fmla="*/ 0 h 3516600"/>
              <a:gd name="connsiteX1" fmla="*/ 12130438 w 12247548"/>
              <a:gd name="connsiteY1" fmla="*/ 940605 h 3516600"/>
              <a:gd name="connsiteX2" fmla="*/ 12247548 w 12247548"/>
              <a:gd name="connsiteY2" fmla="*/ 988659 h 3516600"/>
              <a:gd name="connsiteX3" fmla="*/ 12247548 w 12247548"/>
              <a:gd name="connsiteY3" fmla="*/ 3516600 h 3516600"/>
              <a:gd name="connsiteX4" fmla="*/ 0 w 12247548"/>
              <a:gd name="connsiteY4" fmla="*/ 3516600 h 3516600"/>
              <a:gd name="connsiteX5" fmla="*/ 0 w 12247548"/>
              <a:gd name="connsiteY5" fmla="*/ 1011453 h 3516600"/>
              <a:gd name="connsiteX6" fmla="*/ 172659 w 12247548"/>
              <a:gd name="connsiteY6" fmla="*/ 940605 h 3516600"/>
              <a:gd name="connsiteX7" fmla="*/ 6151548 w 12247548"/>
              <a:gd name="connsiteY7" fmla="*/ 0 h 35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7548" h="3516600">
                <a:moveTo>
                  <a:pt x="6151548" y="0"/>
                </a:moveTo>
                <a:cubicBezTo>
                  <a:pt x="8521409" y="0"/>
                  <a:pt x="10652893" y="362771"/>
                  <a:pt x="12130438" y="940605"/>
                </a:cubicBezTo>
                <a:lnTo>
                  <a:pt x="12247548" y="988659"/>
                </a:lnTo>
                <a:lnTo>
                  <a:pt x="12247548" y="3516600"/>
                </a:lnTo>
                <a:lnTo>
                  <a:pt x="0" y="3516600"/>
                </a:lnTo>
                <a:lnTo>
                  <a:pt x="0" y="1011453"/>
                </a:lnTo>
                <a:lnTo>
                  <a:pt x="172659" y="940605"/>
                </a:lnTo>
                <a:cubicBezTo>
                  <a:pt x="1650204" y="362771"/>
                  <a:pt x="3781688" y="0"/>
                  <a:pt x="6151548" y="0"/>
                </a:cubicBezTo>
                <a:close/>
              </a:path>
            </a:pathLst>
          </a:custGeom>
          <a:gradFill>
            <a:gsLst>
              <a:gs pos="88000">
                <a:schemeClr val="accent1">
                  <a:lumMod val="20000"/>
                  <a:lumOff val="80000"/>
                  <a:alpha val="46000"/>
                </a:schemeClr>
              </a:gs>
              <a:gs pos="10000">
                <a:schemeClr val="accent2">
                  <a:alpha val="5000"/>
                </a:scheme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8" name="Forme libre 14">
            <a:extLst>
              <a:ext uri="{FF2B5EF4-FFF2-40B4-BE49-F238E27FC236}">
                <a16:creationId xmlns:a16="http://schemas.microsoft.com/office/drawing/2014/main" id="{CBD86DCB-F661-3049-50E3-FAB93062A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8797890" y="3270745"/>
            <a:ext cx="3394271" cy="3587253"/>
          </a:xfrm>
          <a:custGeom>
            <a:avLst/>
            <a:gdLst>
              <a:gd name="csX0" fmla="*/ 8401052 w 8401053"/>
              <a:gd name="csY0" fmla="*/ 5874295 h 8181118"/>
              <a:gd name="csX1" fmla="*/ 8401052 w 8401053"/>
              <a:gd name="csY1" fmla="*/ 8181118 h 8181118"/>
              <a:gd name="csX2" fmla="*/ 0 w 8401053"/>
              <a:gd name="csY2" fmla="*/ 8181118 h 8181118"/>
              <a:gd name="csX3" fmla="*/ 0 w 8401053"/>
              <a:gd name="csY3" fmla="*/ 6858000 h 8181118"/>
              <a:gd name="csX4" fmla="*/ 8315294 w 8401053"/>
              <a:gd name="csY4" fmla="*/ 6858000 h 8181118"/>
              <a:gd name="csX5" fmla="*/ 8321114 w 8401053"/>
              <a:gd name="csY5" fmla="*/ 6828560 h 8181118"/>
              <a:gd name="csX6" fmla="*/ 8395965 w 8401053"/>
              <a:gd name="csY6" fmla="*/ 6116480 h 8181118"/>
              <a:gd name="csX7" fmla="*/ 8401052 w 8401053"/>
              <a:gd name="csY7" fmla="*/ 5874200 h 8181118"/>
              <a:gd name="csX8" fmla="*/ 8401053 w 8401053"/>
              <a:gd name="csY8" fmla="*/ 5874247 h 8181118"/>
              <a:gd name="csX9" fmla="*/ 8401052 w 8401053"/>
              <a:gd name="csY9" fmla="*/ 5874295 h 8181118"/>
              <a:gd name="csX10" fmla="*/ 3882170 w 8401053"/>
              <a:gd name="csY10" fmla="*/ 0 h 8181118"/>
              <a:gd name="csX11" fmla="*/ 8401052 w 8401053"/>
              <a:gd name="csY11" fmla="*/ 0 h 8181118"/>
              <a:gd name="csX12" fmla="*/ 8401052 w 8401053"/>
              <a:gd name="csY12" fmla="*/ 5874200 h 8181118"/>
              <a:gd name="csX13" fmla="*/ 8395965 w 8401053"/>
              <a:gd name="csY13" fmla="*/ 5632014 h 8181118"/>
              <a:gd name="csX14" fmla="*/ 4163759 w 8401053"/>
              <a:gd name="csY14" fmla="*/ 100283 h 8181118"/>
              <a:gd name="csX0" fmla="*/ 8401052 w 8401053"/>
              <a:gd name="csY0" fmla="*/ 5874295 h 8181118"/>
              <a:gd name="csX1" fmla="*/ 8401052 w 8401053"/>
              <a:gd name="csY1" fmla="*/ 8181118 h 8181118"/>
              <a:gd name="csX2" fmla="*/ 0 w 8401053"/>
              <a:gd name="csY2" fmla="*/ 8181118 h 8181118"/>
              <a:gd name="csX3" fmla="*/ 160294 w 8401053"/>
              <a:gd name="csY3" fmla="*/ 7223760 h 8181118"/>
              <a:gd name="csX4" fmla="*/ 8315294 w 8401053"/>
              <a:gd name="csY4" fmla="*/ 6858000 h 8181118"/>
              <a:gd name="csX5" fmla="*/ 8321114 w 8401053"/>
              <a:gd name="csY5" fmla="*/ 6828560 h 8181118"/>
              <a:gd name="csX6" fmla="*/ 8395965 w 8401053"/>
              <a:gd name="csY6" fmla="*/ 6116480 h 8181118"/>
              <a:gd name="csX7" fmla="*/ 8401052 w 8401053"/>
              <a:gd name="csY7" fmla="*/ 5874295 h 8181118"/>
              <a:gd name="csX8" fmla="*/ 8401052 w 8401053"/>
              <a:gd name="csY8" fmla="*/ 5874200 h 8181118"/>
              <a:gd name="csX9" fmla="*/ 8401053 w 8401053"/>
              <a:gd name="csY9" fmla="*/ 5874247 h 8181118"/>
              <a:gd name="csX10" fmla="*/ 8401052 w 8401053"/>
              <a:gd name="csY10" fmla="*/ 5874295 h 8181118"/>
              <a:gd name="csX11" fmla="*/ 8401052 w 8401053"/>
              <a:gd name="csY11" fmla="*/ 5874200 h 8181118"/>
              <a:gd name="csX12" fmla="*/ 3882170 w 8401053"/>
              <a:gd name="csY12" fmla="*/ 0 h 8181118"/>
              <a:gd name="csX13" fmla="*/ 8401052 w 8401053"/>
              <a:gd name="csY13" fmla="*/ 0 h 8181118"/>
              <a:gd name="csX14" fmla="*/ 8401052 w 8401053"/>
              <a:gd name="csY14" fmla="*/ 5874200 h 8181118"/>
              <a:gd name="csX15" fmla="*/ 8395965 w 8401053"/>
              <a:gd name="csY15" fmla="*/ 5632014 h 8181118"/>
              <a:gd name="csX16" fmla="*/ 4163759 w 8401053"/>
              <a:gd name="csY16" fmla="*/ 100283 h 8181118"/>
              <a:gd name="csX17" fmla="*/ 3882170 w 8401053"/>
              <a:gd name="csY17" fmla="*/ 0 h 8181118"/>
              <a:gd name="csX0" fmla="*/ 8401052 w 8401053"/>
              <a:gd name="csY0" fmla="*/ 5874295 h 8181118"/>
              <a:gd name="csX1" fmla="*/ 8401052 w 8401053"/>
              <a:gd name="csY1" fmla="*/ 8181118 h 8181118"/>
              <a:gd name="csX2" fmla="*/ 0 w 8401053"/>
              <a:gd name="csY2" fmla="*/ 8181118 h 8181118"/>
              <a:gd name="csX3" fmla="*/ 6111201 w 8401053"/>
              <a:gd name="csY3" fmla="*/ 7296912 h 8181118"/>
              <a:gd name="csX4" fmla="*/ 8315294 w 8401053"/>
              <a:gd name="csY4" fmla="*/ 6858000 h 8181118"/>
              <a:gd name="csX5" fmla="*/ 8321114 w 8401053"/>
              <a:gd name="csY5" fmla="*/ 6828560 h 8181118"/>
              <a:gd name="csX6" fmla="*/ 8395965 w 8401053"/>
              <a:gd name="csY6" fmla="*/ 6116480 h 8181118"/>
              <a:gd name="csX7" fmla="*/ 8401052 w 8401053"/>
              <a:gd name="csY7" fmla="*/ 5874295 h 8181118"/>
              <a:gd name="csX8" fmla="*/ 8401052 w 8401053"/>
              <a:gd name="csY8" fmla="*/ 5874200 h 8181118"/>
              <a:gd name="csX9" fmla="*/ 8401053 w 8401053"/>
              <a:gd name="csY9" fmla="*/ 5874247 h 8181118"/>
              <a:gd name="csX10" fmla="*/ 8401052 w 8401053"/>
              <a:gd name="csY10" fmla="*/ 5874295 h 8181118"/>
              <a:gd name="csX11" fmla="*/ 8401052 w 8401053"/>
              <a:gd name="csY11" fmla="*/ 5874200 h 8181118"/>
              <a:gd name="csX12" fmla="*/ 3882170 w 8401053"/>
              <a:gd name="csY12" fmla="*/ 0 h 8181118"/>
              <a:gd name="csX13" fmla="*/ 8401052 w 8401053"/>
              <a:gd name="csY13" fmla="*/ 0 h 8181118"/>
              <a:gd name="csX14" fmla="*/ 8401052 w 8401053"/>
              <a:gd name="csY14" fmla="*/ 5874200 h 8181118"/>
              <a:gd name="csX15" fmla="*/ 8395965 w 8401053"/>
              <a:gd name="csY15" fmla="*/ 5632014 h 8181118"/>
              <a:gd name="csX16" fmla="*/ 4163759 w 8401053"/>
              <a:gd name="csY16" fmla="*/ 100283 h 8181118"/>
              <a:gd name="csX17" fmla="*/ 3882170 w 8401053"/>
              <a:gd name="csY17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3451271 w 4518883"/>
              <a:gd name="csY2" fmla="*/ 8071390 h 8181118"/>
              <a:gd name="csX3" fmla="*/ 2229031 w 4518883"/>
              <a:gd name="csY3" fmla="*/ 7296912 h 8181118"/>
              <a:gd name="csX4" fmla="*/ 4433124 w 4518883"/>
              <a:gd name="csY4" fmla="*/ 6858000 h 8181118"/>
              <a:gd name="csX5" fmla="*/ 4438944 w 4518883"/>
              <a:gd name="csY5" fmla="*/ 6828560 h 8181118"/>
              <a:gd name="csX6" fmla="*/ 4513795 w 4518883"/>
              <a:gd name="csY6" fmla="*/ 6116480 h 8181118"/>
              <a:gd name="csX7" fmla="*/ 4518882 w 4518883"/>
              <a:gd name="csY7" fmla="*/ 5874295 h 8181118"/>
              <a:gd name="csX8" fmla="*/ 4518882 w 4518883"/>
              <a:gd name="csY8" fmla="*/ 5874200 h 8181118"/>
              <a:gd name="csX9" fmla="*/ 4518883 w 4518883"/>
              <a:gd name="csY9" fmla="*/ 5874247 h 8181118"/>
              <a:gd name="csX10" fmla="*/ 4518882 w 4518883"/>
              <a:gd name="csY10" fmla="*/ 5874295 h 8181118"/>
              <a:gd name="csX11" fmla="*/ 4518882 w 4518883"/>
              <a:gd name="csY11" fmla="*/ 5874200 h 8181118"/>
              <a:gd name="csX12" fmla="*/ 0 w 4518883"/>
              <a:gd name="csY12" fmla="*/ 0 h 8181118"/>
              <a:gd name="csX13" fmla="*/ 4518882 w 4518883"/>
              <a:gd name="csY13" fmla="*/ 0 h 8181118"/>
              <a:gd name="csX14" fmla="*/ 4518882 w 4518883"/>
              <a:gd name="csY14" fmla="*/ 5874200 h 8181118"/>
              <a:gd name="csX15" fmla="*/ 4513795 w 4518883"/>
              <a:gd name="csY15" fmla="*/ 5632014 h 8181118"/>
              <a:gd name="csX16" fmla="*/ 281589 w 4518883"/>
              <a:gd name="csY16" fmla="*/ 100283 h 8181118"/>
              <a:gd name="csX17" fmla="*/ 0 w 4518883"/>
              <a:gd name="csY17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3451271 w 4518883"/>
              <a:gd name="csY2" fmla="*/ 8071390 h 8181118"/>
              <a:gd name="csX3" fmla="*/ 3651638 w 4518883"/>
              <a:gd name="csY3" fmla="*/ 7132320 h 8181118"/>
              <a:gd name="csX4" fmla="*/ 4433124 w 4518883"/>
              <a:gd name="csY4" fmla="*/ 6858000 h 8181118"/>
              <a:gd name="csX5" fmla="*/ 4438944 w 4518883"/>
              <a:gd name="csY5" fmla="*/ 6828560 h 8181118"/>
              <a:gd name="csX6" fmla="*/ 4513795 w 4518883"/>
              <a:gd name="csY6" fmla="*/ 6116480 h 8181118"/>
              <a:gd name="csX7" fmla="*/ 4518882 w 4518883"/>
              <a:gd name="csY7" fmla="*/ 5874295 h 8181118"/>
              <a:gd name="csX8" fmla="*/ 4518882 w 4518883"/>
              <a:gd name="csY8" fmla="*/ 5874200 h 8181118"/>
              <a:gd name="csX9" fmla="*/ 4518883 w 4518883"/>
              <a:gd name="csY9" fmla="*/ 5874247 h 8181118"/>
              <a:gd name="csX10" fmla="*/ 4518882 w 4518883"/>
              <a:gd name="csY10" fmla="*/ 5874295 h 8181118"/>
              <a:gd name="csX11" fmla="*/ 4518882 w 4518883"/>
              <a:gd name="csY11" fmla="*/ 5874200 h 8181118"/>
              <a:gd name="csX12" fmla="*/ 0 w 4518883"/>
              <a:gd name="csY12" fmla="*/ 0 h 8181118"/>
              <a:gd name="csX13" fmla="*/ 4518882 w 4518883"/>
              <a:gd name="csY13" fmla="*/ 0 h 8181118"/>
              <a:gd name="csX14" fmla="*/ 4518882 w 4518883"/>
              <a:gd name="csY14" fmla="*/ 5874200 h 8181118"/>
              <a:gd name="csX15" fmla="*/ 4513795 w 4518883"/>
              <a:gd name="csY15" fmla="*/ 5632014 h 8181118"/>
              <a:gd name="csX16" fmla="*/ 281589 w 4518883"/>
              <a:gd name="csY16" fmla="*/ 100283 h 8181118"/>
              <a:gd name="csX17" fmla="*/ 0 w 4518883"/>
              <a:gd name="csY17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3451271 w 4518883"/>
              <a:gd name="csY2" fmla="*/ 8071390 h 8181118"/>
              <a:gd name="csX3" fmla="*/ 4433124 w 4518883"/>
              <a:gd name="csY3" fmla="*/ 6858000 h 8181118"/>
              <a:gd name="csX4" fmla="*/ 4438944 w 4518883"/>
              <a:gd name="csY4" fmla="*/ 6828560 h 8181118"/>
              <a:gd name="csX5" fmla="*/ 4513795 w 4518883"/>
              <a:gd name="csY5" fmla="*/ 6116480 h 8181118"/>
              <a:gd name="csX6" fmla="*/ 4518882 w 4518883"/>
              <a:gd name="csY6" fmla="*/ 5874295 h 8181118"/>
              <a:gd name="csX7" fmla="*/ 4518882 w 4518883"/>
              <a:gd name="csY7" fmla="*/ 5874200 h 8181118"/>
              <a:gd name="csX8" fmla="*/ 4518883 w 4518883"/>
              <a:gd name="csY8" fmla="*/ 5874247 h 8181118"/>
              <a:gd name="csX9" fmla="*/ 4518882 w 4518883"/>
              <a:gd name="csY9" fmla="*/ 5874295 h 8181118"/>
              <a:gd name="csX10" fmla="*/ 4518882 w 4518883"/>
              <a:gd name="csY10" fmla="*/ 5874200 h 8181118"/>
              <a:gd name="csX11" fmla="*/ 0 w 4518883"/>
              <a:gd name="csY11" fmla="*/ 0 h 8181118"/>
              <a:gd name="csX12" fmla="*/ 4518882 w 4518883"/>
              <a:gd name="csY12" fmla="*/ 0 h 8181118"/>
              <a:gd name="csX13" fmla="*/ 4518882 w 4518883"/>
              <a:gd name="csY13" fmla="*/ 5874200 h 8181118"/>
              <a:gd name="csX14" fmla="*/ 4513795 w 4518883"/>
              <a:gd name="csY14" fmla="*/ 5632014 h 8181118"/>
              <a:gd name="csX15" fmla="*/ 281589 w 4518883"/>
              <a:gd name="csY15" fmla="*/ 100283 h 8181118"/>
              <a:gd name="csX16" fmla="*/ 0 w 4518883"/>
              <a:gd name="csY16" fmla="*/ 0 h 8181118"/>
              <a:gd name="csX0" fmla="*/ 4518882 w 4518883"/>
              <a:gd name="csY0" fmla="*/ 5874295 h 8181118"/>
              <a:gd name="csX1" fmla="*/ 4518882 w 4518883"/>
              <a:gd name="csY1" fmla="*/ 8181118 h 8181118"/>
              <a:gd name="csX2" fmla="*/ 4433124 w 4518883"/>
              <a:gd name="csY2" fmla="*/ 6858000 h 8181118"/>
              <a:gd name="csX3" fmla="*/ 4438944 w 4518883"/>
              <a:gd name="csY3" fmla="*/ 6828560 h 8181118"/>
              <a:gd name="csX4" fmla="*/ 4513795 w 4518883"/>
              <a:gd name="csY4" fmla="*/ 6116480 h 8181118"/>
              <a:gd name="csX5" fmla="*/ 4518882 w 4518883"/>
              <a:gd name="csY5" fmla="*/ 5874295 h 8181118"/>
              <a:gd name="csX6" fmla="*/ 4518882 w 4518883"/>
              <a:gd name="csY6" fmla="*/ 5874200 h 8181118"/>
              <a:gd name="csX7" fmla="*/ 4518883 w 4518883"/>
              <a:gd name="csY7" fmla="*/ 5874247 h 8181118"/>
              <a:gd name="csX8" fmla="*/ 4518882 w 4518883"/>
              <a:gd name="csY8" fmla="*/ 5874295 h 8181118"/>
              <a:gd name="csX9" fmla="*/ 4518882 w 4518883"/>
              <a:gd name="csY9" fmla="*/ 5874200 h 8181118"/>
              <a:gd name="csX10" fmla="*/ 0 w 4518883"/>
              <a:gd name="csY10" fmla="*/ 0 h 8181118"/>
              <a:gd name="csX11" fmla="*/ 4518882 w 4518883"/>
              <a:gd name="csY11" fmla="*/ 0 h 8181118"/>
              <a:gd name="csX12" fmla="*/ 4518882 w 4518883"/>
              <a:gd name="csY12" fmla="*/ 5874200 h 8181118"/>
              <a:gd name="csX13" fmla="*/ 4513795 w 4518883"/>
              <a:gd name="csY13" fmla="*/ 5632014 h 8181118"/>
              <a:gd name="csX14" fmla="*/ 281589 w 4518883"/>
              <a:gd name="csY14" fmla="*/ 100283 h 8181118"/>
              <a:gd name="csX15" fmla="*/ 0 w 4518883"/>
              <a:gd name="csY15" fmla="*/ 0 h 8181118"/>
              <a:gd name="csX0" fmla="*/ 4518882 w 4824999"/>
              <a:gd name="csY0" fmla="*/ 5874295 h 6898418"/>
              <a:gd name="csX1" fmla="*/ 4824999 w 4824999"/>
              <a:gd name="csY1" fmla="*/ 6898418 h 6898418"/>
              <a:gd name="csX2" fmla="*/ 4433124 w 4824999"/>
              <a:gd name="csY2" fmla="*/ 6858000 h 6898418"/>
              <a:gd name="csX3" fmla="*/ 4438944 w 4824999"/>
              <a:gd name="csY3" fmla="*/ 6828560 h 6898418"/>
              <a:gd name="csX4" fmla="*/ 4513795 w 4824999"/>
              <a:gd name="csY4" fmla="*/ 6116480 h 6898418"/>
              <a:gd name="csX5" fmla="*/ 4518882 w 4824999"/>
              <a:gd name="csY5" fmla="*/ 5874295 h 6898418"/>
              <a:gd name="csX6" fmla="*/ 4518882 w 4824999"/>
              <a:gd name="csY6" fmla="*/ 5874200 h 6898418"/>
              <a:gd name="csX7" fmla="*/ 4518883 w 4824999"/>
              <a:gd name="csY7" fmla="*/ 5874247 h 6898418"/>
              <a:gd name="csX8" fmla="*/ 4518882 w 4824999"/>
              <a:gd name="csY8" fmla="*/ 5874295 h 6898418"/>
              <a:gd name="csX9" fmla="*/ 4518882 w 4824999"/>
              <a:gd name="csY9" fmla="*/ 5874200 h 6898418"/>
              <a:gd name="csX10" fmla="*/ 0 w 4824999"/>
              <a:gd name="csY10" fmla="*/ 0 h 6898418"/>
              <a:gd name="csX11" fmla="*/ 4518882 w 4824999"/>
              <a:gd name="csY11" fmla="*/ 0 h 6898418"/>
              <a:gd name="csX12" fmla="*/ 4518882 w 4824999"/>
              <a:gd name="csY12" fmla="*/ 5874200 h 6898418"/>
              <a:gd name="csX13" fmla="*/ 4513795 w 4824999"/>
              <a:gd name="csY13" fmla="*/ 5632014 h 6898418"/>
              <a:gd name="csX14" fmla="*/ 281589 w 4824999"/>
              <a:gd name="csY14" fmla="*/ 100283 h 6898418"/>
              <a:gd name="csX15" fmla="*/ 0 w 4824999"/>
              <a:gd name="csY15" fmla="*/ 0 h 6898418"/>
              <a:gd name="csX0" fmla="*/ 4518882 w 4518883"/>
              <a:gd name="csY0" fmla="*/ 5874295 h 6858000"/>
              <a:gd name="csX1" fmla="*/ 3183101 w 4518883"/>
              <a:gd name="csY1" fmla="*/ 6758718 h 6858000"/>
              <a:gd name="csX2" fmla="*/ 4433124 w 4518883"/>
              <a:gd name="csY2" fmla="*/ 6858000 h 6858000"/>
              <a:gd name="csX3" fmla="*/ 4438944 w 4518883"/>
              <a:gd name="csY3" fmla="*/ 6828560 h 6858000"/>
              <a:gd name="csX4" fmla="*/ 4513795 w 4518883"/>
              <a:gd name="csY4" fmla="*/ 6116480 h 6858000"/>
              <a:gd name="csX5" fmla="*/ 4518882 w 4518883"/>
              <a:gd name="csY5" fmla="*/ 5874295 h 6858000"/>
              <a:gd name="csX6" fmla="*/ 4518882 w 4518883"/>
              <a:gd name="csY6" fmla="*/ 5874200 h 6858000"/>
              <a:gd name="csX7" fmla="*/ 4518883 w 4518883"/>
              <a:gd name="csY7" fmla="*/ 5874247 h 6858000"/>
              <a:gd name="csX8" fmla="*/ 4518882 w 4518883"/>
              <a:gd name="csY8" fmla="*/ 5874295 h 6858000"/>
              <a:gd name="csX9" fmla="*/ 4518882 w 4518883"/>
              <a:gd name="csY9" fmla="*/ 5874200 h 6858000"/>
              <a:gd name="csX10" fmla="*/ 0 w 4518883"/>
              <a:gd name="csY10" fmla="*/ 0 h 6858000"/>
              <a:gd name="csX11" fmla="*/ 4518882 w 4518883"/>
              <a:gd name="csY11" fmla="*/ 0 h 6858000"/>
              <a:gd name="csX12" fmla="*/ 4518882 w 4518883"/>
              <a:gd name="csY12" fmla="*/ 5874200 h 6858000"/>
              <a:gd name="csX13" fmla="*/ 4513795 w 4518883"/>
              <a:gd name="csY13" fmla="*/ 5632014 h 6858000"/>
              <a:gd name="csX14" fmla="*/ 281589 w 4518883"/>
              <a:gd name="csY14" fmla="*/ 100283 h 6858000"/>
              <a:gd name="csX15" fmla="*/ 0 w 4518883"/>
              <a:gd name="csY15" fmla="*/ 0 h 6858000"/>
              <a:gd name="csX0" fmla="*/ 4518882 w 4518883"/>
              <a:gd name="csY0" fmla="*/ 5874295 h 6858000"/>
              <a:gd name="csX1" fmla="*/ 3183101 w 4518883"/>
              <a:gd name="csY1" fmla="*/ 6758718 h 6858000"/>
              <a:gd name="csX2" fmla="*/ 4433124 w 4518883"/>
              <a:gd name="csY2" fmla="*/ 6858000 h 6858000"/>
              <a:gd name="csX3" fmla="*/ 4438944 w 4518883"/>
              <a:gd name="csY3" fmla="*/ 6828560 h 6858000"/>
              <a:gd name="csX4" fmla="*/ 4513795 w 4518883"/>
              <a:gd name="csY4" fmla="*/ 6116480 h 6858000"/>
              <a:gd name="csX5" fmla="*/ 4518882 w 4518883"/>
              <a:gd name="csY5" fmla="*/ 5874295 h 6858000"/>
              <a:gd name="csX6" fmla="*/ 4518882 w 4518883"/>
              <a:gd name="csY6" fmla="*/ 5874200 h 6858000"/>
              <a:gd name="csX7" fmla="*/ 4518883 w 4518883"/>
              <a:gd name="csY7" fmla="*/ 5874247 h 6858000"/>
              <a:gd name="csX8" fmla="*/ 4518882 w 4518883"/>
              <a:gd name="csY8" fmla="*/ 5874295 h 6858000"/>
              <a:gd name="csX9" fmla="*/ 4518882 w 4518883"/>
              <a:gd name="csY9" fmla="*/ 5874200 h 6858000"/>
              <a:gd name="csX10" fmla="*/ 0 w 4518883"/>
              <a:gd name="csY10" fmla="*/ 0 h 6858000"/>
              <a:gd name="csX11" fmla="*/ 4518882 w 4518883"/>
              <a:gd name="csY11" fmla="*/ 0 h 6858000"/>
              <a:gd name="csX12" fmla="*/ 4017964 w 4518883"/>
              <a:gd name="csY12" fmla="*/ 5836100 h 6858000"/>
              <a:gd name="csX13" fmla="*/ 4513795 w 4518883"/>
              <a:gd name="csY13" fmla="*/ 5632014 h 6858000"/>
              <a:gd name="csX14" fmla="*/ 281589 w 4518883"/>
              <a:gd name="csY14" fmla="*/ 100283 h 6858000"/>
              <a:gd name="csX15" fmla="*/ 0 w 4518883"/>
              <a:gd name="csY15" fmla="*/ 0 h 6858000"/>
              <a:gd name="csX0" fmla="*/ 4518882 w 5812920"/>
              <a:gd name="csY0" fmla="*/ 5874295 h 6858000"/>
              <a:gd name="csX1" fmla="*/ 3183101 w 5812920"/>
              <a:gd name="csY1" fmla="*/ 6758718 h 6858000"/>
              <a:gd name="csX2" fmla="*/ 4433124 w 5812920"/>
              <a:gd name="csY2" fmla="*/ 6858000 h 6858000"/>
              <a:gd name="csX3" fmla="*/ 4438944 w 5812920"/>
              <a:gd name="csY3" fmla="*/ 6828560 h 6858000"/>
              <a:gd name="csX4" fmla="*/ 4513795 w 5812920"/>
              <a:gd name="csY4" fmla="*/ 6116480 h 6858000"/>
              <a:gd name="csX5" fmla="*/ 4518882 w 5812920"/>
              <a:gd name="csY5" fmla="*/ 5874295 h 6858000"/>
              <a:gd name="csX6" fmla="*/ 4518882 w 5812920"/>
              <a:gd name="csY6" fmla="*/ 5874200 h 6858000"/>
              <a:gd name="csX7" fmla="*/ 4518883 w 5812920"/>
              <a:gd name="csY7" fmla="*/ 5874247 h 6858000"/>
              <a:gd name="csX8" fmla="*/ 4518882 w 5812920"/>
              <a:gd name="csY8" fmla="*/ 5874295 h 6858000"/>
              <a:gd name="csX9" fmla="*/ 4518882 w 5812920"/>
              <a:gd name="csY9" fmla="*/ 5874200 h 6858000"/>
              <a:gd name="csX10" fmla="*/ 0 w 5812920"/>
              <a:gd name="csY10" fmla="*/ 0 h 6858000"/>
              <a:gd name="csX11" fmla="*/ 4518882 w 5812920"/>
              <a:gd name="csY11" fmla="*/ 0 h 6858000"/>
              <a:gd name="csX12" fmla="*/ 5812920 w 5812920"/>
              <a:gd name="csY12" fmla="*/ 5747200 h 6858000"/>
              <a:gd name="csX13" fmla="*/ 4513795 w 5812920"/>
              <a:gd name="csY13" fmla="*/ 5632014 h 6858000"/>
              <a:gd name="csX14" fmla="*/ 281589 w 5812920"/>
              <a:gd name="csY14" fmla="*/ 100283 h 6858000"/>
              <a:gd name="csX15" fmla="*/ 0 w 5812920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5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805997 w 5061543"/>
              <a:gd name="csY13" fmla="*/ 60003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41624 w 5061543"/>
              <a:gd name="csY13" fmla="*/ 55685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518882 w 5061543"/>
              <a:gd name="csY6" fmla="*/ 58742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518882 w 5061543"/>
              <a:gd name="csY9" fmla="*/ 58742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198851 w 5061543"/>
              <a:gd name="csY6" fmla="*/ 58996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4198851 w 5061543"/>
              <a:gd name="csY9" fmla="*/ 58996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3990135 w 5061543"/>
              <a:gd name="csY6" fmla="*/ 6140900 h 6858000"/>
              <a:gd name="csX7" fmla="*/ 4518883 w 5061543"/>
              <a:gd name="csY7" fmla="*/ 5874247 h 6858000"/>
              <a:gd name="csX8" fmla="*/ 4518882 w 5061543"/>
              <a:gd name="csY8" fmla="*/ 5874295 h 6858000"/>
              <a:gd name="csX9" fmla="*/ 3990135 w 5061543"/>
              <a:gd name="csY9" fmla="*/ 61409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3990135 w 5061543"/>
              <a:gd name="csY6" fmla="*/ 6140900 h 6858000"/>
              <a:gd name="csX7" fmla="*/ 4518883 w 5061543"/>
              <a:gd name="csY7" fmla="*/ 5874247 h 6858000"/>
              <a:gd name="csX8" fmla="*/ 4157108 w 5061543"/>
              <a:gd name="csY8" fmla="*/ 5861595 h 6858000"/>
              <a:gd name="csX9" fmla="*/ 3990135 w 5061543"/>
              <a:gd name="csY9" fmla="*/ 61409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3990135 w 5061543"/>
              <a:gd name="csY6" fmla="*/ 6140900 h 6858000"/>
              <a:gd name="csX7" fmla="*/ 4059708 w 5061543"/>
              <a:gd name="csY7" fmla="*/ 5607547 h 6858000"/>
              <a:gd name="csX8" fmla="*/ 4157108 w 5061543"/>
              <a:gd name="csY8" fmla="*/ 5861595 h 6858000"/>
              <a:gd name="csX9" fmla="*/ 3990135 w 5061543"/>
              <a:gd name="csY9" fmla="*/ 6140900 h 6858000"/>
              <a:gd name="csX10" fmla="*/ 0 w 5061543"/>
              <a:gd name="csY10" fmla="*/ 0 h 6858000"/>
              <a:gd name="csX11" fmla="*/ 4518882 w 5061543"/>
              <a:gd name="csY11" fmla="*/ 0 h 6858000"/>
              <a:gd name="csX12" fmla="*/ 5061543 w 5061543"/>
              <a:gd name="csY12" fmla="*/ 5759900 h 6858000"/>
              <a:gd name="csX13" fmla="*/ 4513796 w 5061543"/>
              <a:gd name="csY13" fmla="*/ 5632014 h 6858000"/>
              <a:gd name="csX14" fmla="*/ 281589 w 5061543"/>
              <a:gd name="csY14" fmla="*/ 100283 h 6858000"/>
              <a:gd name="csX15" fmla="*/ 0 w 5061543"/>
              <a:gd name="csY15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4157108 w 5061543"/>
              <a:gd name="csY6" fmla="*/ 5861595 h 6858000"/>
              <a:gd name="csX7" fmla="*/ 4059708 w 5061543"/>
              <a:gd name="csY7" fmla="*/ 5607547 h 6858000"/>
              <a:gd name="csX8" fmla="*/ 4157108 w 5061543"/>
              <a:gd name="csY8" fmla="*/ 5861595 h 6858000"/>
              <a:gd name="csX9" fmla="*/ 0 w 5061543"/>
              <a:gd name="csY9" fmla="*/ 0 h 6858000"/>
              <a:gd name="csX10" fmla="*/ 4518882 w 5061543"/>
              <a:gd name="csY10" fmla="*/ 0 h 6858000"/>
              <a:gd name="csX11" fmla="*/ 5061543 w 5061543"/>
              <a:gd name="csY11" fmla="*/ 5759900 h 6858000"/>
              <a:gd name="csX12" fmla="*/ 4513796 w 5061543"/>
              <a:gd name="csY12" fmla="*/ 5632014 h 6858000"/>
              <a:gd name="csX13" fmla="*/ 281589 w 5061543"/>
              <a:gd name="csY13" fmla="*/ 100283 h 6858000"/>
              <a:gd name="csX14" fmla="*/ 0 w 5061543"/>
              <a:gd name="csY14" fmla="*/ 0 h 6858000"/>
              <a:gd name="csX0" fmla="*/ 4518882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518882 w 5061543"/>
              <a:gd name="csY5" fmla="*/ 58742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4143193 w 5061543"/>
              <a:gd name="csY0" fmla="*/ 58742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4143193 w 5061543"/>
              <a:gd name="csY5" fmla="*/ 58742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3266586 w 5061543"/>
              <a:gd name="csY0" fmla="*/ 58996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4513795 w 5061543"/>
              <a:gd name="csY4" fmla="*/ 6116480 h 6858000"/>
              <a:gd name="csX5" fmla="*/ 3266586 w 5061543"/>
              <a:gd name="csY5" fmla="*/ 58996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3266586 w 5061543"/>
              <a:gd name="csY0" fmla="*/ 58996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3887647 w 5061543"/>
              <a:gd name="csY4" fmla="*/ 6243480 h 6858000"/>
              <a:gd name="csX5" fmla="*/ 3266586 w 5061543"/>
              <a:gd name="csY5" fmla="*/ 58996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2779583 w 5061543"/>
              <a:gd name="csY0" fmla="*/ 5899695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3887647 w 5061543"/>
              <a:gd name="csY4" fmla="*/ 6243480 h 6858000"/>
              <a:gd name="csX5" fmla="*/ 2779583 w 5061543"/>
              <a:gd name="csY5" fmla="*/ 5899695 h 6858000"/>
              <a:gd name="csX6" fmla="*/ 0 w 5061543"/>
              <a:gd name="csY6" fmla="*/ 0 h 6858000"/>
              <a:gd name="csX7" fmla="*/ 4518882 w 5061543"/>
              <a:gd name="csY7" fmla="*/ 0 h 6858000"/>
              <a:gd name="csX8" fmla="*/ 5061543 w 5061543"/>
              <a:gd name="csY8" fmla="*/ 5759900 h 6858000"/>
              <a:gd name="csX9" fmla="*/ 4513796 w 5061543"/>
              <a:gd name="csY9" fmla="*/ 5632014 h 6858000"/>
              <a:gd name="csX10" fmla="*/ 281589 w 5061543"/>
              <a:gd name="csY10" fmla="*/ 100283 h 6858000"/>
              <a:gd name="csX11" fmla="*/ 0 w 5061543"/>
              <a:gd name="csY11" fmla="*/ 0 h 6858000"/>
              <a:gd name="csX0" fmla="*/ 3887647 w 5061543"/>
              <a:gd name="csY0" fmla="*/ 6243480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3887647 w 5061543"/>
              <a:gd name="csY4" fmla="*/ 6243480 h 6858000"/>
              <a:gd name="csX5" fmla="*/ 0 w 5061543"/>
              <a:gd name="csY5" fmla="*/ 0 h 6858000"/>
              <a:gd name="csX6" fmla="*/ 4518882 w 5061543"/>
              <a:gd name="csY6" fmla="*/ 0 h 6858000"/>
              <a:gd name="csX7" fmla="*/ 5061543 w 5061543"/>
              <a:gd name="csY7" fmla="*/ 5759900 h 6858000"/>
              <a:gd name="csX8" fmla="*/ 4513796 w 5061543"/>
              <a:gd name="csY8" fmla="*/ 5632014 h 6858000"/>
              <a:gd name="csX9" fmla="*/ 281589 w 5061543"/>
              <a:gd name="csY9" fmla="*/ 100283 h 6858000"/>
              <a:gd name="csX10" fmla="*/ 0 w 5061543"/>
              <a:gd name="csY10" fmla="*/ 0 h 6858000"/>
              <a:gd name="csX0" fmla="*/ 4438944 w 5061543"/>
              <a:gd name="csY0" fmla="*/ 6828560 h 6858000"/>
              <a:gd name="csX1" fmla="*/ 3183101 w 5061543"/>
              <a:gd name="csY1" fmla="*/ 6758718 h 6858000"/>
              <a:gd name="csX2" fmla="*/ 4433124 w 5061543"/>
              <a:gd name="csY2" fmla="*/ 6858000 h 6858000"/>
              <a:gd name="csX3" fmla="*/ 4438944 w 5061543"/>
              <a:gd name="csY3" fmla="*/ 6828560 h 6858000"/>
              <a:gd name="csX4" fmla="*/ 0 w 5061543"/>
              <a:gd name="csY4" fmla="*/ 0 h 6858000"/>
              <a:gd name="csX5" fmla="*/ 4518882 w 5061543"/>
              <a:gd name="csY5" fmla="*/ 0 h 6858000"/>
              <a:gd name="csX6" fmla="*/ 5061543 w 5061543"/>
              <a:gd name="csY6" fmla="*/ 5759900 h 6858000"/>
              <a:gd name="csX7" fmla="*/ 4513796 w 5061543"/>
              <a:gd name="csY7" fmla="*/ 5632014 h 6858000"/>
              <a:gd name="csX8" fmla="*/ 281589 w 5061543"/>
              <a:gd name="csY8" fmla="*/ 100283 h 6858000"/>
              <a:gd name="csX9" fmla="*/ 0 w 5061543"/>
              <a:gd name="csY9" fmla="*/ 0 h 6858000"/>
              <a:gd name="csX0" fmla="*/ 4438944 w 5061543"/>
              <a:gd name="csY0" fmla="*/ 6828560 h 6858000"/>
              <a:gd name="csX1" fmla="*/ 4433124 w 5061543"/>
              <a:gd name="csY1" fmla="*/ 6858000 h 6858000"/>
              <a:gd name="csX2" fmla="*/ 4438944 w 5061543"/>
              <a:gd name="csY2" fmla="*/ 6828560 h 6858000"/>
              <a:gd name="csX3" fmla="*/ 0 w 5061543"/>
              <a:gd name="csY3" fmla="*/ 0 h 6858000"/>
              <a:gd name="csX4" fmla="*/ 4518882 w 5061543"/>
              <a:gd name="csY4" fmla="*/ 0 h 6858000"/>
              <a:gd name="csX5" fmla="*/ 5061543 w 5061543"/>
              <a:gd name="csY5" fmla="*/ 5759900 h 6858000"/>
              <a:gd name="csX6" fmla="*/ 4513796 w 5061543"/>
              <a:gd name="csY6" fmla="*/ 5632014 h 6858000"/>
              <a:gd name="csX7" fmla="*/ 281589 w 5061543"/>
              <a:gd name="csY7" fmla="*/ 100283 h 6858000"/>
              <a:gd name="csX8" fmla="*/ 0 w 5061543"/>
              <a:gd name="csY8" fmla="*/ 0 h 6858000"/>
              <a:gd name="csX0" fmla="*/ 0 w 5061543"/>
              <a:gd name="csY0" fmla="*/ 0 h 5759900"/>
              <a:gd name="csX1" fmla="*/ 4518882 w 5061543"/>
              <a:gd name="csY1" fmla="*/ 0 h 5759900"/>
              <a:gd name="csX2" fmla="*/ 5061543 w 5061543"/>
              <a:gd name="csY2" fmla="*/ 5759900 h 5759900"/>
              <a:gd name="csX3" fmla="*/ 4513796 w 5061543"/>
              <a:gd name="csY3" fmla="*/ 5632014 h 5759900"/>
              <a:gd name="csX4" fmla="*/ 281589 w 5061543"/>
              <a:gd name="csY4" fmla="*/ 100283 h 5759900"/>
              <a:gd name="csX5" fmla="*/ 0 w 5061543"/>
              <a:gd name="csY5" fmla="*/ 0 h 5759900"/>
              <a:gd name="csX0" fmla="*/ 0 w 4769341"/>
              <a:gd name="csY0" fmla="*/ 0 h 5709100"/>
              <a:gd name="csX1" fmla="*/ 4518882 w 4769341"/>
              <a:gd name="csY1" fmla="*/ 0 h 5709100"/>
              <a:gd name="csX2" fmla="*/ 4769341 w 4769341"/>
              <a:gd name="csY2" fmla="*/ 5709100 h 5709100"/>
              <a:gd name="csX3" fmla="*/ 4513796 w 4769341"/>
              <a:gd name="csY3" fmla="*/ 5632014 h 5709100"/>
              <a:gd name="csX4" fmla="*/ 281589 w 4769341"/>
              <a:gd name="csY4" fmla="*/ 100283 h 5709100"/>
              <a:gd name="csX5" fmla="*/ 0 w 4769341"/>
              <a:gd name="csY5" fmla="*/ 0 h 5709100"/>
              <a:gd name="csX0" fmla="*/ 0 w 4518882"/>
              <a:gd name="csY0" fmla="*/ 0 h 5632014"/>
              <a:gd name="csX1" fmla="*/ 4518882 w 4518882"/>
              <a:gd name="csY1" fmla="*/ 0 h 5632014"/>
              <a:gd name="csX2" fmla="*/ 4518882 w 4518882"/>
              <a:gd name="csY2" fmla="*/ 5607500 h 5632014"/>
              <a:gd name="csX3" fmla="*/ 4513796 w 4518882"/>
              <a:gd name="csY3" fmla="*/ 5632014 h 5632014"/>
              <a:gd name="csX4" fmla="*/ 281589 w 4518882"/>
              <a:gd name="csY4" fmla="*/ 100283 h 5632014"/>
              <a:gd name="csX5" fmla="*/ 0 w 4518882"/>
              <a:gd name="csY5" fmla="*/ 0 h 56320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4518882" h="5632014">
                <a:moveTo>
                  <a:pt x="0" y="0"/>
                </a:moveTo>
                <a:lnTo>
                  <a:pt x="4518882" y="0"/>
                </a:lnTo>
                <a:lnTo>
                  <a:pt x="4518882" y="5607500"/>
                </a:lnTo>
                <a:lnTo>
                  <a:pt x="4513796" y="5632014"/>
                </a:lnTo>
                <a:cubicBezTo>
                  <a:pt x="4408958" y="3140671"/>
                  <a:pt x="2693855" y="1021848"/>
                  <a:pt x="281589" y="100283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97000">
                <a:srgbClr val="002891">
                  <a:alpha val="80000"/>
                </a:srgbClr>
              </a:gs>
              <a:gs pos="13000">
                <a:srgbClr val="297EAF"/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" name="Oval 6">
            <a:extLst>
              <a:ext uri="{FF2B5EF4-FFF2-40B4-BE49-F238E27FC236}">
                <a16:creationId xmlns:a16="http://schemas.microsoft.com/office/drawing/2014/main" id="{D70CD56F-EFA3-CECA-54C6-825C660BF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01316" y="6369661"/>
            <a:ext cx="380996" cy="3809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49A8C4B-1A41-6439-C6A9-599761CE6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168" y="6369661"/>
            <a:ext cx="604349" cy="3809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6DF47B-3BED-4C75-ACAB-4344E1B376F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DA21D-0757-1694-C684-436888DA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4510" y="6580319"/>
            <a:ext cx="168155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900" b="0" i="0" baseline="0" noProof="0">
                <a:solidFill>
                  <a:schemeClr val="bg1"/>
                </a:solidFill>
                <a:latin typeface="Arial" panose="020B0604020202020204" pitchFamily="34" charset="0"/>
                <a:cs typeface="Poppins" pitchFamily="2" charset="77"/>
              </a:rPr>
              <a:t>© ETSI 2026. All rights reserved.</a:t>
            </a:r>
          </a:p>
        </p:txBody>
      </p:sp>
      <p:pic>
        <p:nvPicPr>
          <p:cNvPr id="15" name="Image 2" descr="ETSI Logo">
            <a:extLst>
              <a:ext uri="{FF2B5EF4-FFF2-40B4-BE49-F238E27FC236}">
                <a16:creationId xmlns:a16="http://schemas.microsoft.com/office/drawing/2014/main" id="{455E4B62-916B-7EDC-93EB-6BDA43ECAE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38" y="53235"/>
            <a:ext cx="1957104" cy="98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5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7EA988-41EF-828E-380E-D346E01875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7000">
                <a:srgbClr val="CCD6F4"/>
              </a:gs>
              <a:gs pos="13000">
                <a:schemeClr val="bg1"/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 : forme 35">
            <a:extLst>
              <a:ext uri="{FF2B5EF4-FFF2-40B4-BE49-F238E27FC236}">
                <a16:creationId xmlns:a16="http://schemas.microsoft.com/office/drawing/2014/main" id="{5BA91767-2828-A4C0-A2B5-6BD295F64EB5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6151548 w 12247548"/>
              <a:gd name="connsiteY0" fmla="*/ 0 h 3516600"/>
              <a:gd name="connsiteX1" fmla="*/ 12130438 w 12247548"/>
              <a:gd name="connsiteY1" fmla="*/ 940605 h 3516600"/>
              <a:gd name="connsiteX2" fmla="*/ 12247548 w 12247548"/>
              <a:gd name="connsiteY2" fmla="*/ 988659 h 3516600"/>
              <a:gd name="connsiteX3" fmla="*/ 12247548 w 12247548"/>
              <a:gd name="connsiteY3" fmla="*/ 3516600 h 3516600"/>
              <a:gd name="connsiteX4" fmla="*/ 0 w 12247548"/>
              <a:gd name="connsiteY4" fmla="*/ 3516600 h 3516600"/>
              <a:gd name="connsiteX5" fmla="*/ 0 w 12247548"/>
              <a:gd name="connsiteY5" fmla="*/ 1011453 h 3516600"/>
              <a:gd name="connsiteX6" fmla="*/ 172659 w 12247548"/>
              <a:gd name="connsiteY6" fmla="*/ 940605 h 3516600"/>
              <a:gd name="connsiteX7" fmla="*/ 6151548 w 12247548"/>
              <a:gd name="connsiteY7" fmla="*/ 0 h 35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7548" h="3516600">
                <a:moveTo>
                  <a:pt x="6151548" y="0"/>
                </a:moveTo>
                <a:cubicBezTo>
                  <a:pt x="8521409" y="0"/>
                  <a:pt x="10652893" y="362771"/>
                  <a:pt x="12130438" y="940605"/>
                </a:cubicBezTo>
                <a:lnTo>
                  <a:pt x="12247548" y="988659"/>
                </a:lnTo>
                <a:lnTo>
                  <a:pt x="12247548" y="3516600"/>
                </a:lnTo>
                <a:lnTo>
                  <a:pt x="0" y="3516600"/>
                </a:lnTo>
                <a:lnTo>
                  <a:pt x="0" y="1011453"/>
                </a:lnTo>
                <a:lnTo>
                  <a:pt x="172659" y="940605"/>
                </a:lnTo>
                <a:cubicBezTo>
                  <a:pt x="1650204" y="362771"/>
                  <a:pt x="3781688" y="0"/>
                  <a:pt x="6151548" y="0"/>
                </a:cubicBezTo>
                <a:close/>
              </a:path>
            </a:pathLst>
          </a:custGeom>
          <a:gradFill>
            <a:gsLst>
              <a:gs pos="100000">
                <a:schemeClr val="tx2">
                  <a:alpha val="40000"/>
                </a:schemeClr>
              </a:gs>
              <a:gs pos="21000">
                <a:schemeClr val="accent2">
                  <a:alpha val="18000"/>
                </a:scheme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0" name="Forme libre : forme 8">
            <a:extLst>
              <a:ext uri="{FF2B5EF4-FFF2-40B4-BE49-F238E27FC236}">
                <a16:creationId xmlns:a16="http://schemas.microsoft.com/office/drawing/2014/main" id="{FE231E24-8FF3-54FB-EF2A-0A38C7B5CF60}"/>
              </a:ext>
            </a:extLst>
          </p:cNvPr>
          <p:cNvSpPr/>
          <p:nvPr userDrawn="1"/>
        </p:nvSpPr>
        <p:spPr>
          <a:xfrm>
            <a:off x="0" y="0"/>
            <a:ext cx="7344384" cy="6858000"/>
          </a:xfrm>
          <a:custGeom>
            <a:avLst/>
            <a:gdLst>
              <a:gd name="connsiteX0" fmla="*/ 0 w 8262314"/>
              <a:gd name="connsiteY0" fmla="*/ 0 h 6907306"/>
              <a:gd name="connsiteX1" fmla="*/ 3818058 w 8262314"/>
              <a:gd name="connsiteY1" fmla="*/ 0 h 6907306"/>
              <a:gd name="connsiteX2" fmla="*/ 4094997 w 8262314"/>
              <a:gd name="connsiteY2" fmla="*/ 101004 h 6907306"/>
              <a:gd name="connsiteX3" fmla="*/ 8262314 w 8262314"/>
              <a:gd name="connsiteY3" fmla="*/ 5916480 h 6907306"/>
              <a:gd name="connsiteX4" fmla="*/ 8183695 w 8262314"/>
              <a:gd name="connsiteY4" fmla="*/ 6877654 h 6907306"/>
              <a:gd name="connsiteX5" fmla="*/ 8177971 w 8262314"/>
              <a:gd name="connsiteY5" fmla="*/ 6907306 h 6907306"/>
              <a:gd name="connsiteX6" fmla="*/ 0 w 8262314"/>
              <a:gd name="connsiteY6" fmla="*/ 6907306 h 690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62314" h="6907306">
                <a:moveTo>
                  <a:pt x="0" y="0"/>
                </a:moveTo>
                <a:lnTo>
                  <a:pt x="3818058" y="0"/>
                </a:lnTo>
                <a:lnTo>
                  <a:pt x="4094997" y="101004"/>
                </a:lnTo>
                <a:cubicBezTo>
                  <a:pt x="6543955" y="1059136"/>
                  <a:pt x="8262314" y="3302187"/>
                  <a:pt x="8262314" y="5916480"/>
                </a:cubicBezTo>
                <a:cubicBezTo>
                  <a:pt x="8262314" y="6243267"/>
                  <a:pt x="8235465" y="6564253"/>
                  <a:pt x="8183695" y="6877654"/>
                </a:cubicBezTo>
                <a:lnTo>
                  <a:pt x="8177971" y="6907306"/>
                </a:lnTo>
                <a:lnTo>
                  <a:pt x="0" y="6907306"/>
                </a:lnTo>
                <a:close/>
              </a:path>
            </a:pathLst>
          </a:custGeom>
          <a:gradFill>
            <a:gsLst>
              <a:gs pos="97000">
                <a:srgbClr val="002891"/>
              </a:gs>
              <a:gs pos="13000">
                <a:srgbClr val="297EAF"/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05C0FF6-AADB-032F-B63A-388CE019D0D8}"/>
              </a:ext>
            </a:extLst>
          </p:cNvPr>
          <p:cNvSpPr/>
          <p:nvPr userDrawn="1"/>
        </p:nvSpPr>
        <p:spPr>
          <a:xfrm rot="2138221">
            <a:off x="285117" y="1544383"/>
            <a:ext cx="7221861" cy="5148548"/>
          </a:xfrm>
          <a:custGeom>
            <a:avLst/>
            <a:gdLst>
              <a:gd name="connsiteX0" fmla="*/ 5196857 w 12800829"/>
              <a:gd name="connsiteY0" fmla="*/ 91837 h 10295969"/>
              <a:gd name="connsiteX1" fmla="*/ 12418718 w 12800829"/>
              <a:gd name="connsiteY1" fmla="*/ 3395871 h 10295969"/>
              <a:gd name="connsiteX2" fmla="*/ 6400415 w 12800829"/>
              <a:gd name="connsiteY2" fmla="*/ 5147985 h 10295969"/>
              <a:gd name="connsiteX3" fmla="*/ 5196857 w 12800829"/>
              <a:gd name="connsiteY3" fmla="*/ 91837 h 10295969"/>
              <a:gd name="connsiteX0" fmla="*/ 5196857 w 12800829"/>
              <a:gd name="connsiteY0" fmla="*/ 91837 h 10295969"/>
              <a:gd name="connsiteX1" fmla="*/ 12418718 w 12800829"/>
              <a:gd name="connsiteY1" fmla="*/ 3395871 h 10295969"/>
              <a:gd name="connsiteX0" fmla="*/ 0 w 7221861"/>
              <a:gd name="connsiteY0" fmla="*/ 92400 h 5148548"/>
              <a:gd name="connsiteX1" fmla="*/ 7221861 w 7221861"/>
              <a:gd name="connsiteY1" fmla="*/ 3396434 h 5148548"/>
              <a:gd name="connsiteX2" fmla="*/ 1203558 w 7221861"/>
              <a:gd name="connsiteY2" fmla="*/ 5148548 h 5148548"/>
              <a:gd name="connsiteX3" fmla="*/ 0 w 7221861"/>
              <a:gd name="connsiteY3" fmla="*/ 92400 h 5148548"/>
              <a:gd name="connsiteX0" fmla="*/ 0 w 7221861"/>
              <a:gd name="connsiteY0" fmla="*/ 92400 h 5148548"/>
              <a:gd name="connsiteX1" fmla="*/ 7155310 w 7221861"/>
              <a:gd name="connsiteY1" fmla="*/ 3444144 h 514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1861" h="5148548" stroke="0" extrusionOk="0">
                <a:moveTo>
                  <a:pt x="0" y="92400"/>
                </a:moveTo>
                <a:cubicBezTo>
                  <a:pt x="3089680" y="-383394"/>
                  <a:pt x="6151190" y="1017261"/>
                  <a:pt x="7221861" y="3396434"/>
                </a:cubicBezTo>
                <a:lnTo>
                  <a:pt x="1203558" y="5148548"/>
                </a:lnTo>
                <a:lnTo>
                  <a:pt x="0" y="92400"/>
                </a:lnTo>
                <a:close/>
              </a:path>
              <a:path w="7221861" h="5148548" fill="none">
                <a:moveTo>
                  <a:pt x="0" y="92400"/>
                </a:moveTo>
                <a:cubicBezTo>
                  <a:pt x="3089680" y="-383394"/>
                  <a:pt x="6084639" y="1064971"/>
                  <a:pt x="7155310" y="3444144"/>
                </a:cubicBezTo>
              </a:path>
            </a:pathLst>
          </a:cu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70DCA2E7-8CB6-89C7-DC59-23877951ECA0}"/>
              </a:ext>
            </a:extLst>
          </p:cNvPr>
          <p:cNvSpPr/>
          <p:nvPr userDrawn="1"/>
        </p:nvSpPr>
        <p:spPr>
          <a:xfrm rot="2138221">
            <a:off x="404794" y="1522185"/>
            <a:ext cx="7711157" cy="5713226"/>
          </a:xfrm>
          <a:custGeom>
            <a:avLst/>
            <a:gdLst>
              <a:gd name="connsiteX0" fmla="*/ 5535206 w 13682666"/>
              <a:gd name="connsiteY0" fmla="*/ 109576 h 11914431"/>
              <a:gd name="connsiteX1" fmla="*/ 12957770 w 13682666"/>
              <a:gd name="connsiteY1" fmla="*/ 3288480 h 11914431"/>
              <a:gd name="connsiteX2" fmla="*/ 6841333 w 13682666"/>
              <a:gd name="connsiteY2" fmla="*/ 5957216 h 11914431"/>
              <a:gd name="connsiteX3" fmla="*/ 5535206 w 13682666"/>
              <a:gd name="connsiteY3" fmla="*/ 109576 h 11914431"/>
              <a:gd name="connsiteX0" fmla="*/ 5535206 w 13682666"/>
              <a:gd name="connsiteY0" fmla="*/ 109576 h 11914431"/>
              <a:gd name="connsiteX1" fmla="*/ 12957770 w 13682666"/>
              <a:gd name="connsiteY1" fmla="*/ 3288480 h 11914431"/>
              <a:gd name="connsiteX0" fmla="*/ 0 w 7422564"/>
              <a:gd name="connsiteY0" fmla="*/ 155331 h 6002971"/>
              <a:gd name="connsiteX1" fmla="*/ 7422564 w 7422564"/>
              <a:gd name="connsiteY1" fmla="*/ 3334235 h 6002971"/>
              <a:gd name="connsiteX2" fmla="*/ 1306127 w 7422564"/>
              <a:gd name="connsiteY2" fmla="*/ 6002971 h 6002971"/>
              <a:gd name="connsiteX3" fmla="*/ 0 w 7422564"/>
              <a:gd name="connsiteY3" fmla="*/ 155331 h 6002971"/>
              <a:gd name="connsiteX0" fmla="*/ 0 w 7422564"/>
              <a:gd name="connsiteY0" fmla="*/ 155331 h 6002971"/>
              <a:gd name="connsiteX1" fmla="*/ 7422564 w 7422564"/>
              <a:gd name="connsiteY1" fmla="*/ 3334235 h 6002971"/>
              <a:gd name="connsiteX0" fmla="*/ 0 w 7422564"/>
              <a:gd name="connsiteY0" fmla="*/ 208384 h 6056024"/>
              <a:gd name="connsiteX1" fmla="*/ 7422564 w 7422564"/>
              <a:gd name="connsiteY1" fmla="*/ 3387288 h 6056024"/>
              <a:gd name="connsiteX2" fmla="*/ 1306127 w 7422564"/>
              <a:gd name="connsiteY2" fmla="*/ 6056024 h 6056024"/>
              <a:gd name="connsiteX3" fmla="*/ 0 w 7422564"/>
              <a:gd name="connsiteY3" fmla="*/ 208384 h 6056024"/>
              <a:gd name="connsiteX0" fmla="*/ 0 w 7422564"/>
              <a:gd name="connsiteY0" fmla="*/ 208384 h 6056024"/>
              <a:gd name="connsiteX1" fmla="*/ 7422564 w 7422564"/>
              <a:gd name="connsiteY1" fmla="*/ 3387288 h 6056024"/>
              <a:gd name="connsiteX0" fmla="*/ 0 w 7422564"/>
              <a:gd name="connsiteY0" fmla="*/ 208384 h 5411110"/>
              <a:gd name="connsiteX1" fmla="*/ 7422564 w 7422564"/>
              <a:gd name="connsiteY1" fmla="*/ 3387288 h 5411110"/>
              <a:gd name="connsiteX2" fmla="*/ 2674177 w 7422564"/>
              <a:gd name="connsiteY2" fmla="*/ 5411110 h 5411110"/>
              <a:gd name="connsiteX3" fmla="*/ 0 w 7422564"/>
              <a:gd name="connsiteY3" fmla="*/ 208384 h 5411110"/>
              <a:gd name="connsiteX0" fmla="*/ 0 w 7422564"/>
              <a:gd name="connsiteY0" fmla="*/ 208384 h 5411110"/>
              <a:gd name="connsiteX1" fmla="*/ 7422564 w 7422564"/>
              <a:gd name="connsiteY1" fmla="*/ 3387288 h 5411110"/>
              <a:gd name="connsiteX0" fmla="*/ 0 w 7422564"/>
              <a:gd name="connsiteY0" fmla="*/ 208384 h 5698931"/>
              <a:gd name="connsiteX1" fmla="*/ 7422564 w 7422564"/>
              <a:gd name="connsiteY1" fmla="*/ 3387288 h 5698931"/>
              <a:gd name="connsiteX2" fmla="*/ 4123171 w 7422564"/>
              <a:gd name="connsiteY2" fmla="*/ 5698931 h 5698931"/>
              <a:gd name="connsiteX3" fmla="*/ 0 w 7422564"/>
              <a:gd name="connsiteY3" fmla="*/ 208384 h 5698931"/>
              <a:gd name="connsiteX0" fmla="*/ 0 w 7422564"/>
              <a:gd name="connsiteY0" fmla="*/ 208384 h 5698931"/>
              <a:gd name="connsiteX1" fmla="*/ 7422564 w 7422564"/>
              <a:gd name="connsiteY1" fmla="*/ 3387288 h 5698931"/>
              <a:gd name="connsiteX0" fmla="*/ 0 w 7739780"/>
              <a:gd name="connsiteY0" fmla="*/ 208384 h 5698931"/>
              <a:gd name="connsiteX1" fmla="*/ 7422564 w 7739780"/>
              <a:gd name="connsiteY1" fmla="*/ 3387288 h 5698931"/>
              <a:gd name="connsiteX2" fmla="*/ 4123171 w 7739780"/>
              <a:gd name="connsiteY2" fmla="*/ 5698931 h 5698931"/>
              <a:gd name="connsiteX3" fmla="*/ 0 w 7739780"/>
              <a:gd name="connsiteY3" fmla="*/ 208384 h 5698931"/>
              <a:gd name="connsiteX0" fmla="*/ 0 w 7739780"/>
              <a:gd name="connsiteY0" fmla="*/ 208384 h 5698931"/>
              <a:gd name="connsiteX1" fmla="*/ 7739780 w 7739780"/>
              <a:gd name="connsiteY1" fmla="*/ 4251393 h 5698931"/>
              <a:gd name="connsiteX0" fmla="*/ 0 w 7739780"/>
              <a:gd name="connsiteY0" fmla="*/ 222678 h 5713225"/>
              <a:gd name="connsiteX1" fmla="*/ 7711157 w 7739780"/>
              <a:gd name="connsiteY1" fmla="*/ 3312237 h 5713225"/>
              <a:gd name="connsiteX2" fmla="*/ 4123171 w 7739780"/>
              <a:gd name="connsiteY2" fmla="*/ 5713225 h 5713225"/>
              <a:gd name="connsiteX3" fmla="*/ 0 w 7739780"/>
              <a:gd name="connsiteY3" fmla="*/ 222678 h 5713225"/>
              <a:gd name="connsiteX0" fmla="*/ 0 w 7739780"/>
              <a:gd name="connsiteY0" fmla="*/ 222678 h 5713225"/>
              <a:gd name="connsiteX1" fmla="*/ 7739780 w 7739780"/>
              <a:gd name="connsiteY1" fmla="*/ 426568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0 w 7711157"/>
              <a:gd name="connsiteY0" fmla="*/ 222678 h 5713225"/>
              <a:gd name="connsiteX1" fmla="*/ 7314785 w 7711157"/>
              <a:gd name="connsiteY1" fmla="*/ 346205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0 w 7711157"/>
              <a:gd name="connsiteY0" fmla="*/ 222678 h 5713225"/>
              <a:gd name="connsiteX1" fmla="*/ 7314785 w 7711157"/>
              <a:gd name="connsiteY1" fmla="*/ 346205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0 w 7711157"/>
              <a:gd name="connsiteY0" fmla="*/ 222678 h 5713225"/>
              <a:gd name="connsiteX1" fmla="*/ 7314785 w 7711157"/>
              <a:gd name="connsiteY1" fmla="*/ 346205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0 w 7711157"/>
              <a:gd name="connsiteY0" fmla="*/ 222678 h 5713225"/>
              <a:gd name="connsiteX1" fmla="*/ 7314785 w 7711157"/>
              <a:gd name="connsiteY1" fmla="*/ 346205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0 w 7711157"/>
              <a:gd name="connsiteY0" fmla="*/ 222678 h 5713225"/>
              <a:gd name="connsiteX1" fmla="*/ 7314785 w 7711157"/>
              <a:gd name="connsiteY1" fmla="*/ 346205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0 w 7711157"/>
              <a:gd name="connsiteY0" fmla="*/ 222678 h 5713225"/>
              <a:gd name="connsiteX1" fmla="*/ 7314785 w 7711157"/>
              <a:gd name="connsiteY1" fmla="*/ 346205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0 w 7711157"/>
              <a:gd name="connsiteY0" fmla="*/ 222678 h 5713225"/>
              <a:gd name="connsiteX1" fmla="*/ 7314785 w 7711157"/>
              <a:gd name="connsiteY1" fmla="*/ 346205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0 w 7711157"/>
              <a:gd name="connsiteY0" fmla="*/ 222678 h 5713225"/>
              <a:gd name="connsiteX1" fmla="*/ 7314785 w 7711157"/>
              <a:gd name="connsiteY1" fmla="*/ 346205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0 w 7711157"/>
              <a:gd name="connsiteY0" fmla="*/ 222678 h 5713225"/>
              <a:gd name="connsiteX1" fmla="*/ 7314785 w 7711157"/>
              <a:gd name="connsiteY1" fmla="*/ 346205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0 w 7711157"/>
              <a:gd name="connsiteY0" fmla="*/ 222678 h 5713225"/>
              <a:gd name="connsiteX1" fmla="*/ 7314785 w 7711157"/>
              <a:gd name="connsiteY1" fmla="*/ 346205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0 w 7711157"/>
              <a:gd name="connsiteY0" fmla="*/ 222678 h 5713225"/>
              <a:gd name="connsiteX1" fmla="*/ 7314785 w 7711157"/>
              <a:gd name="connsiteY1" fmla="*/ 346205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0 w 7711157"/>
              <a:gd name="connsiteY0" fmla="*/ 222678 h 5713225"/>
              <a:gd name="connsiteX1" fmla="*/ 7314785 w 7711157"/>
              <a:gd name="connsiteY1" fmla="*/ 3462057 h 5713225"/>
              <a:gd name="connsiteX0" fmla="*/ 513366 w 8224523"/>
              <a:gd name="connsiteY0" fmla="*/ 222678 h 5713225"/>
              <a:gd name="connsiteX1" fmla="*/ 8224523 w 8224523"/>
              <a:gd name="connsiteY1" fmla="*/ 3312237 h 5713225"/>
              <a:gd name="connsiteX2" fmla="*/ 4636537 w 8224523"/>
              <a:gd name="connsiteY2" fmla="*/ 5713225 h 5713225"/>
              <a:gd name="connsiteX3" fmla="*/ 513366 w 8224523"/>
              <a:gd name="connsiteY3" fmla="*/ 222678 h 5713225"/>
              <a:gd name="connsiteX0" fmla="*/ 0 w 8224523"/>
              <a:gd name="connsiteY0" fmla="*/ 607507 h 5713225"/>
              <a:gd name="connsiteX1" fmla="*/ 7828151 w 8224523"/>
              <a:gd name="connsiteY1" fmla="*/ 3462057 h 5713225"/>
              <a:gd name="connsiteX0" fmla="*/ 0 w 7711157"/>
              <a:gd name="connsiteY0" fmla="*/ 222678 h 5713225"/>
              <a:gd name="connsiteX1" fmla="*/ 7711157 w 7711157"/>
              <a:gd name="connsiteY1" fmla="*/ 3312237 h 5713225"/>
              <a:gd name="connsiteX2" fmla="*/ 4123171 w 7711157"/>
              <a:gd name="connsiteY2" fmla="*/ 5713225 h 5713225"/>
              <a:gd name="connsiteX3" fmla="*/ 0 w 7711157"/>
              <a:gd name="connsiteY3" fmla="*/ 222678 h 5713225"/>
              <a:gd name="connsiteX0" fmla="*/ 77643 w 7711157"/>
              <a:gd name="connsiteY0" fmla="*/ 167016 h 5713225"/>
              <a:gd name="connsiteX1" fmla="*/ 7314785 w 7711157"/>
              <a:gd name="connsiteY1" fmla="*/ 3462057 h 5713225"/>
              <a:gd name="connsiteX0" fmla="*/ 0 w 7711157"/>
              <a:gd name="connsiteY0" fmla="*/ 284366 h 5774913"/>
              <a:gd name="connsiteX1" fmla="*/ 7711157 w 7711157"/>
              <a:gd name="connsiteY1" fmla="*/ 3373925 h 5774913"/>
              <a:gd name="connsiteX2" fmla="*/ 4123171 w 7711157"/>
              <a:gd name="connsiteY2" fmla="*/ 5774913 h 5774913"/>
              <a:gd name="connsiteX3" fmla="*/ 0 w 7711157"/>
              <a:gd name="connsiteY3" fmla="*/ 284366 h 5774913"/>
              <a:gd name="connsiteX0" fmla="*/ 77643 w 7711157"/>
              <a:gd name="connsiteY0" fmla="*/ 228704 h 5774913"/>
              <a:gd name="connsiteX1" fmla="*/ 7314785 w 7711157"/>
              <a:gd name="connsiteY1" fmla="*/ 3523745 h 5774913"/>
              <a:gd name="connsiteX0" fmla="*/ 0 w 7711157"/>
              <a:gd name="connsiteY0" fmla="*/ 302683 h 5793230"/>
              <a:gd name="connsiteX1" fmla="*/ 7711157 w 7711157"/>
              <a:gd name="connsiteY1" fmla="*/ 3392242 h 5793230"/>
              <a:gd name="connsiteX2" fmla="*/ 4123171 w 7711157"/>
              <a:gd name="connsiteY2" fmla="*/ 5793230 h 5793230"/>
              <a:gd name="connsiteX3" fmla="*/ 0 w 7711157"/>
              <a:gd name="connsiteY3" fmla="*/ 302683 h 5793230"/>
              <a:gd name="connsiteX0" fmla="*/ 77643 w 7711157"/>
              <a:gd name="connsiteY0" fmla="*/ 247021 h 5793230"/>
              <a:gd name="connsiteX1" fmla="*/ 7314785 w 7711157"/>
              <a:gd name="connsiteY1" fmla="*/ 3542062 h 5793230"/>
              <a:gd name="connsiteX0" fmla="*/ 0 w 7711157"/>
              <a:gd name="connsiteY0" fmla="*/ 237244 h 5727791"/>
              <a:gd name="connsiteX1" fmla="*/ 7711157 w 7711157"/>
              <a:gd name="connsiteY1" fmla="*/ 3326803 h 5727791"/>
              <a:gd name="connsiteX2" fmla="*/ 4123171 w 7711157"/>
              <a:gd name="connsiteY2" fmla="*/ 5727791 h 5727791"/>
              <a:gd name="connsiteX3" fmla="*/ 0 w 7711157"/>
              <a:gd name="connsiteY3" fmla="*/ 237244 h 5727791"/>
              <a:gd name="connsiteX0" fmla="*/ 77643 w 7711157"/>
              <a:gd name="connsiteY0" fmla="*/ 181582 h 5727791"/>
              <a:gd name="connsiteX1" fmla="*/ 7314785 w 7711157"/>
              <a:gd name="connsiteY1" fmla="*/ 3476623 h 5727791"/>
              <a:gd name="connsiteX0" fmla="*/ 0 w 7711157"/>
              <a:gd name="connsiteY0" fmla="*/ 223372 h 5713919"/>
              <a:gd name="connsiteX1" fmla="*/ 7711157 w 7711157"/>
              <a:gd name="connsiteY1" fmla="*/ 3312931 h 5713919"/>
              <a:gd name="connsiteX2" fmla="*/ 4123171 w 7711157"/>
              <a:gd name="connsiteY2" fmla="*/ 5713919 h 5713919"/>
              <a:gd name="connsiteX3" fmla="*/ 0 w 7711157"/>
              <a:gd name="connsiteY3" fmla="*/ 223372 h 5713919"/>
              <a:gd name="connsiteX0" fmla="*/ 77643 w 7711157"/>
              <a:gd name="connsiteY0" fmla="*/ 167710 h 5713919"/>
              <a:gd name="connsiteX1" fmla="*/ 7314785 w 7711157"/>
              <a:gd name="connsiteY1" fmla="*/ 3462751 h 5713919"/>
              <a:gd name="connsiteX0" fmla="*/ 0 w 7711157"/>
              <a:gd name="connsiteY0" fmla="*/ 222679 h 5713226"/>
              <a:gd name="connsiteX1" fmla="*/ 7711157 w 7711157"/>
              <a:gd name="connsiteY1" fmla="*/ 3312238 h 5713226"/>
              <a:gd name="connsiteX2" fmla="*/ 4123171 w 7711157"/>
              <a:gd name="connsiteY2" fmla="*/ 5713226 h 5713226"/>
              <a:gd name="connsiteX3" fmla="*/ 0 w 7711157"/>
              <a:gd name="connsiteY3" fmla="*/ 222679 h 5713226"/>
              <a:gd name="connsiteX0" fmla="*/ 77643 w 7711157"/>
              <a:gd name="connsiteY0" fmla="*/ 167017 h 5713226"/>
              <a:gd name="connsiteX1" fmla="*/ 7314785 w 7711157"/>
              <a:gd name="connsiteY1" fmla="*/ 3462058 h 5713226"/>
              <a:gd name="connsiteX0" fmla="*/ 0 w 7711157"/>
              <a:gd name="connsiteY0" fmla="*/ 228839 h 5719386"/>
              <a:gd name="connsiteX1" fmla="*/ 7711157 w 7711157"/>
              <a:gd name="connsiteY1" fmla="*/ 3318398 h 5719386"/>
              <a:gd name="connsiteX2" fmla="*/ 4123171 w 7711157"/>
              <a:gd name="connsiteY2" fmla="*/ 5719386 h 5719386"/>
              <a:gd name="connsiteX3" fmla="*/ 0 w 7711157"/>
              <a:gd name="connsiteY3" fmla="*/ 228839 h 5719386"/>
              <a:gd name="connsiteX0" fmla="*/ 77643 w 7711157"/>
              <a:gd name="connsiteY0" fmla="*/ 173177 h 5719386"/>
              <a:gd name="connsiteX1" fmla="*/ 7314785 w 7711157"/>
              <a:gd name="connsiteY1" fmla="*/ 3468218 h 5719386"/>
              <a:gd name="connsiteX0" fmla="*/ 0 w 7711157"/>
              <a:gd name="connsiteY0" fmla="*/ 222679 h 5713226"/>
              <a:gd name="connsiteX1" fmla="*/ 7711157 w 7711157"/>
              <a:gd name="connsiteY1" fmla="*/ 3312238 h 5713226"/>
              <a:gd name="connsiteX2" fmla="*/ 4123171 w 7711157"/>
              <a:gd name="connsiteY2" fmla="*/ 5713226 h 5713226"/>
              <a:gd name="connsiteX3" fmla="*/ 0 w 7711157"/>
              <a:gd name="connsiteY3" fmla="*/ 222679 h 5713226"/>
              <a:gd name="connsiteX0" fmla="*/ 77643 w 7711157"/>
              <a:gd name="connsiteY0" fmla="*/ 167017 h 5713226"/>
              <a:gd name="connsiteX1" fmla="*/ 7314785 w 7711157"/>
              <a:gd name="connsiteY1" fmla="*/ 3462058 h 5713226"/>
              <a:gd name="connsiteX0" fmla="*/ 0 w 7711157"/>
              <a:gd name="connsiteY0" fmla="*/ 222679 h 5713226"/>
              <a:gd name="connsiteX1" fmla="*/ 7711157 w 7711157"/>
              <a:gd name="connsiteY1" fmla="*/ 3312238 h 5713226"/>
              <a:gd name="connsiteX2" fmla="*/ 4123171 w 7711157"/>
              <a:gd name="connsiteY2" fmla="*/ 5713226 h 5713226"/>
              <a:gd name="connsiteX3" fmla="*/ 0 w 7711157"/>
              <a:gd name="connsiteY3" fmla="*/ 222679 h 5713226"/>
              <a:gd name="connsiteX0" fmla="*/ 77643 w 7711157"/>
              <a:gd name="connsiteY0" fmla="*/ 167017 h 5713226"/>
              <a:gd name="connsiteX1" fmla="*/ 7314785 w 7711157"/>
              <a:gd name="connsiteY1" fmla="*/ 3462058 h 5713226"/>
              <a:gd name="connsiteX0" fmla="*/ 0 w 7711157"/>
              <a:gd name="connsiteY0" fmla="*/ 222679 h 5713226"/>
              <a:gd name="connsiteX1" fmla="*/ 7711157 w 7711157"/>
              <a:gd name="connsiteY1" fmla="*/ 3312238 h 5713226"/>
              <a:gd name="connsiteX2" fmla="*/ 4123171 w 7711157"/>
              <a:gd name="connsiteY2" fmla="*/ 5713226 h 5713226"/>
              <a:gd name="connsiteX3" fmla="*/ 0 w 7711157"/>
              <a:gd name="connsiteY3" fmla="*/ 222679 h 5713226"/>
              <a:gd name="connsiteX0" fmla="*/ 77643 w 7711157"/>
              <a:gd name="connsiteY0" fmla="*/ 167017 h 5713226"/>
              <a:gd name="connsiteX1" fmla="*/ 7314785 w 7711157"/>
              <a:gd name="connsiteY1" fmla="*/ 3462058 h 5713226"/>
              <a:gd name="connsiteX0" fmla="*/ 0 w 7711157"/>
              <a:gd name="connsiteY0" fmla="*/ 222679 h 5713226"/>
              <a:gd name="connsiteX1" fmla="*/ 7711157 w 7711157"/>
              <a:gd name="connsiteY1" fmla="*/ 3312238 h 5713226"/>
              <a:gd name="connsiteX2" fmla="*/ 4123171 w 7711157"/>
              <a:gd name="connsiteY2" fmla="*/ 5713226 h 5713226"/>
              <a:gd name="connsiteX3" fmla="*/ 0 w 7711157"/>
              <a:gd name="connsiteY3" fmla="*/ 222679 h 5713226"/>
              <a:gd name="connsiteX0" fmla="*/ 77643 w 7711157"/>
              <a:gd name="connsiteY0" fmla="*/ 167017 h 5713226"/>
              <a:gd name="connsiteX1" fmla="*/ 7314785 w 7711157"/>
              <a:gd name="connsiteY1" fmla="*/ 3462058 h 5713226"/>
              <a:gd name="connsiteX0" fmla="*/ 0 w 7711157"/>
              <a:gd name="connsiteY0" fmla="*/ 222679 h 5713226"/>
              <a:gd name="connsiteX1" fmla="*/ 7711157 w 7711157"/>
              <a:gd name="connsiteY1" fmla="*/ 3312238 h 5713226"/>
              <a:gd name="connsiteX2" fmla="*/ 4123171 w 7711157"/>
              <a:gd name="connsiteY2" fmla="*/ 5713226 h 5713226"/>
              <a:gd name="connsiteX3" fmla="*/ 0 w 7711157"/>
              <a:gd name="connsiteY3" fmla="*/ 222679 h 5713226"/>
              <a:gd name="connsiteX0" fmla="*/ 77643 w 7711157"/>
              <a:gd name="connsiteY0" fmla="*/ 167017 h 5713226"/>
              <a:gd name="connsiteX1" fmla="*/ 7365432 w 7711157"/>
              <a:gd name="connsiteY1" fmla="*/ 3392163 h 5713226"/>
              <a:gd name="connsiteX0" fmla="*/ 0 w 7711157"/>
              <a:gd name="connsiteY0" fmla="*/ 222679 h 5713226"/>
              <a:gd name="connsiteX1" fmla="*/ 7711157 w 7711157"/>
              <a:gd name="connsiteY1" fmla="*/ 3312238 h 5713226"/>
              <a:gd name="connsiteX2" fmla="*/ 4123171 w 7711157"/>
              <a:gd name="connsiteY2" fmla="*/ 5713226 h 5713226"/>
              <a:gd name="connsiteX3" fmla="*/ 0 w 7711157"/>
              <a:gd name="connsiteY3" fmla="*/ 222679 h 5713226"/>
              <a:gd name="connsiteX0" fmla="*/ 77643 w 7711157"/>
              <a:gd name="connsiteY0" fmla="*/ 167017 h 5713226"/>
              <a:gd name="connsiteX1" fmla="*/ 7365432 w 7711157"/>
              <a:gd name="connsiteY1" fmla="*/ 3392163 h 5713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11157" h="5713226" stroke="0" extrusionOk="0">
                <a:moveTo>
                  <a:pt x="0" y="222679"/>
                </a:moveTo>
                <a:cubicBezTo>
                  <a:pt x="3013000" y="-287602"/>
                  <a:pt x="5518721" y="-170627"/>
                  <a:pt x="7711157" y="3312238"/>
                </a:cubicBezTo>
                <a:lnTo>
                  <a:pt x="4123171" y="5713226"/>
                </a:lnTo>
                <a:lnTo>
                  <a:pt x="0" y="222679"/>
                </a:lnTo>
                <a:close/>
              </a:path>
              <a:path w="7711157" h="5713226" fill="none">
                <a:moveTo>
                  <a:pt x="77643" y="167017"/>
                </a:moveTo>
                <a:cubicBezTo>
                  <a:pt x="2971569" y="-392240"/>
                  <a:pt x="6013407" y="566245"/>
                  <a:pt x="7365432" y="3392163"/>
                </a:cubicBezTo>
              </a:path>
            </a:pathLst>
          </a:cu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99513C59-71D4-4046-9F20-062C6D94AE67}"/>
              </a:ext>
            </a:extLst>
          </p:cNvPr>
          <p:cNvSpPr txBox="1"/>
          <p:nvPr userDrawn="1"/>
        </p:nvSpPr>
        <p:spPr>
          <a:xfrm>
            <a:off x="447748" y="5934503"/>
            <a:ext cx="1477456" cy="44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>
                <a:solidFill>
                  <a:schemeClr val="bg1"/>
                </a:solidFill>
                <a:cs typeface="Poppins" pitchFamily="2" charset="77"/>
              </a:rPr>
              <a:t>Follow us on: </a:t>
            </a:r>
          </a:p>
        </p:txBody>
      </p:sp>
      <p:pic>
        <p:nvPicPr>
          <p:cNvPr id="12" name="Picture 11" descr="LinkedIn Icon.">
            <a:hlinkClick r:id="rId2"/>
            <a:extLst>
              <a:ext uri="{FF2B5EF4-FFF2-40B4-BE49-F238E27FC236}">
                <a16:creationId xmlns:a16="http://schemas.microsoft.com/office/drawing/2014/main" id="{9AFABD34-EFA7-3E45-BE85-5A3BD7E7BD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175" y="6046632"/>
            <a:ext cx="288000" cy="288000"/>
          </a:xfrm>
          <a:prstGeom prst="rect">
            <a:avLst/>
          </a:prstGeom>
        </p:spPr>
      </p:pic>
      <p:pic>
        <p:nvPicPr>
          <p:cNvPr id="9" name="Picture 8" descr="YouTube Icon">
            <a:hlinkClick r:id="rId4"/>
            <a:extLst>
              <a:ext uri="{FF2B5EF4-FFF2-40B4-BE49-F238E27FC236}">
                <a16:creationId xmlns:a16="http://schemas.microsoft.com/office/drawing/2014/main" id="{381C725C-DE32-FD40-8418-280CA9A226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5614" y="6032431"/>
            <a:ext cx="317052" cy="31705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3F18BB1-DFA6-9091-495D-45296DEEAA99}"/>
              </a:ext>
            </a:extLst>
          </p:cNvPr>
          <p:cNvSpPr txBox="1">
            <a:spLocks/>
          </p:cNvSpPr>
          <p:nvPr userDrawn="1"/>
        </p:nvSpPr>
        <p:spPr>
          <a:xfrm>
            <a:off x="447748" y="3106835"/>
            <a:ext cx="3774825" cy="15236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+mj-lt"/>
                <a:ea typeface="+mj-ea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22" name="Text Placeholder 139">
            <a:extLst>
              <a:ext uri="{FF2B5EF4-FFF2-40B4-BE49-F238E27FC236}">
                <a16:creationId xmlns:a16="http://schemas.microsoft.com/office/drawing/2014/main" id="{E0DAA188-C3F3-7A8C-6D24-A06F96629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13117" y="2970356"/>
            <a:ext cx="4055719" cy="123315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buFontTx/>
              <a:buNone/>
              <a:defRPr/>
            </a:lvl1pPr>
            <a:lvl2pPr>
              <a:buFont typeface="+mj-lt"/>
              <a:buAutoNum type="arabicParenR"/>
              <a:defRPr>
                <a:solidFill>
                  <a:schemeClr val="tx1"/>
                </a:solidFill>
              </a:defRPr>
            </a:lvl2pPr>
            <a:lvl3pPr>
              <a:buFont typeface="+mj-lt"/>
              <a:buAutoNum type="alphaLcParenR"/>
              <a:defRPr/>
            </a:lvl3pPr>
            <a:lvl4pPr>
              <a:buFont typeface="+mj-lt"/>
              <a:buAutoNum type="alphaLcParenR"/>
              <a:defRPr/>
            </a:lvl4pPr>
            <a:lvl5pPr>
              <a:buFont typeface="+mj-lt"/>
              <a:buAutoNum type="alphaLcParenR"/>
              <a:defRPr/>
            </a:lvl5pPr>
          </a:lstStyle>
          <a:p>
            <a:pPr lvl="0"/>
            <a:r>
              <a:rPr lang="en-GB" noProof="0"/>
              <a:t>Contact me:</a:t>
            </a:r>
            <a:br>
              <a:rPr lang="en-GB" noProof="0"/>
            </a:br>
            <a:r>
              <a:rPr lang="en-GB" noProof="0"/>
              <a:t>me@email.com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3E299F-84DE-98D8-5F6E-A3DC7A6BB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4510" y="6580319"/>
            <a:ext cx="168155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900" b="0" i="0" baseline="0" noProof="0">
                <a:solidFill>
                  <a:schemeClr val="bg1"/>
                </a:solidFill>
                <a:latin typeface="Arial" panose="020B0604020202020204" pitchFamily="34" charset="0"/>
                <a:cs typeface="Poppins" pitchFamily="2" charset="77"/>
              </a:rPr>
              <a:t>© ETSI 2026. All rights reserved.</a:t>
            </a:r>
          </a:p>
        </p:txBody>
      </p:sp>
      <p:pic>
        <p:nvPicPr>
          <p:cNvPr id="16" name="Image 2">
            <a:extLst>
              <a:ext uri="{FF2B5EF4-FFF2-40B4-BE49-F238E27FC236}">
                <a16:creationId xmlns:a16="http://schemas.microsoft.com/office/drawing/2014/main" id="{89EED53E-6A4B-7EFD-210B-17E76A1981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748" y="540791"/>
            <a:ext cx="1957104" cy="984815"/>
          </a:xfrm>
          <a:prstGeom prst="rect">
            <a:avLst/>
          </a:prstGeom>
        </p:spPr>
      </p:pic>
      <p:pic>
        <p:nvPicPr>
          <p:cNvPr id="18" name="Graphic 17">
            <a:hlinkClick r:id="rId7"/>
            <a:extLst>
              <a:ext uri="{FF2B5EF4-FFF2-40B4-BE49-F238E27FC236}">
                <a16:creationId xmlns:a16="http://schemas.microsoft.com/office/drawing/2014/main" id="{DEC98B1E-EF86-8C45-8603-CAEF263D5D6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9986" t="33818" r="-1" b="22960"/>
          <a:stretch>
            <a:fillRect/>
          </a:stretch>
        </p:blipFill>
        <p:spPr>
          <a:xfrm>
            <a:off x="2664170" y="6018748"/>
            <a:ext cx="322326" cy="31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253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91E75C3-8AF1-7B4B-AB57-EFD9253011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614" y="810947"/>
            <a:ext cx="7571353" cy="5478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b="1" i="0">
                <a:cs typeface="Poppins" pitchFamily="2" charset="77"/>
              </a:defRPr>
            </a:lvl1pPr>
          </a:lstStyle>
          <a:p>
            <a:r>
              <a:rPr lang="en-GB" noProof="0"/>
              <a:t>Divider slide 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EC91A3-9B72-4F4B-BC8A-3FBBF2F07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200" y="1390619"/>
            <a:ext cx="4357914" cy="0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39">
            <a:extLst>
              <a:ext uri="{FF2B5EF4-FFF2-40B4-BE49-F238E27FC236}">
                <a16:creationId xmlns:a16="http://schemas.microsoft.com/office/drawing/2014/main" id="{24ED74FA-8E8C-DC44-AFF4-52C29B2806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594347"/>
            <a:ext cx="7571353" cy="1297243"/>
          </a:xfrm>
        </p:spPr>
        <p:txBody>
          <a:bodyPr>
            <a:noAutofit/>
          </a:bodyPr>
          <a:lstStyle>
            <a:lvl1pPr>
              <a:buFontTx/>
              <a:buNone/>
              <a:defRPr>
                <a:latin typeface="+mj-lt"/>
              </a:defRPr>
            </a:lvl1pPr>
            <a:lvl2pPr>
              <a:buFont typeface="+mj-lt"/>
              <a:buAutoNum type="arabicParenR"/>
              <a:defRPr>
                <a:solidFill>
                  <a:schemeClr val="tx1"/>
                </a:solidFill>
              </a:defRPr>
            </a:lvl2pPr>
            <a:lvl3pPr>
              <a:buFont typeface="+mj-lt"/>
              <a:buAutoNum type="alphaLcParenR"/>
              <a:defRPr/>
            </a:lvl3pPr>
            <a:lvl4pPr>
              <a:buFont typeface="+mj-lt"/>
              <a:buAutoNum type="alphaLcParenR"/>
              <a:defRPr/>
            </a:lvl4pPr>
            <a:lvl5pPr>
              <a:buFont typeface="+mj-lt"/>
              <a:buAutoNum type="alphaLcParenR"/>
              <a:defRPr/>
            </a:lvl5pPr>
          </a:lstStyle>
          <a:p>
            <a:pPr lvl="0"/>
            <a:r>
              <a:rPr lang="en-GB" noProof="0"/>
              <a:t>Optional subtitle</a:t>
            </a:r>
          </a:p>
        </p:txBody>
      </p:sp>
      <p:sp>
        <p:nvSpPr>
          <p:cNvPr id="40" name="Picture Placeholder  39" descr="Picture Placeholder 37.">
            <a:extLst>
              <a:ext uri="{FF2B5EF4-FFF2-40B4-BE49-F238E27FC236}">
                <a16:creationId xmlns:a16="http://schemas.microsoft.com/office/drawing/2014/main" id="{DCA55201-C5C3-4F4D-A92C-B6A924A984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3805" y="3966395"/>
            <a:ext cx="12195806" cy="3451113"/>
          </a:xfrm>
          <a:custGeom>
            <a:avLst/>
            <a:gdLst>
              <a:gd name="connsiteX0" fmla="*/ 11009296 w 12146583"/>
              <a:gd name="connsiteY0" fmla="*/ 1903327 h 4532507"/>
              <a:gd name="connsiteX1" fmla="*/ 11009295 w 12146583"/>
              <a:gd name="connsiteY1" fmla="*/ 1919430 h 4532507"/>
              <a:gd name="connsiteX2" fmla="*/ 11025680 w 12146583"/>
              <a:gd name="connsiteY2" fmla="*/ 1922730 h 4532507"/>
              <a:gd name="connsiteX3" fmla="*/ 11030566 w 12146583"/>
              <a:gd name="connsiteY3" fmla="*/ 1925625 h 4532507"/>
              <a:gd name="connsiteX4" fmla="*/ 11034513 w 12146583"/>
              <a:gd name="connsiteY4" fmla="*/ 1919430 h 4532507"/>
              <a:gd name="connsiteX5" fmla="*/ 11019380 w 12146583"/>
              <a:gd name="connsiteY5" fmla="*/ 1910622 h 4532507"/>
              <a:gd name="connsiteX6" fmla="*/ 11009296 w 12146583"/>
              <a:gd name="connsiteY6" fmla="*/ 1903327 h 4532507"/>
              <a:gd name="connsiteX7" fmla="*/ 11004652 w 12146583"/>
              <a:gd name="connsiteY7" fmla="*/ 1853362 h 4532507"/>
              <a:gd name="connsiteX8" fmla="*/ 11004652 w 12146583"/>
              <a:gd name="connsiteY8" fmla="*/ 1868042 h 4532507"/>
              <a:gd name="connsiteX9" fmla="*/ 11014824 w 12146583"/>
              <a:gd name="connsiteY9" fmla="*/ 1869882 h 4532507"/>
              <a:gd name="connsiteX10" fmla="*/ 11020936 w 12146583"/>
              <a:gd name="connsiteY10" fmla="*/ 1860709 h 4532507"/>
              <a:gd name="connsiteX11" fmla="*/ 11004652 w 12146583"/>
              <a:gd name="connsiteY11" fmla="*/ 1853362 h 4532507"/>
              <a:gd name="connsiteX12" fmla="*/ 11004652 w 12146583"/>
              <a:gd name="connsiteY12" fmla="*/ 1835747 h 4532507"/>
              <a:gd name="connsiteX13" fmla="*/ 11013813 w 12146583"/>
              <a:gd name="connsiteY13" fmla="*/ 1851847 h 4532507"/>
              <a:gd name="connsiteX14" fmla="*/ 11018216 w 12146583"/>
              <a:gd name="connsiteY14" fmla="*/ 1850062 h 4532507"/>
              <a:gd name="connsiteX15" fmla="*/ 11004652 w 12146583"/>
              <a:gd name="connsiteY15" fmla="*/ 1835747 h 4532507"/>
              <a:gd name="connsiteX16" fmla="*/ 11946163 w 12146583"/>
              <a:gd name="connsiteY16" fmla="*/ 1725641 h 4532507"/>
              <a:gd name="connsiteX17" fmla="*/ 11951338 w 12146583"/>
              <a:gd name="connsiteY17" fmla="*/ 1752079 h 4532507"/>
              <a:gd name="connsiteX18" fmla="*/ 11977251 w 12146583"/>
              <a:gd name="connsiteY18" fmla="*/ 1769693 h 4532507"/>
              <a:gd name="connsiteX19" fmla="*/ 11946163 w 12146583"/>
              <a:gd name="connsiteY19" fmla="*/ 1725641 h 4532507"/>
              <a:gd name="connsiteX20" fmla="*/ 11889644 w 12146583"/>
              <a:gd name="connsiteY20" fmla="*/ 1694819 h 4532507"/>
              <a:gd name="connsiteX21" fmla="*/ 11924932 w 12146583"/>
              <a:gd name="connsiteY21" fmla="*/ 1716832 h 4532507"/>
              <a:gd name="connsiteX22" fmla="*/ 11889644 w 12146583"/>
              <a:gd name="connsiteY22" fmla="*/ 1694819 h 4532507"/>
              <a:gd name="connsiteX23" fmla="*/ 702886 w 12146583"/>
              <a:gd name="connsiteY23" fmla="*/ 1692617 h 4532507"/>
              <a:gd name="connsiteX24" fmla="*/ 686092 w 12146583"/>
              <a:gd name="connsiteY24" fmla="*/ 1703627 h 4532507"/>
              <a:gd name="connsiteX25" fmla="*/ 715952 w 12146583"/>
              <a:gd name="connsiteY25" fmla="*/ 1694819 h 4532507"/>
              <a:gd name="connsiteX26" fmla="*/ 702886 w 12146583"/>
              <a:gd name="connsiteY26" fmla="*/ 1692617 h 4532507"/>
              <a:gd name="connsiteX27" fmla="*/ 771704 w 12146583"/>
              <a:gd name="connsiteY27" fmla="*/ 1684773 h 4532507"/>
              <a:gd name="connsiteX28" fmla="*/ 726187 w 12146583"/>
              <a:gd name="connsiteY28" fmla="*/ 1686011 h 4532507"/>
              <a:gd name="connsiteX29" fmla="*/ 731401 w 12146583"/>
              <a:gd name="connsiteY29" fmla="*/ 1712436 h 4532507"/>
              <a:gd name="connsiteX30" fmla="*/ 778393 w 12146583"/>
              <a:gd name="connsiteY30" fmla="*/ 1694819 h 4532507"/>
              <a:gd name="connsiteX31" fmla="*/ 771704 w 12146583"/>
              <a:gd name="connsiteY31" fmla="*/ 1684773 h 4532507"/>
              <a:gd name="connsiteX32" fmla="*/ 11380120 w 12146583"/>
              <a:gd name="connsiteY32" fmla="*/ 1492224 h 4532507"/>
              <a:gd name="connsiteX33" fmla="*/ 11359092 w 12146583"/>
              <a:gd name="connsiteY33" fmla="*/ 1516997 h 4532507"/>
              <a:gd name="connsiteX34" fmla="*/ 11338051 w 12146583"/>
              <a:gd name="connsiteY34" fmla="*/ 1500490 h 4532507"/>
              <a:gd name="connsiteX35" fmla="*/ 11348565 w 12146583"/>
              <a:gd name="connsiteY35" fmla="*/ 1516997 h 4532507"/>
              <a:gd name="connsiteX36" fmla="*/ 11327523 w 12146583"/>
              <a:gd name="connsiteY36" fmla="*/ 1500490 h 4532507"/>
              <a:gd name="connsiteX37" fmla="*/ 11359092 w 12146583"/>
              <a:gd name="connsiteY37" fmla="*/ 1558289 h 4532507"/>
              <a:gd name="connsiteX38" fmla="*/ 11401162 w 12146583"/>
              <a:gd name="connsiteY38" fmla="*/ 1558289 h 4532507"/>
              <a:gd name="connsiteX39" fmla="*/ 11369606 w 12146583"/>
              <a:gd name="connsiteY39" fmla="*/ 1541769 h 4532507"/>
              <a:gd name="connsiteX40" fmla="*/ 11374869 w 12146583"/>
              <a:gd name="connsiteY40" fmla="*/ 1525264 h 4532507"/>
              <a:gd name="connsiteX41" fmla="*/ 11395911 w 12146583"/>
              <a:gd name="connsiteY41" fmla="*/ 1525264 h 4532507"/>
              <a:gd name="connsiteX42" fmla="*/ 11385385 w 12146583"/>
              <a:gd name="connsiteY42" fmla="*/ 1508744 h 4532507"/>
              <a:gd name="connsiteX43" fmla="*/ 11406427 w 12146583"/>
              <a:gd name="connsiteY43" fmla="*/ 1508744 h 4532507"/>
              <a:gd name="connsiteX44" fmla="*/ 11380120 w 12146583"/>
              <a:gd name="connsiteY44" fmla="*/ 1492224 h 4532507"/>
              <a:gd name="connsiteX45" fmla="*/ 10401980 w 12146583"/>
              <a:gd name="connsiteY45" fmla="*/ 1479005 h 4532507"/>
              <a:gd name="connsiteX46" fmla="*/ 10429119 w 12146583"/>
              <a:gd name="connsiteY46" fmla="*/ 1485621 h 4532507"/>
              <a:gd name="connsiteX47" fmla="*/ 10418263 w 12146583"/>
              <a:gd name="connsiteY47" fmla="*/ 1479005 h 4532507"/>
              <a:gd name="connsiteX48" fmla="*/ 10854945 w 12146583"/>
              <a:gd name="connsiteY48" fmla="*/ 1443786 h 4532507"/>
              <a:gd name="connsiteX49" fmla="*/ 10880162 w 12146583"/>
              <a:gd name="connsiteY49" fmla="*/ 1461402 h 4532507"/>
              <a:gd name="connsiteX50" fmla="*/ 10854945 w 12146583"/>
              <a:gd name="connsiteY50" fmla="*/ 1443786 h 4532507"/>
              <a:gd name="connsiteX51" fmla="*/ 11826747 w 12146583"/>
              <a:gd name="connsiteY51" fmla="*/ 1443773 h 4532507"/>
              <a:gd name="connsiteX52" fmla="*/ 11816348 w 12146583"/>
              <a:gd name="connsiteY52" fmla="*/ 1459630 h 4532507"/>
              <a:gd name="connsiteX53" fmla="*/ 11878788 w 12146583"/>
              <a:gd name="connsiteY53" fmla="*/ 1483415 h 4532507"/>
              <a:gd name="connsiteX54" fmla="*/ 11837162 w 12146583"/>
              <a:gd name="connsiteY54" fmla="*/ 1451715 h 4532507"/>
              <a:gd name="connsiteX55" fmla="*/ 11842361 w 12146583"/>
              <a:gd name="connsiteY55" fmla="*/ 1459630 h 4532507"/>
              <a:gd name="connsiteX56" fmla="*/ 11826747 w 12146583"/>
              <a:gd name="connsiteY56" fmla="*/ 1443773 h 4532507"/>
              <a:gd name="connsiteX57" fmla="*/ 10978170 w 12146583"/>
              <a:gd name="connsiteY57" fmla="*/ 1414265 h 4532507"/>
              <a:gd name="connsiteX58" fmla="*/ 10999136 w 12146583"/>
              <a:gd name="connsiteY58" fmla="*/ 1418322 h 4532507"/>
              <a:gd name="connsiteX59" fmla="*/ 10999136 w 12146583"/>
              <a:gd name="connsiteY59" fmla="*/ 1424736 h 4532507"/>
              <a:gd name="connsiteX60" fmla="*/ 10952864 w 12146583"/>
              <a:gd name="connsiteY60" fmla="*/ 1401628 h 4532507"/>
              <a:gd name="connsiteX61" fmla="*/ 10978170 w 12146583"/>
              <a:gd name="connsiteY61" fmla="*/ 1414265 h 4532507"/>
              <a:gd name="connsiteX62" fmla="*/ 10972147 w 12146583"/>
              <a:gd name="connsiteY62" fmla="*/ 1413100 h 4532507"/>
              <a:gd name="connsiteX63" fmla="*/ 10952864 w 12146583"/>
              <a:gd name="connsiteY63" fmla="*/ 1401628 h 4532507"/>
              <a:gd name="connsiteX64" fmla="*/ 10350419 w 12146583"/>
              <a:gd name="connsiteY64" fmla="*/ 1395336 h 4532507"/>
              <a:gd name="connsiteX65" fmla="*/ 10372132 w 12146583"/>
              <a:gd name="connsiteY65" fmla="*/ 1417362 h 4532507"/>
              <a:gd name="connsiteX66" fmla="*/ 10350419 w 12146583"/>
              <a:gd name="connsiteY66" fmla="*/ 1395336 h 4532507"/>
              <a:gd name="connsiteX67" fmla="*/ 10814621 w 12146583"/>
              <a:gd name="connsiteY67" fmla="*/ 1386528 h 4532507"/>
              <a:gd name="connsiteX68" fmla="*/ 10798325 w 12146583"/>
              <a:gd name="connsiteY68" fmla="*/ 1401938 h 4532507"/>
              <a:gd name="connsiteX69" fmla="*/ 10814621 w 12146583"/>
              <a:gd name="connsiteY69" fmla="*/ 1409650 h 4532507"/>
              <a:gd name="connsiteX70" fmla="*/ 10818013 w 12146583"/>
              <a:gd name="connsiteY70" fmla="*/ 1412532 h 4532507"/>
              <a:gd name="connsiteX71" fmla="*/ 10825477 w 12146583"/>
              <a:gd name="connsiteY71" fmla="*/ 1409650 h 4532507"/>
              <a:gd name="connsiteX72" fmla="*/ 10814621 w 12146583"/>
              <a:gd name="connsiteY72" fmla="*/ 1386528 h 4532507"/>
              <a:gd name="connsiteX73" fmla="*/ 10958887 w 12146583"/>
              <a:gd name="connsiteY73" fmla="*/ 1342488 h 4532507"/>
              <a:gd name="connsiteX74" fmla="*/ 10928634 w 12146583"/>
              <a:gd name="connsiteY74" fmla="*/ 1360103 h 4532507"/>
              <a:gd name="connsiteX75" fmla="*/ 10948803 w 12146583"/>
              <a:gd name="connsiteY75" fmla="*/ 1351297 h 4532507"/>
              <a:gd name="connsiteX76" fmla="*/ 10963924 w 12146583"/>
              <a:gd name="connsiteY76" fmla="*/ 1368911 h 4532507"/>
              <a:gd name="connsiteX77" fmla="*/ 10958887 w 12146583"/>
              <a:gd name="connsiteY77" fmla="*/ 1342488 h 4532507"/>
              <a:gd name="connsiteX78" fmla="*/ 10814633 w 12146583"/>
              <a:gd name="connsiteY78" fmla="*/ 1342488 h 4532507"/>
              <a:gd name="connsiteX79" fmla="*/ 10820063 w 12146583"/>
              <a:gd name="connsiteY79" fmla="*/ 1351297 h 4532507"/>
              <a:gd name="connsiteX80" fmla="*/ 10836359 w 12146583"/>
              <a:gd name="connsiteY80" fmla="*/ 1360103 h 4532507"/>
              <a:gd name="connsiteX81" fmla="*/ 10830918 w 12146583"/>
              <a:gd name="connsiteY81" fmla="*/ 1342488 h 4532507"/>
              <a:gd name="connsiteX82" fmla="*/ 10772994 w 12146583"/>
              <a:gd name="connsiteY82" fmla="*/ 1342488 h 4532507"/>
              <a:gd name="connsiteX83" fmla="*/ 10763037 w 12146583"/>
              <a:gd name="connsiteY83" fmla="*/ 1360103 h 4532507"/>
              <a:gd name="connsiteX84" fmla="*/ 10782091 w 12146583"/>
              <a:gd name="connsiteY84" fmla="*/ 1369737 h 4532507"/>
              <a:gd name="connsiteX85" fmla="*/ 10772994 w 12146583"/>
              <a:gd name="connsiteY85" fmla="*/ 1342488 h 4532507"/>
              <a:gd name="connsiteX86" fmla="*/ 10613810 w 12146583"/>
              <a:gd name="connsiteY86" fmla="*/ 1342488 h 4532507"/>
              <a:gd name="connsiteX87" fmla="*/ 10573005 w 12146583"/>
              <a:gd name="connsiteY87" fmla="*/ 1350890 h 4532507"/>
              <a:gd name="connsiteX88" fmla="*/ 10624008 w 12146583"/>
              <a:gd name="connsiteY88" fmla="*/ 1367707 h 4532507"/>
              <a:gd name="connsiteX89" fmla="*/ 10608711 w 12146583"/>
              <a:gd name="connsiteY89" fmla="*/ 1376123 h 4532507"/>
              <a:gd name="connsiteX90" fmla="*/ 10654616 w 12146583"/>
              <a:gd name="connsiteY90" fmla="*/ 1401342 h 4532507"/>
              <a:gd name="connsiteX91" fmla="*/ 10675011 w 12146583"/>
              <a:gd name="connsiteY91" fmla="*/ 1392928 h 4532507"/>
              <a:gd name="connsiteX92" fmla="*/ 10710717 w 12146583"/>
              <a:gd name="connsiteY92" fmla="*/ 1434979 h 4532507"/>
              <a:gd name="connsiteX93" fmla="*/ 10700519 w 12146583"/>
              <a:gd name="connsiteY93" fmla="*/ 1409745 h 4532507"/>
              <a:gd name="connsiteX94" fmla="*/ 10741311 w 12146583"/>
              <a:gd name="connsiteY94" fmla="*/ 1409745 h 4532507"/>
              <a:gd name="connsiteX95" fmla="*/ 10675011 w 12146583"/>
              <a:gd name="connsiteY95" fmla="*/ 1384525 h 4532507"/>
              <a:gd name="connsiteX96" fmla="*/ 10644405 w 12146583"/>
              <a:gd name="connsiteY96" fmla="*/ 1359306 h 4532507"/>
              <a:gd name="connsiteX97" fmla="*/ 10669913 w 12146583"/>
              <a:gd name="connsiteY97" fmla="*/ 1384525 h 4532507"/>
              <a:gd name="connsiteX98" fmla="*/ 10613810 w 12146583"/>
              <a:gd name="connsiteY98" fmla="*/ 1342488 h 4532507"/>
              <a:gd name="connsiteX99" fmla="*/ 11014948 w 12146583"/>
              <a:gd name="connsiteY99" fmla="*/ 1331430 h 4532507"/>
              <a:gd name="connsiteX100" fmla="*/ 11015028 w 12146583"/>
              <a:gd name="connsiteY100" fmla="*/ 1336981 h 4532507"/>
              <a:gd name="connsiteX101" fmla="*/ 11030578 w 12146583"/>
              <a:gd name="connsiteY101" fmla="*/ 1361754 h 4532507"/>
              <a:gd name="connsiteX102" fmla="*/ 11004665 w 12146583"/>
              <a:gd name="connsiteY102" fmla="*/ 1353487 h 4532507"/>
              <a:gd name="connsiteX103" fmla="*/ 11040941 w 12146583"/>
              <a:gd name="connsiteY103" fmla="*/ 1386528 h 4532507"/>
              <a:gd name="connsiteX104" fmla="*/ 11051303 w 12146583"/>
              <a:gd name="connsiteY104" fmla="*/ 1378261 h 4532507"/>
              <a:gd name="connsiteX105" fmla="*/ 11056490 w 12146583"/>
              <a:gd name="connsiteY105" fmla="*/ 1353487 h 4532507"/>
              <a:gd name="connsiteX106" fmla="*/ 11014948 w 12146583"/>
              <a:gd name="connsiteY106" fmla="*/ 1331430 h 4532507"/>
              <a:gd name="connsiteX107" fmla="*/ 10965961 w 12146583"/>
              <a:gd name="connsiteY107" fmla="*/ 1313305 h 4532507"/>
              <a:gd name="connsiteX108" fmla="*/ 10963467 w 12146583"/>
              <a:gd name="connsiteY108" fmla="*/ 1318256 h 4532507"/>
              <a:gd name="connsiteX109" fmla="*/ 10988356 w 12146583"/>
              <a:gd name="connsiteY109" fmla="*/ 1324872 h 4532507"/>
              <a:gd name="connsiteX110" fmla="*/ 10983384 w 12146583"/>
              <a:gd name="connsiteY110" fmla="*/ 1318256 h 4532507"/>
              <a:gd name="connsiteX111" fmla="*/ 10965961 w 12146583"/>
              <a:gd name="connsiteY111" fmla="*/ 1313305 h 4532507"/>
              <a:gd name="connsiteX112" fmla="*/ 10758909 w 12146583"/>
              <a:gd name="connsiteY112" fmla="*/ 1310921 h 4532507"/>
              <a:gd name="connsiteX113" fmla="*/ 10738237 w 12146583"/>
              <a:gd name="connsiteY113" fmla="*/ 1310923 h 4532507"/>
              <a:gd name="connsiteX114" fmla="*/ 10743311 w 12146583"/>
              <a:gd name="connsiteY114" fmla="*/ 1327064 h 4532507"/>
              <a:gd name="connsiteX115" fmla="*/ 10809180 w 12146583"/>
              <a:gd name="connsiteY115" fmla="*/ 1351297 h 4532507"/>
              <a:gd name="connsiteX116" fmla="*/ 10768642 w 12146583"/>
              <a:gd name="connsiteY116" fmla="*/ 1310923 h 4532507"/>
              <a:gd name="connsiteX117" fmla="*/ 10758909 w 12146583"/>
              <a:gd name="connsiteY117" fmla="*/ 1310921 h 4532507"/>
              <a:gd name="connsiteX118" fmla="*/ 10273540 w 12146583"/>
              <a:gd name="connsiteY118" fmla="*/ 1300644 h 4532507"/>
              <a:gd name="connsiteX119" fmla="*/ 10268962 w 12146583"/>
              <a:gd name="connsiteY119" fmla="*/ 1320462 h 4532507"/>
              <a:gd name="connsiteX120" fmla="*/ 10285246 w 12146583"/>
              <a:gd name="connsiteY120" fmla="*/ 1302846 h 4532507"/>
              <a:gd name="connsiteX121" fmla="*/ 10273540 w 12146583"/>
              <a:gd name="connsiteY121" fmla="*/ 1300644 h 4532507"/>
              <a:gd name="connsiteX122" fmla="*/ 10062659 w 12146583"/>
              <a:gd name="connsiteY122" fmla="*/ 1285229 h 4532507"/>
              <a:gd name="connsiteX123" fmla="*/ 10088901 w 12146583"/>
              <a:gd name="connsiteY123" fmla="*/ 1309014 h 4532507"/>
              <a:gd name="connsiteX124" fmla="*/ 10121051 w 12146583"/>
              <a:gd name="connsiteY124" fmla="*/ 1317931 h 4532507"/>
              <a:gd name="connsiteX125" fmla="*/ 10141384 w 12146583"/>
              <a:gd name="connsiteY125" fmla="*/ 1309014 h 4532507"/>
              <a:gd name="connsiteX126" fmla="*/ 10062659 w 12146583"/>
              <a:gd name="connsiteY126" fmla="*/ 1285229 h 4532507"/>
              <a:gd name="connsiteX127" fmla="*/ 8716173 w 12146583"/>
              <a:gd name="connsiteY127" fmla="*/ 1258806 h 4532507"/>
              <a:gd name="connsiteX128" fmla="*/ 8743326 w 12146583"/>
              <a:gd name="connsiteY128" fmla="*/ 1276421 h 4532507"/>
              <a:gd name="connsiteX129" fmla="*/ 8716173 w 12146583"/>
              <a:gd name="connsiteY129" fmla="*/ 1258806 h 4532507"/>
              <a:gd name="connsiteX130" fmla="*/ 8754926 w 12146583"/>
              <a:gd name="connsiteY130" fmla="*/ 1256604 h 4532507"/>
              <a:gd name="connsiteX131" fmla="*/ 8753092 w 12146583"/>
              <a:gd name="connsiteY131" fmla="*/ 1258806 h 4532507"/>
              <a:gd name="connsiteX132" fmla="*/ 8753092 w 12146583"/>
              <a:gd name="connsiteY132" fmla="*/ 1276421 h 4532507"/>
              <a:gd name="connsiteX133" fmla="*/ 8767757 w 12146583"/>
              <a:gd name="connsiteY133" fmla="*/ 1267614 h 4532507"/>
              <a:gd name="connsiteX134" fmla="*/ 8754926 w 12146583"/>
              <a:gd name="connsiteY134" fmla="*/ 1256604 h 4532507"/>
              <a:gd name="connsiteX135" fmla="*/ 9653982 w 12146583"/>
              <a:gd name="connsiteY135" fmla="*/ 1254587 h 4532507"/>
              <a:gd name="connsiteX136" fmla="*/ 9682901 w 12146583"/>
              <a:gd name="connsiteY136" fmla="*/ 1268141 h 4532507"/>
              <a:gd name="connsiteX137" fmla="*/ 9662341 w 12146583"/>
              <a:gd name="connsiteY137" fmla="*/ 1268141 h 4532507"/>
              <a:gd name="connsiteX138" fmla="*/ 9662341 w 12146583"/>
              <a:gd name="connsiteY138" fmla="*/ 1286920 h 4532507"/>
              <a:gd name="connsiteX139" fmla="*/ 9652054 w 12146583"/>
              <a:gd name="connsiteY139" fmla="*/ 1284837 h 4532507"/>
              <a:gd name="connsiteX140" fmla="*/ 9636631 w 12146583"/>
              <a:gd name="connsiteY140" fmla="*/ 1259793 h 4532507"/>
              <a:gd name="connsiteX141" fmla="*/ 9653982 w 12146583"/>
              <a:gd name="connsiteY141" fmla="*/ 1254587 h 4532507"/>
              <a:gd name="connsiteX142" fmla="*/ 10243617 w 12146583"/>
              <a:gd name="connsiteY142" fmla="*/ 1249998 h 4532507"/>
              <a:gd name="connsiteX143" fmla="*/ 10228232 w 12146583"/>
              <a:gd name="connsiteY143" fmla="*/ 1276421 h 4532507"/>
              <a:gd name="connsiteX144" fmla="*/ 10253867 w 12146583"/>
              <a:gd name="connsiteY144" fmla="*/ 1294037 h 4532507"/>
              <a:gd name="connsiteX145" fmla="*/ 10269253 w 12146583"/>
              <a:gd name="connsiteY145" fmla="*/ 1285229 h 4532507"/>
              <a:gd name="connsiteX146" fmla="*/ 10274390 w 12146583"/>
              <a:gd name="connsiteY146" fmla="*/ 1267614 h 4532507"/>
              <a:gd name="connsiteX147" fmla="*/ 10243617 w 12146583"/>
              <a:gd name="connsiteY147" fmla="*/ 1249998 h 4532507"/>
              <a:gd name="connsiteX148" fmla="*/ 2005995 w 12146583"/>
              <a:gd name="connsiteY148" fmla="*/ 1241190 h 4532507"/>
              <a:gd name="connsiteX149" fmla="*/ 1872205 w 12146583"/>
              <a:gd name="connsiteY149" fmla="*/ 1275069 h 4532507"/>
              <a:gd name="connsiteX150" fmla="*/ 1733279 w 12146583"/>
              <a:gd name="connsiteY150" fmla="*/ 1325887 h 4532507"/>
              <a:gd name="connsiteX151" fmla="*/ 1676671 w 12146583"/>
              <a:gd name="connsiteY151" fmla="*/ 1342826 h 4532507"/>
              <a:gd name="connsiteX152" fmla="*/ 1700471 w 12146583"/>
              <a:gd name="connsiteY152" fmla="*/ 1346006 h 4532507"/>
              <a:gd name="connsiteX153" fmla="*/ 1728129 w 12146583"/>
              <a:gd name="connsiteY153" fmla="*/ 1342826 h 4532507"/>
              <a:gd name="connsiteX154" fmla="*/ 1867069 w 12146583"/>
              <a:gd name="connsiteY154" fmla="*/ 1292008 h 4532507"/>
              <a:gd name="connsiteX155" fmla="*/ 2016294 w 12146583"/>
              <a:gd name="connsiteY155" fmla="*/ 1249659 h 4532507"/>
              <a:gd name="connsiteX156" fmla="*/ 2005995 w 12146583"/>
              <a:gd name="connsiteY156" fmla="*/ 1241190 h 4532507"/>
              <a:gd name="connsiteX157" fmla="*/ 8950349 w 12146583"/>
              <a:gd name="connsiteY157" fmla="*/ 1226756 h 4532507"/>
              <a:gd name="connsiteX158" fmla="*/ 8927675 w 12146583"/>
              <a:gd name="connsiteY158" fmla="*/ 1227538 h 4532507"/>
              <a:gd name="connsiteX159" fmla="*/ 8943225 w 12146583"/>
              <a:gd name="connsiteY159" fmla="*/ 1235899 h 4532507"/>
              <a:gd name="connsiteX160" fmla="*/ 8886211 w 12146583"/>
              <a:gd name="connsiteY160" fmla="*/ 1235899 h 4532507"/>
              <a:gd name="connsiteX161" fmla="*/ 8881037 w 12146583"/>
              <a:gd name="connsiteY161" fmla="*/ 1227538 h 4532507"/>
              <a:gd name="connsiteX162" fmla="*/ 8881037 w 12146583"/>
              <a:gd name="connsiteY162" fmla="*/ 1244274 h 4532507"/>
              <a:gd name="connsiteX163" fmla="*/ 8875850 w 12146583"/>
              <a:gd name="connsiteY163" fmla="*/ 1252636 h 4532507"/>
              <a:gd name="connsiteX164" fmla="*/ 8808475 w 12146583"/>
              <a:gd name="connsiteY164" fmla="*/ 1261012 h 4532507"/>
              <a:gd name="connsiteX165" fmla="*/ 8860300 w 12146583"/>
              <a:gd name="connsiteY165" fmla="*/ 1286109 h 4532507"/>
              <a:gd name="connsiteX166" fmla="*/ 8844749 w 12146583"/>
              <a:gd name="connsiteY166" fmla="*/ 1302846 h 4532507"/>
              <a:gd name="connsiteX167" fmla="*/ 8865487 w 12146583"/>
              <a:gd name="connsiteY167" fmla="*/ 1286109 h 4532507"/>
              <a:gd name="connsiteX168" fmla="*/ 8953588 w 12146583"/>
              <a:gd name="connsiteY168" fmla="*/ 1277748 h 4532507"/>
              <a:gd name="connsiteX169" fmla="*/ 8912125 w 12146583"/>
              <a:gd name="connsiteY169" fmla="*/ 1261012 h 4532507"/>
              <a:gd name="connsiteX170" fmla="*/ 8963950 w 12146583"/>
              <a:gd name="connsiteY170" fmla="*/ 1261012 h 4532507"/>
              <a:gd name="connsiteX171" fmla="*/ 8979500 w 12146583"/>
              <a:gd name="connsiteY171" fmla="*/ 1252636 h 4532507"/>
              <a:gd name="connsiteX172" fmla="*/ 8950349 w 12146583"/>
              <a:gd name="connsiteY172" fmla="*/ 1226756 h 4532507"/>
              <a:gd name="connsiteX173" fmla="*/ 10685828 w 12146583"/>
              <a:gd name="connsiteY173" fmla="*/ 1218431 h 4532507"/>
              <a:gd name="connsiteX174" fmla="*/ 10681073 w 12146583"/>
              <a:gd name="connsiteY174" fmla="*/ 1218432 h 4532507"/>
              <a:gd name="connsiteX175" fmla="*/ 10701709 w 12146583"/>
              <a:gd name="connsiteY175" fmla="*/ 1258806 h 4532507"/>
              <a:gd name="connsiteX176" fmla="*/ 10717169 w 12146583"/>
              <a:gd name="connsiteY176" fmla="*/ 1242651 h 4532507"/>
              <a:gd name="connsiteX177" fmla="*/ 10706857 w 12146583"/>
              <a:gd name="connsiteY177" fmla="*/ 1218432 h 4532507"/>
              <a:gd name="connsiteX178" fmla="*/ 10685828 w 12146583"/>
              <a:gd name="connsiteY178" fmla="*/ 1218431 h 4532507"/>
              <a:gd name="connsiteX179" fmla="*/ 8978146 w 12146583"/>
              <a:gd name="connsiteY179" fmla="*/ 1201547 h 4532507"/>
              <a:gd name="connsiteX180" fmla="*/ 8963216 w 12146583"/>
              <a:gd name="connsiteY180" fmla="*/ 1210355 h 4532507"/>
              <a:gd name="connsiteX181" fmla="*/ 8963216 w 12146583"/>
              <a:gd name="connsiteY181" fmla="*/ 1219177 h 4532507"/>
              <a:gd name="connsiteX182" fmla="*/ 8993077 w 12146583"/>
              <a:gd name="connsiteY182" fmla="*/ 1219177 h 4532507"/>
              <a:gd name="connsiteX183" fmla="*/ 8978146 w 12146583"/>
              <a:gd name="connsiteY183" fmla="*/ 1201547 h 4532507"/>
              <a:gd name="connsiteX184" fmla="*/ 8892044 w 12146583"/>
              <a:gd name="connsiteY184" fmla="*/ 1200723 h 4532507"/>
              <a:gd name="connsiteX185" fmla="*/ 8912238 w 12146583"/>
              <a:gd name="connsiteY185" fmla="*/ 1227972 h 4532507"/>
              <a:gd name="connsiteX186" fmla="*/ 8901977 w 12146583"/>
              <a:gd name="connsiteY186" fmla="*/ 1201547 h 4532507"/>
              <a:gd name="connsiteX187" fmla="*/ 8892044 w 12146583"/>
              <a:gd name="connsiteY187" fmla="*/ 1200723 h 4532507"/>
              <a:gd name="connsiteX188" fmla="*/ 9785731 w 12146583"/>
              <a:gd name="connsiteY188" fmla="*/ 1192739 h 4532507"/>
              <a:gd name="connsiteX189" fmla="*/ 9796599 w 12146583"/>
              <a:gd name="connsiteY189" fmla="*/ 1210355 h 4532507"/>
              <a:gd name="connsiteX190" fmla="*/ 9812882 w 12146583"/>
              <a:gd name="connsiteY190" fmla="*/ 1210355 h 4532507"/>
              <a:gd name="connsiteX191" fmla="*/ 9785731 w 12146583"/>
              <a:gd name="connsiteY191" fmla="*/ 1192739 h 4532507"/>
              <a:gd name="connsiteX192" fmla="*/ 9622877 w 12146583"/>
              <a:gd name="connsiteY192" fmla="*/ 1192739 h 4532507"/>
              <a:gd name="connsiteX193" fmla="*/ 9595737 w 12146583"/>
              <a:gd name="connsiteY193" fmla="*/ 1210355 h 4532507"/>
              <a:gd name="connsiteX194" fmla="*/ 9622877 w 12146583"/>
              <a:gd name="connsiteY194" fmla="*/ 1192739 h 4532507"/>
              <a:gd name="connsiteX195" fmla="*/ 10057929 w 12146583"/>
              <a:gd name="connsiteY195" fmla="*/ 1181735 h 4532507"/>
              <a:gd name="connsiteX196" fmla="*/ 10063659 w 12146583"/>
              <a:gd name="connsiteY196" fmla="*/ 1192739 h 4532507"/>
              <a:gd name="connsiteX197" fmla="*/ 10078931 w 12146583"/>
              <a:gd name="connsiteY197" fmla="*/ 1183932 h 4532507"/>
              <a:gd name="connsiteX198" fmla="*/ 10057929 w 12146583"/>
              <a:gd name="connsiteY198" fmla="*/ 1181735 h 4532507"/>
              <a:gd name="connsiteX199" fmla="*/ 9490422 w 12146583"/>
              <a:gd name="connsiteY199" fmla="*/ 1172928 h 4532507"/>
              <a:gd name="connsiteX200" fmla="*/ 9476283 w 12146583"/>
              <a:gd name="connsiteY200" fmla="*/ 1175137 h 4532507"/>
              <a:gd name="connsiteX201" fmla="*/ 9574532 w 12146583"/>
              <a:gd name="connsiteY201" fmla="*/ 1210355 h 4532507"/>
              <a:gd name="connsiteX202" fmla="*/ 9559019 w 12146583"/>
              <a:gd name="connsiteY202" fmla="*/ 1192739 h 4532507"/>
              <a:gd name="connsiteX203" fmla="*/ 9569355 w 12146583"/>
              <a:gd name="connsiteY203" fmla="*/ 1183932 h 4532507"/>
              <a:gd name="connsiteX204" fmla="*/ 9543507 w 12146583"/>
              <a:gd name="connsiteY204" fmla="*/ 1192739 h 4532507"/>
              <a:gd name="connsiteX205" fmla="*/ 9490422 w 12146583"/>
              <a:gd name="connsiteY205" fmla="*/ 1172928 h 4532507"/>
              <a:gd name="connsiteX206" fmla="*/ 10508724 w 12146583"/>
              <a:gd name="connsiteY206" fmla="*/ 1172653 h 4532507"/>
              <a:gd name="connsiteX207" fmla="*/ 10499734 w 12146583"/>
              <a:gd name="connsiteY207" fmla="*/ 1175137 h 4532507"/>
              <a:gd name="connsiteX208" fmla="*/ 10524836 w 12146583"/>
              <a:gd name="connsiteY208" fmla="*/ 1181740 h 4532507"/>
              <a:gd name="connsiteX209" fmla="*/ 10537729 w 12146583"/>
              <a:gd name="connsiteY209" fmla="*/ 1175137 h 4532507"/>
              <a:gd name="connsiteX210" fmla="*/ 10508724 w 12146583"/>
              <a:gd name="connsiteY210" fmla="*/ 1172653 h 4532507"/>
              <a:gd name="connsiteX211" fmla="*/ 11934890 w 12146583"/>
              <a:gd name="connsiteY211" fmla="*/ 1167695 h 4532507"/>
              <a:gd name="connsiteX212" fmla="*/ 11935132 w 12146583"/>
              <a:gd name="connsiteY212" fmla="*/ 1169616 h 4532507"/>
              <a:gd name="connsiteX213" fmla="*/ 11950403 w 12146583"/>
              <a:gd name="connsiteY213" fmla="*/ 1177330 h 4532507"/>
              <a:gd name="connsiteX214" fmla="*/ 11950403 w 12146583"/>
              <a:gd name="connsiteY214" fmla="*/ 1185042 h 4532507"/>
              <a:gd name="connsiteX215" fmla="*/ 11958032 w 12146583"/>
              <a:gd name="connsiteY215" fmla="*/ 1187923 h 4532507"/>
              <a:gd name="connsiteX216" fmla="*/ 11965675 w 12146583"/>
              <a:gd name="connsiteY216" fmla="*/ 1185042 h 4532507"/>
              <a:gd name="connsiteX217" fmla="*/ 11934890 w 12146583"/>
              <a:gd name="connsiteY217" fmla="*/ 1167695 h 4532507"/>
              <a:gd name="connsiteX218" fmla="*/ 10040125 w 12146583"/>
              <a:gd name="connsiteY218" fmla="*/ 1145038 h 4532507"/>
              <a:gd name="connsiteX219" fmla="*/ 10038215 w 12146583"/>
              <a:gd name="connsiteY219" fmla="*/ 1152001 h 4532507"/>
              <a:gd name="connsiteX220" fmla="*/ 10089117 w 12146583"/>
              <a:gd name="connsiteY220" fmla="*/ 1193293 h 4532507"/>
              <a:gd name="connsiteX221" fmla="*/ 10106298 w 12146583"/>
              <a:gd name="connsiteY221" fmla="*/ 1196393 h 4532507"/>
              <a:gd name="connsiteX222" fmla="*/ 10119659 w 12146583"/>
              <a:gd name="connsiteY222" fmla="*/ 1193293 h 4532507"/>
              <a:gd name="connsiteX223" fmla="*/ 10089117 w 12146583"/>
              <a:gd name="connsiteY223" fmla="*/ 1168521 h 4532507"/>
              <a:gd name="connsiteX224" fmla="*/ 10068759 w 12146583"/>
              <a:gd name="connsiteY224" fmla="*/ 1152001 h 4532507"/>
              <a:gd name="connsiteX225" fmla="*/ 10040125 w 12146583"/>
              <a:gd name="connsiteY225" fmla="*/ 1145038 h 4532507"/>
              <a:gd name="connsiteX226" fmla="*/ 10407408 w 12146583"/>
              <a:gd name="connsiteY226" fmla="*/ 1144303 h 4532507"/>
              <a:gd name="connsiteX227" fmla="*/ 10451869 w 12146583"/>
              <a:gd name="connsiteY227" fmla="*/ 1160823 h 4532507"/>
              <a:gd name="connsiteX228" fmla="*/ 10464420 w 12146583"/>
              <a:gd name="connsiteY228" fmla="*/ 1158982 h 4532507"/>
              <a:gd name="connsiteX229" fmla="*/ 10407408 w 12146583"/>
              <a:gd name="connsiteY229" fmla="*/ 1144303 h 4532507"/>
              <a:gd name="connsiteX230" fmla="*/ 9472412 w 12146583"/>
              <a:gd name="connsiteY230" fmla="*/ 1144303 h 4532507"/>
              <a:gd name="connsiteX231" fmla="*/ 9446398 w 12146583"/>
              <a:gd name="connsiteY231" fmla="*/ 1152001 h 4532507"/>
              <a:gd name="connsiteX232" fmla="*/ 9462010 w 12146583"/>
              <a:gd name="connsiteY232" fmla="*/ 1159713 h 4532507"/>
              <a:gd name="connsiteX233" fmla="*/ 9508838 w 12146583"/>
              <a:gd name="connsiteY233" fmla="*/ 1167425 h 4532507"/>
              <a:gd name="connsiteX234" fmla="*/ 9472412 w 12146583"/>
              <a:gd name="connsiteY234" fmla="*/ 1144303 h 4532507"/>
              <a:gd name="connsiteX235" fmla="*/ 11904055 w 12146583"/>
              <a:gd name="connsiteY235" fmla="*/ 1142990 h 4532507"/>
              <a:gd name="connsiteX236" fmla="*/ 12083357 w 12146583"/>
              <a:gd name="connsiteY236" fmla="*/ 1223304 h 4532507"/>
              <a:gd name="connsiteX237" fmla="*/ 12146583 w 12146583"/>
              <a:gd name="connsiteY237" fmla="*/ 1254489 h 4532507"/>
              <a:gd name="connsiteX238" fmla="*/ 12146583 w 12146583"/>
              <a:gd name="connsiteY238" fmla="*/ 1329757 h 4532507"/>
              <a:gd name="connsiteX239" fmla="*/ 12130273 w 12146583"/>
              <a:gd name="connsiteY239" fmla="*/ 1316119 h 4532507"/>
              <a:gd name="connsiteX240" fmla="*/ 12032582 w 12146583"/>
              <a:gd name="connsiteY240" fmla="*/ 1259793 h 4532507"/>
              <a:gd name="connsiteX241" fmla="*/ 12027445 w 12146583"/>
              <a:gd name="connsiteY241" fmla="*/ 1243111 h 4532507"/>
              <a:gd name="connsiteX242" fmla="*/ 11986337 w 12146583"/>
              <a:gd name="connsiteY242" fmla="*/ 1214523 h 4532507"/>
              <a:gd name="connsiteX243" fmla="*/ 12006378 w 12146583"/>
              <a:gd name="connsiteY243" fmla="*/ 1219177 h 4532507"/>
              <a:gd name="connsiteX244" fmla="*/ 11989360 w 12146583"/>
              <a:gd name="connsiteY244" fmla="*/ 1208163 h 4532507"/>
              <a:gd name="connsiteX245" fmla="*/ 11955464 w 12146583"/>
              <a:gd name="connsiteY245" fmla="*/ 1193051 h 4532507"/>
              <a:gd name="connsiteX246" fmla="*/ 11934904 w 12146583"/>
              <a:gd name="connsiteY246" fmla="*/ 1184716 h 4532507"/>
              <a:gd name="connsiteX247" fmla="*/ 11960601 w 12146583"/>
              <a:gd name="connsiteY247" fmla="*/ 1218080 h 4532507"/>
              <a:gd name="connsiteX248" fmla="*/ 11842349 w 12146583"/>
              <a:gd name="connsiteY248" fmla="*/ 1176368 h 4532507"/>
              <a:gd name="connsiteX249" fmla="*/ 11904055 w 12146583"/>
              <a:gd name="connsiteY249" fmla="*/ 1142990 h 4532507"/>
              <a:gd name="connsiteX250" fmla="*/ 9929617 w 12146583"/>
              <a:gd name="connsiteY250" fmla="*/ 1135494 h 4532507"/>
              <a:gd name="connsiteX251" fmla="*/ 9935045 w 12146583"/>
              <a:gd name="connsiteY251" fmla="*/ 1161919 h 4532507"/>
              <a:gd name="connsiteX252" fmla="*/ 9929617 w 12146583"/>
              <a:gd name="connsiteY252" fmla="*/ 1135494 h 4532507"/>
              <a:gd name="connsiteX253" fmla="*/ 9375846 w 12146583"/>
              <a:gd name="connsiteY253" fmla="*/ 1126686 h 4532507"/>
              <a:gd name="connsiteX254" fmla="*/ 9375846 w 12146583"/>
              <a:gd name="connsiteY254" fmla="*/ 1144303 h 4532507"/>
              <a:gd name="connsiteX255" fmla="*/ 9405707 w 12146583"/>
              <a:gd name="connsiteY255" fmla="*/ 1135494 h 4532507"/>
              <a:gd name="connsiteX256" fmla="*/ 9425982 w 12146583"/>
              <a:gd name="connsiteY256" fmla="*/ 1124209 h 4532507"/>
              <a:gd name="connsiteX257" fmla="*/ 9411108 w 12146583"/>
              <a:gd name="connsiteY257" fmla="*/ 1126686 h 4532507"/>
              <a:gd name="connsiteX258" fmla="*/ 9473550 w 12146583"/>
              <a:gd name="connsiteY258" fmla="*/ 1144303 h 4532507"/>
              <a:gd name="connsiteX259" fmla="*/ 9473550 w 12146583"/>
              <a:gd name="connsiteY259" fmla="*/ 1126686 h 4532507"/>
              <a:gd name="connsiteX260" fmla="*/ 9425982 w 12146583"/>
              <a:gd name="connsiteY260" fmla="*/ 1124209 h 4532507"/>
              <a:gd name="connsiteX261" fmla="*/ 2390310 w 12146583"/>
              <a:gd name="connsiteY261" fmla="*/ 1085879 h 4532507"/>
              <a:gd name="connsiteX262" fmla="*/ 2375985 w 12146583"/>
              <a:gd name="connsiteY262" fmla="*/ 1091455 h 4532507"/>
              <a:gd name="connsiteX263" fmla="*/ 2396356 w 12146583"/>
              <a:gd name="connsiteY263" fmla="*/ 1091455 h 4532507"/>
              <a:gd name="connsiteX264" fmla="*/ 2390310 w 12146583"/>
              <a:gd name="connsiteY264" fmla="*/ 1085879 h 4532507"/>
              <a:gd name="connsiteX265" fmla="*/ 9815628 w 12146583"/>
              <a:gd name="connsiteY265" fmla="*/ 1082647 h 4532507"/>
              <a:gd name="connsiteX266" fmla="*/ 9842768 w 12146583"/>
              <a:gd name="connsiteY266" fmla="*/ 1100263 h 4532507"/>
              <a:gd name="connsiteX267" fmla="*/ 9815628 w 12146583"/>
              <a:gd name="connsiteY267" fmla="*/ 1082647 h 4532507"/>
              <a:gd name="connsiteX268" fmla="*/ 6403249 w 12146583"/>
              <a:gd name="connsiteY268" fmla="*/ 1078237 h 4532507"/>
              <a:gd name="connsiteX269" fmla="*/ 6413206 w 12146583"/>
              <a:gd name="connsiteY269" fmla="*/ 1091455 h 4532507"/>
              <a:gd name="connsiteX270" fmla="*/ 6433109 w 12146583"/>
              <a:gd name="connsiteY270" fmla="*/ 1078237 h 4532507"/>
              <a:gd name="connsiteX271" fmla="*/ 6403249 w 12146583"/>
              <a:gd name="connsiteY271" fmla="*/ 1078237 h 4532507"/>
              <a:gd name="connsiteX272" fmla="*/ 9816365 w 12146583"/>
              <a:gd name="connsiteY272" fmla="*/ 1045757 h 4532507"/>
              <a:gd name="connsiteX273" fmla="*/ 9807455 w 12146583"/>
              <a:gd name="connsiteY273" fmla="*/ 1051812 h 4532507"/>
              <a:gd name="connsiteX274" fmla="*/ 9823005 w 12146583"/>
              <a:gd name="connsiteY274" fmla="*/ 1060620 h 4532507"/>
              <a:gd name="connsiteX275" fmla="*/ 9843730 w 12146583"/>
              <a:gd name="connsiteY275" fmla="*/ 1069429 h 4532507"/>
              <a:gd name="connsiteX276" fmla="*/ 9864467 w 12146583"/>
              <a:gd name="connsiteY276" fmla="*/ 1060620 h 4532507"/>
              <a:gd name="connsiteX277" fmla="*/ 9816365 w 12146583"/>
              <a:gd name="connsiteY277" fmla="*/ 1045757 h 4532507"/>
              <a:gd name="connsiteX278" fmla="*/ 3096745 w 12146583"/>
              <a:gd name="connsiteY278" fmla="*/ 994555 h 4532507"/>
              <a:gd name="connsiteX279" fmla="*/ 2974583 w 12146583"/>
              <a:gd name="connsiteY279" fmla="*/ 1016581 h 4532507"/>
              <a:gd name="connsiteX280" fmla="*/ 3096745 w 12146583"/>
              <a:gd name="connsiteY280" fmla="*/ 994555 h 4532507"/>
              <a:gd name="connsiteX281" fmla="*/ 3251474 w 12146583"/>
              <a:gd name="connsiteY281" fmla="*/ 950513 h 4532507"/>
              <a:gd name="connsiteX282" fmla="*/ 3232645 w 12146583"/>
              <a:gd name="connsiteY282" fmla="*/ 957424 h 4532507"/>
              <a:gd name="connsiteX283" fmla="*/ 3213303 w 12146583"/>
              <a:gd name="connsiteY283" fmla="*/ 962908 h 4532507"/>
              <a:gd name="connsiteX284" fmla="*/ 3221464 w 12146583"/>
              <a:gd name="connsiteY284" fmla="*/ 961527 h 4532507"/>
              <a:gd name="connsiteX285" fmla="*/ 3232645 w 12146583"/>
              <a:gd name="connsiteY285" fmla="*/ 957424 h 4532507"/>
              <a:gd name="connsiteX286" fmla="*/ 3232723 w 12146583"/>
              <a:gd name="connsiteY286" fmla="*/ 957402 h 4532507"/>
              <a:gd name="connsiteX287" fmla="*/ 3886022 w 12146583"/>
              <a:gd name="connsiteY287" fmla="*/ 944321 h 4532507"/>
              <a:gd name="connsiteX288" fmla="*/ 3858211 w 12146583"/>
              <a:gd name="connsiteY288" fmla="*/ 950513 h 4532507"/>
              <a:gd name="connsiteX289" fmla="*/ 3831727 w 12146583"/>
              <a:gd name="connsiteY289" fmla="*/ 957225 h 4532507"/>
              <a:gd name="connsiteX290" fmla="*/ 3816595 w 12146583"/>
              <a:gd name="connsiteY290" fmla="*/ 951623 h 4532507"/>
              <a:gd name="connsiteX291" fmla="*/ 3795782 w 12146583"/>
              <a:gd name="connsiteY291" fmla="*/ 950513 h 4532507"/>
              <a:gd name="connsiteX292" fmla="*/ 3764554 w 12146583"/>
              <a:gd name="connsiteY292" fmla="*/ 959322 h 4532507"/>
              <a:gd name="connsiteX293" fmla="*/ 3791392 w 12146583"/>
              <a:gd name="connsiteY293" fmla="*/ 961664 h 4532507"/>
              <a:gd name="connsiteX294" fmla="*/ 3823098 w 12146583"/>
              <a:gd name="connsiteY294" fmla="*/ 958225 h 4532507"/>
              <a:gd name="connsiteX295" fmla="*/ 3837409 w 12146583"/>
              <a:gd name="connsiteY295" fmla="*/ 959322 h 4532507"/>
              <a:gd name="connsiteX296" fmla="*/ 3889437 w 12146583"/>
              <a:gd name="connsiteY296" fmla="*/ 950513 h 4532507"/>
              <a:gd name="connsiteX297" fmla="*/ 3886022 w 12146583"/>
              <a:gd name="connsiteY297" fmla="*/ 944321 h 4532507"/>
              <a:gd name="connsiteX298" fmla="*/ 3910061 w 12146583"/>
              <a:gd name="connsiteY298" fmla="*/ 932899 h 4532507"/>
              <a:gd name="connsiteX299" fmla="*/ 3900293 w 12146583"/>
              <a:gd name="connsiteY299" fmla="*/ 950513 h 4532507"/>
              <a:gd name="connsiteX300" fmla="*/ 3914729 w 12146583"/>
              <a:gd name="connsiteY300" fmla="*/ 953003 h 4532507"/>
              <a:gd name="connsiteX301" fmla="*/ 3924725 w 12146583"/>
              <a:gd name="connsiteY301" fmla="*/ 950513 h 4532507"/>
              <a:gd name="connsiteX302" fmla="*/ 3910061 w 12146583"/>
              <a:gd name="connsiteY302" fmla="*/ 932899 h 4532507"/>
              <a:gd name="connsiteX303" fmla="*/ 4062930 w 12146583"/>
              <a:gd name="connsiteY303" fmla="*/ 924090 h 4532507"/>
              <a:gd name="connsiteX304" fmla="*/ 4068106 w 12146583"/>
              <a:gd name="connsiteY304" fmla="*/ 932899 h 4532507"/>
              <a:gd name="connsiteX305" fmla="*/ 4062930 w 12146583"/>
              <a:gd name="connsiteY305" fmla="*/ 924090 h 4532507"/>
              <a:gd name="connsiteX306" fmla="*/ 7682360 w 12146583"/>
              <a:gd name="connsiteY306" fmla="*/ 919694 h 4532507"/>
              <a:gd name="connsiteX307" fmla="*/ 7656599 w 12146583"/>
              <a:gd name="connsiteY307" fmla="*/ 927391 h 4532507"/>
              <a:gd name="connsiteX308" fmla="*/ 7713269 w 12146583"/>
              <a:gd name="connsiteY308" fmla="*/ 935104 h 4532507"/>
              <a:gd name="connsiteX309" fmla="*/ 7718419 w 12146583"/>
              <a:gd name="connsiteY309" fmla="*/ 942816 h 4532507"/>
              <a:gd name="connsiteX310" fmla="*/ 7842037 w 12146583"/>
              <a:gd name="connsiteY310" fmla="*/ 950513 h 4532507"/>
              <a:gd name="connsiteX311" fmla="*/ 7723570 w 12146583"/>
              <a:gd name="connsiteY311" fmla="*/ 927391 h 4532507"/>
              <a:gd name="connsiteX312" fmla="*/ 7682360 w 12146583"/>
              <a:gd name="connsiteY312" fmla="*/ 919694 h 4532507"/>
              <a:gd name="connsiteX313" fmla="*/ 2814414 w 12146583"/>
              <a:gd name="connsiteY313" fmla="*/ 893269 h 4532507"/>
              <a:gd name="connsiteX314" fmla="*/ 2768270 w 12146583"/>
              <a:gd name="connsiteY314" fmla="*/ 910886 h 4532507"/>
              <a:gd name="connsiteX315" fmla="*/ 2814414 w 12146583"/>
              <a:gd name="connsiteY315" fmla="*/ 893269 h 4532507"/>
              <a:gd name="connsiteX316" fmla="*/ 2838272 w 12146583"/>
              <a:gd name="connsiteY316" fmla="*/ 888865 h 4532507"/>
              <a:gd name="connsiteX317" fmla="*/ 2819576 w 12146583"/>
              <a:gd name="connsiteY317" fmla="*/ 902077 h 4532507"/>
              <a:gd name="connsiteX318" fmla="*/ 2845362 w 12146583"/>
              <a:gd name="connsiteY318" fmla="*/ 902077 h 4532507"/>
              <a:gd name="connsiteX319" fmla="*/ 2838272 w 12146583"/>
              <a:gd name="connsiteY319" fmla="*/ 888865 h 4532507"/>
              <a:gd name="connsiteX320" fmla="*/ 1267040 w 12146583"/>
              <a:gd name="connsiteY320" fmla="*/ 858025 h 4532507"/>
              <a:gd name="connsiteX321" fmla="*/ 1226312 w 12146583"/>
              <a:gd name="connsiteY321" fmla="*/ 875653 h 4532507"/>
              <a:gd name="connsiteX322" fmla="*/ 1267040 w 12146583"/>
              <a:gd name="connsiteY322" fmla="*/ 858025 h 4532507"/>
              <a:gd name="connsiteX323" fmla="*/ 7252979 w 12146583"/>
              <a:gd name="connsiteY323" fmla="*/ 856931 h 4532507"/>
              <a:gd name="connsiteX324" fmla="*/ 7242096 w 12146583"/>
              <a:gd name="connsiteY324" fmla="*/ 858025 h 4532507"/>
              <a:gd name="connsiteX325" fmla="*/ 7302235 w 12146583"/>
              <a:gd name="connsiteY325" fmla="*/ 875653 h 4532507"/>
              <a:gd name="connsiteX326" fmla="*/ 7307245 w 12146583"/>
              <a:gd name="connsiteY326" fmla="*/ 866846 h 4532507"/>
              <a:gd name="connsiteX327" fmla="*/ 7252979 w 12146583"/>
              <a:gd name="connsiteY327" fmla="*/ 856931 h 4532507"/>
              <a:gd name="connsiteX328" fmla="*/ 5010604 w 12146583"/>
              <a:gd name="connsiteY328" fmla="*/ 849230 h 4532507"/>
              <a:gd name="connsiteX329" fmla="*/ 4972609 w 12146583"/>
              <a:gd name="connsiteY329" fmla="*/ 858025 h 4532507"/>
              <a:gd name="connsiteX330" fmla="*/ 5010604 w 12146583"/>
              <a:gd name="connsiteY330" fmla="*/ 849230 h 4532507"/>
              <a:gd name="connsiteX331" fmla="*/ 3028876 w 12146583"/>
              <a:gd name="connsiteY331" fmla="*/ 849230 h 4532507"/>
              <a:gd name="connsiteX332" fmla="*/ 2932590 w 12146583"/>
              <a:gd name="connsiteY332" fmla="*/ 866846 h 4532507"/>
              <a:gd name="connsiteX333" fmla="*/ 2876855 w 12146583"/>
              <a:gd name="connsiteY333" fmla="*/ 884461 h 4532507"/>
              <a:gd name="connsiteX334" fmla="*/ 2886990 w 12146583"/>
              <a:gd name="connsiteY334" fmla="*/ 893269 h 4532507"/>
              <a:gd name="connsiteX335" fmla="*/ 2912321 w 12146583"/>
              <a:gd name="connsiteY335" fmla="*/ 875653 h 4532507"/>
              <a:gd name="connsiteX336" fmla="*/ 2912321 w 12146583"/>
              <a:gd name="connsiteY336" fmla="*/ 884461 h 4532507"/>
              <a:gd name="connsiteX337" fmla="*/ 3028876 w 12146583"/>
              <a:gd name="connsiteY337" fmla="*/ 849230 h 4532507"/>
              <a:gd name="connsiteX338" fmla="*/ 4120926 w 12146583"/>
              <a:gd name="connsiteY338" fmla="*/ 844087 h 4532507"/>
              <a:gd name="connsiteX339" fmla="*/ 4037638 w 12146583"/>
              <a:gd name="connsiteY339" fmla="*/ 852166 h 4532507"/>
              <a:gd name="connsiteX340" fmla="*/ 3935126 w 12146583"/>
              <a:gd name="connsiteY340" fmla="*/ 860229 h 4532507"/>
              <a:gd name="connsiteX341" fmla="*/ 3878746 w 12146583"/>
              <a:gd name="connsiteY341" fmla="*/ 860229 h 4532507"/>
              <a:gd name="connsiteX342" fmla="*/ 3653237 w 12146583"/>
              <a:gd name="connsiteY342" fmla="*/ 884461 h 4532507"/>
              <a:gd name="connsiteX343" fmla="*/ 3607105 w 12146583"/>
              <a:gd name="connsiteY343" fmla="*/ 900602 h 4532507"/>
              <a:gd name="connsiteX344" fmla="*/ 3658360 w 12146583"/>
              <a:gd name="connsiteY344" fmla="*/ 900602 h 4532507"/>
              <a:gd name="connsiteX345" fmla="*/ 3678858 w 12146583"/>
              <a:gd name="connsiteY345" fmla="*/ 900602 h 4532507"/>
              <a:gd name="connsiteX346" fmla="*/ 3658360 w 12146583"/>
              <a:gd name="connsiteY346" fmla="*/ 916757 h 4532507"/>
              <a:gd name="connsiteX347" fmla="*/ 3894131 w 12146583"/>
              <a:gd name="connsiteY347" fmla="*/ 900602 h 4532507"/>
              <a:gd name="connsiteX348" fmla="*/ 3971009 w 12146583"/>
              <a:gd name="connsiteY348" fmla="*/ 892525 h 4532507"/>
              <a:gd name="connsiteX349" fmla="*/ 4022265 w 12146583"/>
              <a:gd name="connsiteY349" fmla="*/ 884461 h 4532507"/>
              <a:gd name="connsiteX350" fmla="*/ 4155523 w 12146583"/>
              <a:gd name="connsiteY350" fmla="*/ 884461 h 4532507"/>
              <a:gd name="connsiteX351" fmla="*/ 4176020 w 12146583"/>
              <a:gd name="connsiteY351" fmla="*/ 876384 h 4532507"/>
              <a:gd name="connsiteX352" fmla="*/ 4181145 w 12146583"/>
              <a:gd name="connsiteY352" fmla="*/ 876384 h 4532507"/>
              <a:gd name="connsiteX353" fmla="*/ 4196518 w 12146583"/>
              <a:gd name="connsiteY353" fmla="*/ 868306 h 4532507"/>
              <a:gd name="connsiteX354" fmla="*/ 4201641 w 12146583"/>
              <a:gd name="connsiteY354" fmla="*/ 884461 h 4532507"/>
              <a:gd name="connsiteX355" fmla="*/ 4217027 w 12146583"/>
              <a:gd name="connsiteY355" fmla="*/ 876384 h 4532507"/>
              <a:gd name="connsiteX356" fmla="*/ 4232401 w 12146583"/>
              <a:gd name="connsiteY356" fmla="*/ 860229 h 4532507"/>
              <a:gd name="connsiteX357" fmla="*/ 4222152 w 12146583"/>
              <a:gd name="connsiteY357" fmla="*/ 868306 h 4532507"/>
              <a:gd name="connsiteX358" fmla="*/ 4181145 w 12146583"/>
              <a:gd name="connsiteY358" fmla="*/ 860229 h 4532507"/>
              <a:gd name="connsiteX359" fmla="*/ 4120926 w 12146583"/>
              <a:gd name="connsiteY359" fmla="*/ 844087 h 4532507"/>
              <a:gd name="connsiteX360" fmla="*/ 6031639 w 12146583"/>
              <a:gd name="connsiteY360" fmla="*/ 827203 h 4532507"/>
              <a:gd name="connsiteX361" fmla="*/ 5898317 w 12146583"/>
              <a:gd name="connsiteY361" fmla="*/ 836012 h 4532507"/>
              <a:gd name="connsiteX362" fmla="*/ 6011129 w 12146583"/>
              <a:gd name="connsiteY362" fmla="*/ 844818 h 4532507"/>
              <a:gd name="connsiteX363" fmla="*/ 6031639 w 12146583"/>
              <a:gd name="connsiteY363" fmla="*/ 827203 h 4532507"/>
              <a:gd name="connsiteX364" fmla="*/ 5534254 w 12146583"/>
              <a:gd name="connsiteY364" fmla="*/ 826102 h 4532507"/>
              <a:gd name="connsiteX365" fmla="*/ 5512827 w 12146583"/>
              <a:gd name="connsiteY365" fmla="*/ 836012 h 4532507"/>
              <a:gd name="connsiteX366" fmla="*/ 5548116 w 12146583"/>
              <a:gd name="connsiteY366" fmla="*/ 836012 h 4532507"/>
              <a:gd name="connsiteX367" fmla="*/ 5534254 w 12146583"/>
              <a:gd name="connsiteY367" fmla="*/ 826102 h 4532507"/>
              <a:gd name="connsiteX368" fmla="*/ 5944462 w 12146583"/>
              <a:gd name="connsiteY368" fmla="*/ 818395 h 4532507"/>
              <a:gd name="connsiteX369" fmla="*/ 5898317 w 12146583"/>
              <a:gd name="connsiteY369" fmla="*/ 827203 h 4532507"/>
              <a:gd name="connsiteX370" fmla="*/ 5944462 w 12146583"/>
              <a:gd name="connsiteY370" fmla="*/ 818395 h 4532507"/>
              <a:gd name="connsiteX371" fmla="*/ 7776116 w 12146583"/>
              <a:gd name="connsiteY371" fmla="*/ 800779 h 4532507"/>
              <a:gd name="connsiteX372" fmla="*/ 7781151 w 12146583"/>
              <a:gd name="connsiteY372" fmla="*/ 818395 h 4532507"/>
              <a:gd name="connsiteX373" fmla="*/ 7781151 w 12146583"/>
              <a:gd name="connsiteY373" fmla="*/ 809587 h 4532507"/>
              <a:gd name="connsiteX374" fmla="*/ 7801319 w 12146583"/>
              <a:gd name="connsiteY374" fmla="*/ 809587 h 4532507"/>
              <a:gd name="connsiteX375" fmla="*/ 7776116 w 12146583"/>
              <a:gd name="connsiteY375" fmla="*/ 800779 h 4532507"/>
              <a:gd name="connsiteX376" fmla="*/ 6115032 w 12146583"/>
              <a:gd name="connsiteY376" fmla="*/ 791970 h 4532507"/>
              <a:gd name="connsiteX377" fmla="*/ 6139920 w 12146583"/>
              <a:gd name="connsiteY377" fmla="*/ 800779 h 4532507"/>
              <a:gd name="connsiteX378" fmla="*/ 6115032 w 12146583"/>
              <a:gd name="connsiteY378" fmla="*/ 791970 h 4532507"/>
              <a:gd name="connsiteX379" fmla="*/ 6053048 w 12146583"/>
              <a:gd name="connsiteY379" fmla="*/ 765547 h 4532507"/>
              <a:gd name="connsiteX380" fmla="*/ 6074771 w 12146583"/>
              <a:gd name="connsiteY380" fmla="*/ 774356 h 4532507"/>
              <a:gd name="connsiteX381" fmla="*/ 6053048 w 12146583"/>
              <a:gd name="connsiteY381" fmla="*/ 765547 h 4532507"/>
              <a:gd name="connsiteX382" fmla="*/ 7489507 w 12146583"/>
              <a:gd name="connsiteY382" fmla="*/ 744441 h 4532507"/>
              <a:gd name="connsiteX383" fmla="*/ 7483092 w 12146583"/>
              <a:gd name="connsiteY383" fmla="*/ 750868 h 4532507"/>
              <a:gd name="connsiteX384" fmla="*/ 7495909 w 12146583"/>
              <a:gd name="connsiteY384" fmla="*/ 753613 h 4532507"/>
              <a:gd name="connsiteX385" fmla="*/ 7503285 w 12146583"/>
              <a:gd name="connsiteY385" fmla="*/ 756022 h 4532507"/>
              <a:gd name="connsiteX386" fmla="*/ 7508726 w 12146583"/>
              <a:gd name="connsiteY386" fmla="*/ 750868 h 4532507"/>
              <a:gd name="connsiteX387" fmla="*/ 7426688 w 12146583"/>
              <a:gd name="connsiteY387" fmla="*/ 734713 h 4532507"/>
              <a:gd name="connsiteX388" fmla="*/ 7446222 w 12146583"/>
              <a:gd name="connsiteY388" fmla="*/ 745727 h 4532507"/>
              <a:gd name="connsiteX389" fmla="*/ 7452916 w 12146583"/>
              <a:gd name="connsiteY389" fmla="*/ 749582 h 4532507"/>
              <a:gd name="connsiteX390" fmla="*/ 7461988 w 12146583"/>
              <a:gd name="connsiteY390" fmla="*/ 743521 h 4532507"/>
              <a:gd name="connsiteX391" fmla="*/ 7441820 w 12146583"/>
              <a:gd name="connsiteY391" fmla="*/ 734713 h 4532507"/>
              <a:gd name="connsiteX392" fmla="*/ 4049063 w 12146583"/>
              <a:gd name="connsiteY392" fmla="*/ 717096 h 4532507"/>
              <a:gd name="connsiteX393" fmla="*/ 4058831 w 12146583"/>
              <a:gd name="connsiteY393" fmla="*/ 734713 h 4532507"/>
              <a:gd name="connsiteX394" fmla="*/ 4049063 w 12146583"/>
              <a:gd name="connsiteY394" fmla="*/ 717096 h 4532507"/>
              <a:gd name="connsiteX395" fmla="*/ 3161667 w 12146583"/>
              <a:gd name="connsiteY395" fmla="*/ 668092 h 4532507"/>
              <a:gd name="connsiteX396" fmla="*/ 3161665 w 12146583"/>
              <a:gd name="connsiteY396" fmla="*/ 668093 h 4532507"/>
              <a:gd name="connsiteX397" fmla="*/ 3161665 w 12146583"/>
              <a:gd name="connsiteY397" fmla="*/ 668093 h 4532507"/>
              <a:gd name="connsiteX398" fmla="*/ 3178179 w 12146583"/>
              <a:gd name="connsiteY398" fmla="*/ 659852 h 4532507"/>
              <a:gd name="connsiteX399" fmla="*/ 3156756 w 12146583"/>
              <a:gd name="connsiteY399" fmla="*/ 660948 h 4532507"/>
              <a:gd name="connsiteX400" fmla="*/ 3142889 w 12146583"/>
              <a:gd name="connsiteY400" fmla="*/ 668660 h 4532507"/>
              <a:gd name="connsiteX401" fmla="*/ 3161665 w 12146583"/>
              <a:gd name="connsiteY401" fmla="*/ 668093 h 4532507"/>
              <a:gd name="connsiteX402" fmla="*/ 3161642 w 12146583"/>
              <a:gd name="connsiteY402" fmla="*/ 668104 h 4532507"/>
              <a:gd name="connsiteX403" fmla="*/ 3159958 w 12146583"/>
              <a:gd name="connsiteY403" fmla="*/ 668944 h 4532507"/>
              <a:gd name="connsiteX404" fmla="*/ 3142889 w 12146583"/>
              <a:gd name="connsiteY404" fmla="*/ 677469 h 4532507"/>
              <a:gd name="connsiteX405" fmla="*/ 3161642 w 12146583"/>
              <a:gd name="connsiteY405" fmla="*/ 668104 h 4532507"/>
              <a:gd name="connsiteX406" fmla="*/ 3161665 w 12146583"/>
              <a:gd name="connsiteY406" fmla="*/ 668093 h 4532507"/>
              <a:gd name="connsiteX407" fmla="*/ 4545758 w 12146583"/>
              <a:gd name="connsiteY407" fmla="*/ 659108 h 4532507"/>
              <a:gd name="connsiteX408" fmla="*/ 4442943 w 12146583"/>
              <a:gd name="connsiteY408" fmla="*/ 667185 h 4532507"/>
              <a:gd name="connsiteX409" fmla="*/ 4448091 w 12146583"/>
              <a:gd name="connsiteY409" fmla="*/ 683340 h 4532507"/>
              <a:gd name="connsiteX410" fmla="*/ 4463502 w 12146583"/>
              <a:gd name="connsiteY410" fmla="*/ 675263 h 4532507"/>
              <a:gd name="connsiteX411" fmla="*/ 4484077 w 12146583"/>
              <a:gd name="connsiteY411" fmla="*/ 699482 h 4532507"/>
              <a:gd name="connsiteX412" fmla="*/ 4530334 w 12146583"/>
              <a:gd name="connsiteY412" fmla="*/ 683340 h 4532507"/>
              <a:gd name="connsiteX413" fmla="*/ 4545758 w 12146583"/>
              <a:gd name="connsiteY413" fmla="*/ 691404 h 4532507"/>
              <a:gd name="connsiteX414" fmla="*/ 4674271 w 12146583"/>
              <a:gd name="connsiteY414" fmla="*/ 675263 h 4532507"/>
              <a:gd name="connsiteX415" fmla="*/ 4679409 w 12146583"/>
              <a:gd name="connsiteY415" fmla="*/ 667185 h 4532507"/>
              <a:gd name="connsiteX416" fmla="*/ 4571468 w 12146583"/>
              <a:gd name="connsiteY416" fmla="*/ 667185 h 4532507"/>
              <a:gd name="connsiteX417" fmla="*/ 4545758 w 12146583"/>
              <a:gd name="connsiteY417" fmla="*/ 659108 h 4532507"/>
              <a:gd name="connsiteX418" fmla="*/ 5072010 w 12146583"/>
              <a:gd name="connsiteY418" fmla="*/ 652415 h 4532507"/>
              <a:gd name="connsiteX419" fmla="*/ 5018754 w 12146583"/>
              <a:gd name="connsiteY419" fmla="*/ 659852 h 4532507"/>
              <a:gd name="connsiteX420" fmla="*/ 5000002 w 12146583"/>
              <a:gd name="connsiteY420" fmla="*/ 665345 h 4532507"/>
              <a:gd name="connsiteX421" fmla="*/ 4983465 w 12146583"/>
              <a:gd name="connsiteY421" fmla="*/ 677469 h 4532507"/>
              <a:gd name="connsiteX422" fmla="*/ 5022802 w 12146583"/>
              <a:gd name="connsiteY422" fmla="*/ 660433 h 4532507"/>
              <a:gd name="connsiteX423" fmla="*/ 5086192 w 12146583"/>
              <a:gd name="connsiteY423" fmla="*/ 669757 h 4532507"/>
              <a:gd name="connsiteX424" fmla="*/ 5169206 w 12146583"/>
              <a:gd name="connsiteY424" fmla="*/ 659852 h 4532507"/>
              <a:gd name="connsiteX425" fmla="*/ 5169206 w 12146583"/>
              <a:gd name="connsiteY425" fmla="*/ 677469 h 4532507"/>
              <a:gd name="connsiteX426" fmla="*/ 5252220 w 12146583"/>
              <a:gd name="connsiteY426" fmla="*/ 659852 h 4532507"/>
              <a:gd name="connsiteX427" fmla="*/ 5072010 w 12146583"/>
              <a:gd name="connsiteY427" fmla="*/ 652415 h 4532507"/>
              <a:gd name="connsiteX428" fmla="*/ 6790899 w 12146583"/>
              <a:gd name="connsiteY428" fmla="*/ 613597 h 4532507"/>
              <a:gd name="connsiteX429" fmla="*/ 6772442 w 12146583"/>
              <a:gd name="connsiteY429" fmla="*/ 624606 h 4532507"/>
              <a:gd name="connsiteX430" fmla="*/ 6813170 w 12146583"/>
              <a:gd name="connsiteY430" fmla="*/ 615799 h 4532507"/>
              <a:gd name="connsiteX431" fmla="*/ 6790899 w 12146583"/>
              <a:gd name="connsiteY431" fmla="*/ 613597 h 4532507"/>
              <a:gd name="connsiteX432" fmla="*/ 6962420 w 12146583"/>
              <a:gd name="connsiteY432" fmla="*/ 606991 h 4532507"/>
              <a:gd name="connsiteX433" fmla="*/ 6967393 w 12146583"/>
              <a:gd name="connsiteY433" fmla="*/ 613607 h 4532507"/>
              <a:gd name="connsiteX434" fmla="*/ 6979212 w 12146583"/>
              <a:gd name="connsiteY434" fmla="*/ 606991 h 4532507"/>
              <a:gd name="connsiteX435" fmla="*/ 5130052 w 12146583"/>
              <a:gd name="connsiteY435" fmla="*/ 605069 h 4532507"/>
              <a:gd name="connsiteX436" fmla="*/ 5116483 w 12146583"/>
              <a:gd name="connsiteY436" fmla="*/ 615799 h 4532507"/>
              <a:gd name="connsiteX437" fmla="*/ 5143622 w 12146583"/>
              <a:gd name="connsiteY437" fmla="*/ 609197 h 4532507"/>
              <a:gd name="connsiteX438" fmla="*/ 5130052 w 12146583"/>
              <a:gd name="connsiteY438" fmla="*/ 605069 h 4532507"/>
              <a:gd name="connsiteX439" fmla="*/ 1890060 w 12146583"/>
              <a:gd name="connsiteY439" fmla="*/ 604244 h 4532507"/>
              <a:gd name="connsiteX440" fmla="*/ 1872409 w 12146583"/>
              <a:gd name="connsiteY440" fmla="*/ 609197 h 4532507"/>
              <a:gd name="connsiteX441" fmla="*/ 1866981 w 12146583"/>
              <a:gd name="connsiteY441" fmla="*/ 615799 h 4532507"/>
              <a:gd name="connsiteX442" fmla="*/ 1899560 w 12146583"/>
              <a:gd name="connsiteY442" fmla="*/ 609197 h 4532507"/>
              <a:gd name="connsiteX443" fmla="*/ 1890060 w 12146583"/>
              <a:gd name="connsiteY443" fmla="*/ 604244 h 4532507"/>
              <a:gd name="connsiteX444" fmla="*/ 6887366 w 12146583"/>
              <a:gd name="connsiteY444" fmla="*/ 584978 h 4532507"/>
              <a:gd name="connsiteX445" fmla="*/ 6856607 w 12146583"/>
              <a:gd name="connsiteY445" fmla="*/ 592677 h 4532507"/>
              <a:gd name="connsiteX446" fmla="*/ 6880963 w 12146583"/>
              <a:gd name="connsiteY446" fmla="*/ 593650 h 4532507"/>
              <a:gd name="connsiteX447" fmla="*/ 6893651 w 12146583"/>
              <a:gd name="connsiteY447" fmla="*/ 598776 h 4532507"/>
              <a:gd name="connsiteX448" fmla="*/ 6893653 w 12146583"/>
              <a:gd name="connsiteY448" fmla="*/ 598780 h 4532507"/>
              <a:gd name="connsiteX449" fmla="*/ 6884953 w 12146583"/>
              <a:gd name="connsiteY449" fmla="*/ 611505 h 4532507"/>
              <a:gd name="connsiteX450" fmla="*/ 6877117 w 12146583"/>
              <a:gd name="connsiteY450" fmla="*/ 615799 h 4532507"/>
              <a:gd name="connsiteX451" fmla="*/ 6892490 w 12146583"/>
              <a:gd name="connsiteY451" fmla="*/ 615799 h 4532507"/>
              <a:gd name="connsiteX452" fmla="*/ 6895704 w 12146583"/>
              <a:gd name="connsiteY452" fmla="*/ 603284 h 4532507"/>
              <a:gd name="connsiteX453" fmla="*/ 6893653 w 12146583"/>
              <a:gd name="connsiteY453" fmla="*/ 598780 h 4532507"/>
              <a:gd name="connsiteX454" fmla="*/ 6893654 w 12146583"/>
              <a:gd name="connsiteY454" fmla="*/ 598778 h 4532507"/>
              <a:gd name="connsiteX455" fmla="*/ 6893651 w 12146583"/>
              <a:gd name="connsiteY455" fmla="*/ 598776 h 4532507"/>
              <a:gd name="connsiteX456" fmla="*/ 2021722 w 12146583"/>
              <a:gd name="connsiteY456" fmla="*/ 567362 h 4532507"/>
              <a:gd name="connsiteX457" fmla="*/ 1980702 w 12146583"/>
              <a:gd name="connsiteY457" fmla="*/ 576170 h 4532507"/>
              <a:gd name="connsiteX458" fmla="*/ 1984941 w 12146583"/>
              <a:gd name="connsiteY458" fmla="*/ 583462 h 4532507"/>
              <a:gd name="connsiteX459" fmla="*/ 1999290 w 12146583"/>
              <a:gd name="connsiteY459" fmla="*/ 581676 h 4532507"/>
              <a:gd name="connsiteX460" fmla="*/ 2021722 w 12146583"/>
              <a:gd name="connsiteY460" fmla="*/ 567362 h 4532507"/>
              <a:gd name="connsiteX461" fmla="*/ 6655708 w 12146583"/>
              <a:gd name="connsiteY461" fmla="*/ 558553 h 4532507"/>
              <a:gd name="connsiteX462" fmla="*/ 6666905 w 12146583"/>
              <a:gd name="connsiteY462" fmla="*/ 569567 h 4532507"/>
              <a:gd name="connsiteX463" fmla="*/ 6685580 w 12146583"/>
              <a:gd name="connsiteY463" fmla="*/ 567362 h 4532507"/>
              <a:gd name="connsiteX464" fmla="*/ 6655708 w 12146583"/>
              <a:gd name="connsiteY464" fmla="*/ 558553 h 4532507"/>
              <a:gd name="connsiteX465" fmla="*/ 5143179 w 12146583"/>
              <a:gd name="connsiteY465" fmla="*/ 549745 h 4532507"/>
              <a:gd name="connsiteX466" fmla="*/ 5128249 w 12146583"/>
              <a:gd name="connsiteY466" fmla="*/ 558553 h 4532507"/>
              <a:gd name="connsiteX467" fmla="*/ 5108334 w 12146583"/>
              <a:gd name="connsiteY467" fmla="*/ 584978 h 4532507"/>
              <a:gd name="connsiteX468" fmla="*/ 5143179 w 12146583"/>
              <a:gd name="connsiteY468" fmla="*/ 567362 h 4532507"/>
              <a:gd name="connsiteX469" fmla="*/ 5143179 w 12146583"/>
              <a:gd name="connsiteY469" fmla="*/ 549745 h 4532507"/>
              <a:gd name="connsiteX470" fmla="*/ 3615899 w 12146583"/>
              <a:gd name="connsiteY470" fmla="*/ 543684 h 4532507"/>
              <a:gd name="connsiteX471" fmla="*/ 3631359 w 12146583"/>
              <a:gd name="connsiteY471" fmla="*/ 543684 h 4532507"/>
              <a:gd name="connsiteX472" fmla="*/ 3621694 w 12146583"/>
              <a:gd name="connsiteY472" fmla="*/ 546784 h 4532507"/>
              <a:gd name="connsiteX473" fmla="*/ 3615899 w 12146583"/>
              <a:gd name="connsiteY473" fmla="*/ 543684 h 4532507"/>
              <a:gd name="connsiteX474" fmla="*/ 4771709 w 12146583"/>
              <a:gd name="connsiteY474" fmla="*/ 540939 h 4532507"/>
              <a:gd name="connsiteX475" fmla="*/ 4730992 w 12146583"/>
              <a:gd name="connsiteY475" fmla="*/ 549745 h 4532507"/>
              <a:gd name="connsiteX476" fmla="*/ 4756437 w 12146583"/>
              <a:gd name="connsiteY476" fmla="*/ 549745 h 4532507"/>
              <a:gd name="connsiteX477" fmla="*/ 4771709 w 12146583"/>
              <a:gd name="connsiteY477" fmla="*/ 540939 h 4532507"/>
              <a:gd name="connsiteX478" fmla="*/ 5173495 w 12146583"/>
              <a:gd name="connsiteY478" fmla="*/ 532117 h 4532507"/>
              <a:gd name="connsiteX479" fmla="*/ 5195208 w 12146583"/>
              <a:gd name="connsiteY479" fmla="*/ 540939 h 4532507"/>
              <a:gd name="connsiteX480" fmla="*/ 5173495 w 12146583"/>
              <a:gd name="connsiteY480" fmla="*/ 532117 h 4532507"/>
              <a:gd name="connsiteX481" fmla="*/ 3698343 w 12146583"/>
              <a:gd name="connsiteY481" fmla="*/ 527164 h 4532507"/>
              <a:gd name="connsiteX482" fmla="*/ 3507680 w 12146583"/>
              <a:gd name="connsiteY482" fmla="*/ 551938 h 4532507"/>
              <a:gd name="connsiteX483" fmla="*/ 3497368 w 12146583"/>
              <a:gd name="connsiteY483" fmla="*/ 560204 h 4532507"/>
              <a:gd name="connsiteX484" fmla="*/ 3461295 w 12146583"/>
              <a:gd name="connsiteY484" fmla="*/ 568458 h 4532507"/>
              <a:gd name="connsiteX485" fmla="*/ 3445834 w 12146583"/>
              <a:gd name="connsiteY485" fmla="*/ 576711 h 4532507"/>
              <a:gd name="connsiteX486" fmla="*/ 3461295 w 12146583"/>
              <a:gd name="connsiteY486" fmla="*/ 560204 h 4532507"/>
              <a:gd name="connsiteX487" fmla="*/ 3430372 w 12146583"/>
              <a:gd name="connsiteY487" fmla="*/ 560204 h 4532507"/>
              <a:gd name="connsiteX488" fmla="*/ 3425223 w 12146583"/>
              <a:gd name="connsiteY488" fmla="*/ 584978 h 4532507"/>
              <a:gd name="connsiteX489" fmla="*/ 3512830 w 12146583"/>
              <a:gd name="connsiteY489" fmla="*/ 560204 h 4532507"/>
              <a:gd name="connsiteX490" fmla="*/ 3533441 w 12146583"/>
              <a:gd name="connsiteY490" fmla="*/ 560204 h 4532507"/>
              <a:gd name="connsiteX491" fmla="*/ 3502518 w 12146583"/>
              <a:gd name="connsiteY491" fmla="*/ 576711 h 4532507"/>
              <a:gd name="connsiteX492" fmla="*/ 3502518 w 12146583"/>
              <a:gd name="connsiteY492" fmla="*/ 584978 h 4532507"/>
              <a:gd name="connsiteX493" fmla="*/ 3631359 w 12146583"/>
              <a:gd name="connsiteY493" fmla="*/ 543684 h 4532507"/>
              <a:gd name="connsiteX494" fmla="*/ 3646822 w 12146583"/>
              <a:gd name="connsiteY494" fmla="*/ 543684 h 4532507"/>
              <a:gd name="connsiteX495" fmla="*/ 3641659 w 12146583"/>
              <a:gd name="connsiteY495" fmla="*/ 576711 h 4532507"/>
              <a:gd name="connsiteX496" fmla="*/ 3698343 w 12146583"/>
              <a:gd name="connsiteY496" fmla="*/ 551938 h 4532507"/>
              <a:gd name="connsiteX497" fmla="*/ 3682894 w 12146583"/>
              <a:gd name="connsiteY497" fmla="*/ 543684 h 4532507"/>
              <a:gd name="connsiteX498" fmla="*/ 3703505 w 12146583"/>
              <a:gd name="connsiteY498" fmla="*/ 543684 h 4532507"/>
              <a:gd name="connsiteX499" fmla="*/ 3708654 w 12146583"/>
              <a:gd name="connsiteY499" fmla="*/ 551938 h 4532507"/>
              <a:gd name="connsiteX500" fmla="*/ 3729266 w 12146583"/>
              <a:gd name="connsiteY500" fmla="*/ 551938 h 4532507"/>
              <a:gd name="connsiteX501" fmla="*/ 3698343 w 12146583"/>
              <a:gd name="connsiteY501" fmla="*/ 527164 h 4532507"/>
              <a:gd name="connsiteX502" fmla="*/ 3957221 w 12146583"/>
              <a:gd name="connsiteY502" fmla="*/ 521387 h 4532507"/>
              <a:gd name="connsiteX503" fmla="*/ 3935581 w 12146583"/>
              <a:gd name="connsiteY503" fmla="*/ 525515 h 4532507"/>
              <a:gd name="connsiteX504" fmla="*/ 3971211 w 12146583"/>
              <a:gd name="connsiteY504" fmla="*/ 532117 h 4532507"/>
              <a:gd name="connsiteX505" fmla="*/ 3957221 w 12146583"/>
              <a:gd name="connsiteY505" fmla="*/ 521387 h 4532507"/>
              <a:gd name="connsiteX506" fmla="*/ 5637027 w 12146583"/>
              <a:gd name="connsiteY506" fmla="*/ 518911 h 4532507"/>
              <a:gd name="connsiteX507" fmla="*/ 5637027 w 12146583"/>
              <a:gd name="connsiteY507" fmla="*/ 532117 h 4532507"/>
              <a:gd name="connsiteX508" fmla="*/ 5667571 w 12146583"/>
              <a:gd name="connsiteY508" fmla="*/ 532117 h 4532507"/>
              <a:gd name="connsiteX509" fmla="*/ 5667571 w 12146583"/>
              <a:gd name="connsiteY509" fmla="*/ 525515 h 4532507"/>
              <a:gd name="connsiteX510" fmla="*/ 5637027 w 12146583"/>
              <a:gd name="connsiteY510" fmla="*/ 518911 h 4532507"/>
              <a:gd name="connsiteX511" fmla="*/ 5553545 w 12146583"/>
              <a:gd name="connsiteY511" fmla="*/ 518911 h 4532507"/>
              <a:gd name="connsiteX512" fmla="*/ 5518255 w 12146583"/>
              <a:gd name="connsiteY512" fmla="*/ 532117 h 4532507"/>
              <a:gd name="connsiteX513" fmla="*/ 5553545 w 12146583"/>
              <a:gd name="connsiteY513" fmla="*/ 518911 h 4532507"/>
              <a:gd name="connsiteX514" fmla="*/ 3753698 w 12146583"/>
              <a:gd name="connsiteY514" fmla="*/ 518911 h 4532507"/>
              <a:gd name="connsiteX515" fmla="*/ 3775424 w 12146583"/>
              <a:gd name="connsiteY515" fmla="*/ 525515 h 4532507"/>
              <a:gd name="connsiteX516" fmla="*/ 3769984 w 12146583"/>
              <a:gd name="connsiteY516" fmla="*/ 518911 h 4532507"/>
              <a:gd name="connsiteX517" fmla="*/ 2485937 w 12146583"/>
              <a:gd name="connsiteY517" fmla="*/ 518911 h 4532507"/>
              <a:gd name="connsiteX518" fmla="*/ 2447928 w 12146583"/>
              <a:gd name="connsiteY518" fmla="*/ 532117 h 4532507"/>
              <a:gd name="connsiteX519" fmla="*/ 2485937 w 12146583"/>
              <a:gd name="connsiteY519" fmla="*/ 518911 h 4532507"/>
              <a:gd name="connsiteX520" fmla="*/ 5578547 w 12146583"/>
              <a:gd name="connsiteY520" fmla="*/ 515612 h 4532507"/>
              <a:gd name="connsiteX521" fmla="*/ 5558668 w 12146583"/>
              <a:gd name="connsiteY521" fmla="*/ 517451 h 4532507"/>
              <a:gd name="connsiteX522" fmla="*/ 5560110 w 12146583"/>
              <a:gd name="connsiteY522" fmla="*/ 526732 h 4532507"/>
              <a:gd name="connsiteX523" fmla="*/ 5563806 w 12146583"/>
              <a:gd name="connsiteY523" fmla="*/ 524784 h 4532507"/>
              <a:gd name="connsiteX524" fmla="*/ 5579179 w 12146583"/>
              <a:gd name="connsiteY524" fmla="*/ 524784 h 4532507"/>
              <a:gd name="connsiteX525" fmla="*/ 5578547 w 12146583"/>
              <a:gd name="connsiteY525" fmla="*/ 515612 h 4532507"/>
              <a:gd name="connsiteX526" fmla="*/ 3722738 w 12146583"/>
              <a:gd name="connsiteY526" fmla="*/ 515497 h 4532507"/>
              <a:gd name="connsiteX527" fmla="*/ 3712982 w 12146583"/>
              <a:gd name="connsiteY527" fmla="*/ 517451 h 4532507"/>
              <a:gd name="connsiteX528" fmla="*/ 3736656 w 12146583"/>
              <a:gd name="connsiteY528" fmla="*/ 526732 h 4532507"/>
              <a:gd name="connsiteX529" fmla="*/ 3750991 w 12146583"/>
              <a:gd name="connsiteY529" fmla="*/ 524784 h 4532507"/>
              <a:gd name="connsiteX530" fmla="*/ 3722738 w 12146583"/>
              <a:gd name="connsiteY530" fmla="*/ 515497 h 4532507"/>
              <a:gd name="connsiteX531" fmla="*/ 6248670 w 12146583"/>
              <a:gd name="connsiteY531" fmla="*/ 510104 h 4532507"/>
              <a:gd name="connsiteX532" fmla="*/ 6207789 w 12146583"/>
              <a:gd name="connsiteY532" fmla="*/ 518911 h 4532507"/>
              <a:gd name="connsiteX533" fmla="*/ 6223113 w 12146583"/>
              <a:gd name="connsiteY533" fmla="*/ 527719 h 4532507"/>
              <a:gd name="connsiteX534" fmla="*/ 6248670 w 12146583"/>
              <a:gd name="connsiteY534" fmla="*/ 518911 h 4532507"/>
              <a:gd name="connsiteX535" fmla="*/ 6279327 w 12146583"/>
              <a:gd name="connsiteY535" fmla="*/ 527719 h 4532507"/>
              <a:gd name="connsiteX536" fmla="*/ 6284440 w 12146583"/>
              <a:gd name="connsiteY536" fmla="*/ 518911 h 4532507"/>
              <a:gd name="connsiteX537" fmla="*/ 6248670 w 12146583"/>
              <a:gd name="connsiteY537" fmla="*/ 510104 h 4532507"/>
              <a:gd name="connsiteX538" fmla="*/ 6068611 w 12146583"/>
              <a:gd name="connsiteY538" fmla="*/ 501296 h 4532507"/>
              <a:gd name="connsiteX539" fmla="*/ 6047620 w 12146583"/>
              <a:gd name="connsiteY539" fmla="*/ 510104 h 4532507"/>
              <a:gd name="connsiteX540" fmla="*/ 6063359 w 12146583"/>
              <a:gd name="connsiteY540" fmla="*/ 518911 h 4532507"/>
              <a:gd name="connsiteX541" fmla="*/ 6073861 w 12146583"/>
              <a:gd name="connsiteY541" fmla="*/ 518911 h 4532507"/>
              <a:gd name="connsiteX542" fmla="*/ 6084362 w 12146583"/>
              <a:gd name="connsiteY542" fmla="*/ 518911 h 4532507"/>
              <a:gd name="connsiteX543" fmla="*/ 6098787 w 12146583"/>
              <a:gd name="connsiteY543" fmla="*/ 518911 h 4532507"/>
              <a:gd name="connsiteX544" fmla="*/ 6115856 w 12146583"/>
              <a:gd name="connsiteY544" fmla="*/ 518911 h 4532507"/>
              <a:gd name="connsiteX545" fmla="*/ 6121094 w 12146583"/>
              <a:gd name="connsiteY545" fmla="*/ 522213 h 4532507"/>
              <a:gd name="connsiteX546" fmla="*/ 6126343 w 12146583"/>
              <a:gd name="connsiteY546" fmla="*/ 518911 h 4532507"/>
              <a:gd name="connsiteX547" fmla="*/ 6084362 w 12146583"/>
              <a:gd name="connsiteY547" fmla="*/ 518911 h 4532507"/>
              <a:gd name="connsiteX548" fmla="*/ 6068611 w 12146583"/>
              <a:gd name="connsiteY548" fmla="*/ 501296 h 4532507"/>
              <a:gd name="connsiteX549" fmla="*/ 5960746 w 12146583"/>
              <a:gd name="connsiteY549" fmla="*/ 501296 h 4532507"/>
              <a:gd name="connsiteX550" fmla="*/ 6011432 w 12146583"/>
              <a:gd name="connsiteY550" fmla="*/ 518911 h 4532507"/>
              <a:gd name="connsiteX551" fmla="*/ 6036762 w 12146583"/>
              <a:gd name="connsiteY551" fmla="*/ 501296 h 4532507"/>
              <a:gd name="connsiteX552" fmla="*/ 5920030 w 12146583"/>
              <a:gd name="connsiteY552" fmla="*/ 501296 h 4532507"/>
              <a:gd name="connsiteX553" fmla="*/ 5887449 w 12146583"/>
              <a:gd name="connsiteY553" fmla="*/ 510104 h 4532507"/>
              <a:gd name="connsiteX554" fmla="*/ 5920030 w 12146583"/>
              <a:gd name="connsiteY554" fmla="*/ 501296 h 4532507"/>
              <a:gd name="connsiteX555" fmla="*/ 5846732 w 12146583"/>
              <a:gd name="connsiteY555" fmla="*/ 501296 h 4532507"/>
              <a:gd name="connsiteX556" fmla="*/ 5852160 w 12146583"/>
              <a:gd name="connsiteY556" fmla="*/ 510104 h 4532507"/>
              <a:gd name="connsiteX557" fmla="*/ 5884742 w 12146583"/>
              <a:gd name="connsiteY557" fmla="*/ 501296 h 4532507"/>
              <a:gd name="connsiteX558" fmla="*/ 5816872 w 12146583"/>
              <a:gd name="connsiteY558" fmla="*/ 501296 h 4532507"/>
              <a:gd name="connsiteX559" fmla="*/ 5829094 w 12146583"/>
              <a:gd name="connsiteY559" fmla="*/ 511214 h 4532507"/>
              <a:gd name="connsiteX560" fmla="*/ 5841305 w 12146583"/>
              <a:gd name="connsiteY560" fmla="*/ 501296 h 4532507"/>
              <a:gd name="connsiteX561" fmla="*/ 2193029 w 12146583"/>
              <a:gd name="connsiteY561" fmla="*/ 498625 h 4532507"/>
              <a:gd name="connsiteX562" fmla="*/ 2187890 w 12146583"/>
              <a:gd name="connsiteY562" fmla="*/ 500673 h 4532507"/>
              <a:gd name="connsiteX563" fmla="*/ 1904774 w 12146583"/>
              <a:gd name="connsiteY563" fmla="*/ 557917 h 4532507"/>
              <a:gd name="connsiteX564" fmla="*/ 1889337 w 12146583"/>
              <a:gd name="connsiteY564" fmla="*/ 582462 h 4532507"/>
              <a:gd name="connsiteX565" fmla="*/ 1863602 w 12146583"/>
              <a:gd name="connsiteY565" fmla="*/ 574276 h 4532507"/>
              <a:gd name="connsiteX566" fmla="*/ 1801831 w 12146583"/>
              <a:gd name="connsiteY566" fmla="*/ 590634 h 4532507"/>
              <a:gd name="connsiteX567" fmla="*/ 1806980 w 12146583"/>
              <a:gd name="connsiteY567" fmla="*/ 606991 h 4532507"/>
              <a:gd name="connsiteX568" fmla="*/ 1832717 w 12146583"/>
              <a:gd name="connsiteY568" fmla="*/ 598819 h 4532507"/>
              <a:gd name="connsiteX569" fmla="*/ 1837866 w 12146583"/>
              <a:gd name="connsiteY569" fmla="*/ 582462 h 4532507"/>
              <a:gd name="connsiteX570" fmla="*/ 1873888 w 12146583"/>
              <a:gd name="connsiteY570" fmla="*/ 590634 h 4532507"/>
              <a:gd name="connsiteX571" fmla="*/ 1915073 w 12146583"/>
              <a:gd name="connsiteY571" fmla="*/ 582462 h 4532507"/>
              <a:gd name="connsiteX572" fmla="*/ 1966544 w 12146583"/>
              <a:gd name="connsiteY572" fmla="*/ 557917 h 4532507"/>
              <a:gd name="connsiteX573" fmla="*/ 2023164 w 12146583"/>
              <a:gd name="connsiteY573" fmla="*/ 549745 h 4532507"/>
              <a:gd name="connsiteX574" fmla="*/ 2198177 w 12146583"/>
              <a:gd name="connsiteY574" fmla="*/ 508845 h 4532507"/>
              <a:gd name="connsiteX575" fmla="*/ 2193029 w 12146583"/>
              <a:gd name="connsiteY575" fmla="*/ 498625 h 4532507"/>
              <a:gd name="connsiteX576" fmla="*/ 3592690 w 12146583"/>
              <a:gd name="connsiteY576" fmla="*/ 497993 h 4532507"/>
              <a:gd name="connsiteX577" fmla="*/ 3560960 w 12146583"/>
              <a:gd name="connsiteY577" fmla="*/ 501296 h 4532507"/>
              <a:gd name="connsiteX578" fmla="*/ 3560960 w 12146583"/>
              <a:gd name="connsiteY578" fmla="*/ 510104 h 4532507"/>
              <a:gd name="connsiteX579" fmla="*/ 3620680 w 12146583"/>
              <a:gd name="connsiteY579" fmla="*/ 501296 h 4532507"/>
              <a:gd name="connsiteX580" fmla="*/ 3592690 w 12146583"/>
              <a:gd name="connsiteY580" fmla="*/ 497993 h 4532507"/>
              <a:gd name="connsiteX581" fmla="*/ 5645845 w 12146583"/>
              <a:gd name="connsiteY581" fmla="*/ 492488 h 4532507"/>
              <a:gd name="connsiteX582" fmla="*/ 5729506 w 12146583"/>
              <a:gd name="connsiteY582" fmla="*/ 510104 h 4532507"/>
              <a:gd name="connsiteX583" fmla="*/ 5787012 w 12146583"/>
              <a:gd name="connsiteY583" fmla="*/ 501296 h 4532507"/>
              <a:gd name="connsiteX584" fmla="*/ 5645845 w 12146583"/>
              <a:gd name="connsiteY584" fmla="*/ 492488 h 4532507"/>
              <a:gd name="connsiteX585" fmla="*/ 5523723 w 12146583"/>
              <a:gd name="connsiteY585" fmla="*/ 489185 h 4532507"/>
              <a:gd name="connsiteX586" fmla="*/ 5512827 w 12146583"/>
              <a:gd name="connsiteY586" fmla="*/ 492488 h 4532507"/>
              <a:gd name="connsiteX587" fmla="*/ 5533338 w 12146583"/>
              <a:gd name="connsiteY587" fmla="*/ 501296 h 4532507"/>
              <a:gd name="connsiteX588" fmla="*/ 5558973 w 12146583"/>
              <a:gd name="connsiteY588" fmla="*/ 492488 h 4532507"/>
              <a:gd name="connsiteX589" fmla="*/ 5538463 w 12146583"/>
              <a:gd name="connsiteY589" fmla="*/ 492488 h 4532507"/>
              <a:gd name="connsiteX590" fmla="*/ 5523723 w 12146583"/>
              <a:gd name="connsiteY590" fmla="*/ 489185 h 4532507"/>
              <a:gd name="connsiteX591" fmla="*/ 2229394 w 12146583"/>
              <a:gd name="connsiteY591" fmla="*/ 486983 h 4532507"/>
              <a:gd name="connsiteX592" fmla="*/ 2200896 w 12146583"/>
              <a:gd name="connsiteY592" fmla="*/ 492488 h 4532507"/>
              <a:gd name="connsiteX593" fmla="*/ 2242347 w 12146583"/>
              <a:gd name="connsiteY593" fmla="*/ 501296 h 4532507"/>
              <a:gd name="connsiteX594" fmla="*/ 2229394 w 12146583"/>
              <a:gd name="connsiteY594" fmla="*/ 486983 h 4532507"/>
              <a:gd name="connsiteX595" fmla="*/ 3996807 w 12146583"/>
              <a:gd name="connsiteY595" fmla="*/ 483679 h 4532507"/>
              <a:gd name="connsiteX596" fmla="*/ 4017400 w 12146583"/>
              <a:gd name="connsiteY596" fmla="*/ 487711 h 4532507"/>
              <a:gd name="connsiteX597" fmla="*/ 4019520 w 12146583"/>
              <a:gd name="connsiteY597" fmla="*/ 487949 h 4532507"/>
              <a:gd name="connsiteX598" fmla="*/ 4043142 w 12146583"/>
              <a:gd name="connsiteY598" fmla="*/ 491743 h 4532507"/>
              <a:gd name="connsiteX599" fmla="*/ 3960759 w 12146583"/>
              <a:gd name="connsiteY599" fmla="*/ 507898 h 4532507"/>
              <a:gd name="connsiteX600" fmla="*/ 3986508 w 12146583"/>
              <a:gd name="connsiteY600" fmla="*/ 499821 h 4532507"/>
              <a:gd name="connsiteX601" fmla="*/ 3924725 w 12146583"/>
              <a:gd name="connsiteY601" fmla="*/ 515976 h 4532507"/>
              <a:gd name="connsiteX602" fmla="*/ 3996807 w 12146583"/>
              <a:gd name="connsiteY602" fmla="*/ 524053 h 4532507"/>
              <a:gd name="connsiteX603" fmla="*/ 4027693 w 12146583"/>
              <a:gd name="connsiteY603" fmla="*/ 524053 h 4532507"/>
              <a:gd name="connsiteX604" fmla="*/ 4022544 w 12146583"/>
              <a:gd name="connsiteY604" fmla="*/ 532117 h 4532507"/>
              <a:gd name="connsiteX605" fmla="*/ 4043142 w 12146583"/>
              <a:gd name="connsiteY605" fmla="*/ 515976 h 4532507"/>
              <a:gd name="connsiteX606" fmla="*/ 4027693 w 12146583"/>
              <a:gd name="connsiteY606" fmla="*/ 507898 h 4532507"/>
              <a:gd name="connsiteX607" fmla="*/ 4043142 w 12146583"/>
              <a:gd name="connsiteY607" fmla="*/ 499821 h 4532507"/>
              <a:gd name="connsiteX608" fmla="*/ 4068889 w 12146583"/>
              <a:gd name="connsiteY608" fmla="*/ 515976 h 4532507"/>
              <a:gd name="connsiteX609" fmla="*/ 4068889 w 12146583"/>
              <a:gd name="connsiteY609" fmla="*/ 499821 h 4532507"/>
              <a:gd name="connsiteX610" fmla="*/ 4051506 w 12146583"/>
              <a:gd name="connsiteY610" fmla="*/ 499821 h 4532507"/>
              <a:gd name="connsiteX611" fmla="*/ 4043142 w 12146583"/>
              <a:gd name="connsiteY611" fmla="*/ 499821 h 4532507"/>
              <a:gd name="connsiteX612" fmla="*/ 4037993 w 12146583"/>
              <a:gd name="connsiteY612" fmla="*/ 499821 h 4532507"/>
              <a:gd name="connsiteX613" fmla="*/ 4053442 w 12146583"/>
              <a:gd name="connsiteY613" fmla="*/ 491743 h 4532507"/>
              <a:gd name="connsiteX614" fmla="*/ 4019520 w 12146583"/>
              <a:gd name="connsiteY614" fmla="*/ 487949 h 4532507"/>
              <a:gd name="connsiteX615" fmla="*/ 4018044 w 12146583"/>
              <a:gd name="connsiteY615" fmla="*/ 487711 h 4532507"/>
              <a:gd name="connsiteX616" fmla="*/ 3996807 w 12146583"/>
              <a:gd name="connsiteY616" fmla="*/ 483679 h 4532507"/>
              <a:gd name="connsiteX617" fmla="*/ 4114757 w 12146583"/>
              <a:gd name="connsiteY617" fmla="*/ 474871 h 4532507"/>
              <a:gd name="connsiteX618" fmla="*/ 4089867 w 12146583"/>
              <a:gd name="connsiteY618" fmla="*/ 483679 h 4532507"/>
              <a:gd name="connsiteX619" fmla="*/ 4114757 w 12146583"/>
              <a:gd name="connsiteY619" fmla="*/ 483679 h 4532507"/>
              <a:gd name="connsiteX620" fmla="*/ 2689531 w 12146583"/>
              <a:gd name="connsiteY620" fmla="*/ 466063 h 4532507"/>
              <a:gd name="connsiteX621" fmla="*/ 2664657 w 12146583"/>
              <a:gd name="connsiteY621" fmla="*/ 483679 h 4532507"/>
              <a:gd name="connsiteX622" fmla="*/ 2689531 w 12146583"/>
              <a:gd name="connsiteY622" fmla="*/ 466063 h 4532507"/>
              <a:gd name="connsiteX623" fmla="*/ 2309420 w 12146583"/>
              <a:gd name="connsiteY623" fmla="*/ 456160 h 4532507"/>
              <a:gd name="connsiteX624" fmla="*/ 2296729 w 12146583"/>
              <a:gd name="connsiteY624" fmla="*/ 457133 h 4532507"/>
              <a:gd name="connsiteX625" fmla="*/ 2279621 w 12146583"/>
              <a:gd name="connsiteY625" fmla="*/ 466063 h 4532507"/>
              <a:gd name="connsiteX626" fmla="*/ 2284722 w 12146583"/>
              <a:gd name="connsiteY626" fmla="*/ 477211 h 4532507"/>
              <a:gd name="connsiteX627" fmla="*/ 2289985 w 12146583"/>
              <a:gd name="connsiteY627" fmla="*/ 474871 h 4532507"/>
              <a:gd name="connsiteX628" fmla="*/ 2336623 w 12146583"/>
              <a:gd name="connsiteY628" fmla="*/ 457256 h 4532507"/>
              <a:gd name="connsiteX629" fmla="*/ 2312013 w 12146583"/>
              <a:gd name="connsiteY629" fmla="*/ 460557 h 4532507"/>
              <a:gd name="connsiteX630" fmla="*/ 2296576 w 12146583"/>
              <a:gd name="connsiteY630" fmla="*/ 457527 h 4532507"/>
              <a:gd name="connsiteX631" fmla="*/ 4341943 w 12146583"/>
              <a:gd name="connsiteY631" fmla="*/ 448998 h 4532507"/>
              <a:gd name="connsiteX632" fmla="*/ 4331256 w 12146583"/>
              <a:gd name="connsiteY632" fmla="*/ 450654 h 4532507"/>
              <a:gd name="connsiteX633" fmla="*/ 4345503 w 12146583"/>
              <a:gd name="connsiteY633" fmla="*/ 457256 h 4532507"/>
              <a:gd name="connsiteX634" fmla="*/ 4341943 w 12146583"/>
              <a:gd name="connsiteY634" fmla="*/ 448998 h 4532507"/>
              <a:gd name="connsiteX635" fmla="*/ 4167074 w 12146583"/>
              <a:gd name="connsiteY635" fmla="*/ 448448 h 4532507"/>
              <a:gd name="connsiteX636" fmla="*/ 4146350 w 12146583"/>
              <a:gd name="connsiteY636" fmla="*/ 457256 h 4532507"/>
              <a:gd name="connsiteX637" fmla="*/ 4164481 w 12146583"/>
              <a:gd name="connsiteY637" fmla="*/ 460557 h 4532507"/>
              <a:gd name="connsiteX638" fmla="*/ 4172578 w 12146583"/>
              <a:gd name="connsiteY638" fmla="*/ 463452 h 4532507"/>
              <a:gd name="connsiteX639" fmla="*/ 4182625 w 12146583"/>
              <a:gd name="connsiteY639" fmla="*/ 457256 h 4532507"/>
              <a:gd name="connsiteX640" fmla="*/ 4167074 w 12146583"/>
              <a:gd name="connsiteY640" fmla="*/ 448448 h 4532507"/>
              <a:gd name="connsiteX641" fmla="*/ 2530727 w 12146583"/>
              <a:gd name="connsiteY641" fmla="*/ 448448 h 4532507"/>
              <a:gd name="connsiteX642" fmla="*/ 2535700 w 12146583"/>
              <a:gd name="connsiteY642" fmla="*/ 457256 h 4532507"/>
              <a:gd name="connsiteX643" fmla="*/ 2530727 w 12146583"/>
              <a:gd name="connsiteY643" fmla="*/ 448448 h 4532507"/>
              <a:gd name="connsiteX644" fmla="*/ 3615253 w 12146583"/>
              <a:gd name="connsiteY644" fmla="*/ 444037 h 4532507"/>
              <a:gd name="connsiteX645" fmla="*/ 3574221 w 12146583"/>
              <a:gd name="connsiteY645" fmla="*/ 448448 h 4532507"/>
              <a:gd name="connsiteX646" fmla="*/ 3615253 w 12146583"/>
              <a:gd name="connsiteY646" fmla="*/ 444037 h 4532507"/>
              <a:gd name="connsiteX647" fmla="*/ 2403768 w 12146583"/>
              <a:gd name="connsiteY647" fmla="*/ 441287 h 4532507"/>
              <a:gd name="connsiteX648" fmla="*/ 2397431 w 12146583"/>
              <a:gd name="connsiteY648" fmla="*/ 443306 h 4532507"/>
              <a:gd name="connsiteX649" fmla="*/ 2351831 w 12146583"/>
              <a:gd name="connsiteY649" fmla="*/ 451383 h 4532507"/>
              <a:gd name="connsiteX650" fmla="*/ 2341696 w 12146583"/>
              <a:gd name="connsiteY650" fmla="*/ 467538 h 4532507"/>
              <a:gd name="connsiteX651" fmla="*/ 2355234 w 12146583"/>
              <a:gd name="connsiteY651" fmla="*/ 476617 h 4532507"/>
              <a:gd name="connsiteX652" fmla="*/ 2372101 w 12146583"/>
              <a:gd name="connsiteY652" fmla="*/ 475602 h 4532507"/>
              <a:gd name="connsiteX653" fmla="*/ 2356892 w 12146583"/>
              <a:gd name="connsiteY653" fmla="*/ 459461 h 4532507"/>
              <a:gd name="connsiteX654" fmla="*/ 2392370 w 12146583"/>
              <a:gd name="connsiteY654" fmla="*/ 459461 h 4532507"/>
              <a:gd name="connsiteX655" fmla="*/ 2403768 w 12146583"/>
              <a:gd name="connsiteY655" fmla="*/ 441287 h 4532507"/>
              <a:gd name="connsiteX656" fmla="*/ 2803551 w 12146583"/>
              <a:gd name="connsiteY656" fmla="*/ 436879 h 4532507"/>
              <a:gd name="connsiteX657" fmla="*/ 2787260 w 12146583"/>
              <a:gd name="connsiteY657" fmla="*/ 441832 h 4532507"/>
              <a:gd name="connsiteX658" fmla="*/ 2801521 w 12146583"/>
              <a:gd name="connsiteY658" fmla="*/ 444321 h 4532507"/>
              <a:gd name="connsiteX659" fmla="*/ 2819842 w 12146583"/>
              <a:gd name="connsiteY659" fmla="*/ 441832 h 4532507"/>
              <a:gd name="connsiteX660" fmla="*/ 2803551 w 12146583"/>
              <a:gd name="connsiteY660" fmla="*/ 436879 h 4532507"/>
              <a:gd name="connsiteX661" fmla="*/ 3883616 w 12146583"/>
              <a:gd name="connsiteY661" fmla="*/ 435228 h 4532507"/>
              <a:gd name="connsiteX662" fmla="*/ 3883616 w 12146583"/>
              <a:gd name="connsiteY662" fmla="*/ 444037 h 4532507"/>
              <a:gd name="connsiteX663" fmla="*/ 3908821 w 12146583"/>
              <a:gd name="connsiteY663" fmla="*/ 435228 h 4532507"/>
              <a:gd name="connsiteX664" fmla="*/ 2855130 w 12146583"/>
              <a:gd name="connsiteY664" fmla="*/ 435228 h 4532507"/>
              <a:gd name="connsiteX665" fmla="*/ 2825270 w 12146583"/>
              <a:gd name="connsiteY665" fmla="*/ 444037 h 4532507"/>
              <a:gd name="connsiteX666" fmla="*/ 2855130 w 12146583"/>
              <a:gd name="connsiteY666" fmla="*/ 435228 h 4532507"/>
              <a:gd name="connsiteX667" fmla="*/ 4227840 w 12146583"/>
              <a:gd name="connsiteY667" fmla="*/ 431377 h 4532507"/>
              <a:gd name="connsiteX668" fmla="*/ 4221988 w 12146583"/>
              <a:gd name="connsiteY668" fmla="*/ 434350 h 4532507"/>
              <a:gd name="connsiteX669" fmla="*/ 4239818 w 12146583"/>
              <a:gd name="connsiteY669" fmla="*/ 441151 h 4532507"/>
              <a:gd name="connsiteX670" fmla="*/ 4239797 w 12146583"/>
              <a:gd name="connsiteY670" fmla="*/ 441162 h 4532507"/>
              <a:gd name="connsiteX671" fmla="*/ 4216788 w 12146583"/>
              <a:gd name="connsiteY671" fmla="*/ 446242 h 4532507"/>
              <a:gd name="connsiteX672" fmla="*/ 4190761 w 12146583"/>
              <a:gd name="connsiteY672" fmla="*/ 450207 h 4532507"/>
              <a:gd name="connsiteX673" fmla="*/ 4201250 w 12146583"/>
              <a:gd name="connsiteY673" fmla="*/ 455537 h 4532507"/>
              <a:gd name="connsiteX674" fmla="*/ 4220038 w 12146583"/>
              <a:gd name="connsiteY674" fmla="*/ 451194 h 4532507"/>
              <a:gd name="connsiteX675" fmla="*/ 4235362 w 12146583"/>
              <a:gd name="connsiteY675" fmla="*/ 443415 h 4532507"/>
              <a:gd name="connsiteX676" fmla="*/ 4239797 w 12146583"/>
              <a:gd name="connsiteY676" fmla="*/ 441162 h 4532507"/>
              <a:gd name="connsiteX677" fmla="*/ 4239829 w 12146583"/>
              <a:gd name="connsiteY677" fmla="*/ 441155 h 4532507"/>
              <a:gd name="connsiteX678" fmla="*/ 4239818 w 12146583"/>
              <a:gd name="connsiteY678" fmla="*/ 441151 h 4532507"/>
              <a:gd name="connsiteX679" fmla="*/ 4253202 w 12146583"/>
              <a:gd name="connsiteY679" fmla="*/ 434350 h 4532507"/>
              <a:gd name="connsiteX680" fmla="*/ 4227840 w 12146583"/>
              <a:gd name="connsiteY680" fmla="*/ 431377 h 4532507"/>
              <a:gd name="connsiteX681" fmla="*/ 2462396 w 12146583"/>
              <a:gd name="connsiteY681" fmla="*/ 428020 h 4532507"/>
              <a:gd name="connsiteX682" fmla="*/ 2412639 w 12146583"/>
              <a:gd name="connsiteY682" fmla="*/ 441399 h 4532507"/>
              <a:gd name="connsiteX683" fmla="*/ 2418739 w 12146583"/>
              <a:gd name="connsiteY683" fmla="*/ 446852 h 4532507"/>
              <a:gd name="connsiteX684" fmla="*/ 2434099 w 12146583"/>
              <a:gd name="connsiteY684" fmla="*/ 443387 h 4532507"/>
              <a:gd name="connsiteX685" fmla="*/ 2475081 w 12146583"/>
              <a:gd name="connsiteY685" fmla="*/ 433471 h 4532507"/>
              <a:gd name="connsiteX686" fmla="*/ 2462396 w 12146583"/>
              <a:gd name="connsiteY686" fmla="*/ 428020 h 4532507"/>
              <a:gd name="connsiteX687" fmla="*/ 4141124 w 12146583"/>
              <a:gd name="connsiteY687" fmla="*/ 408805 h 4532507"/>
              <a:gd name="connsiteX688" fmla="*/ 4154359 w 12146583"/>
              <a:gd name="connsiteY688" fmla="*/ 419819 h 4532507"/>
              <a:gd name="connsiteX689" fmla="*/ 4166341 w 12146583"/>
              <a:gd name="connsiteY689" fmla="*/ 408805 h 4532507"/>
              <a:gd name="connsiteX690" fmla="*/ 4141124 w 12146583"/>
              <a:gd name="connsiteY690" fmla="*/ 408805 h 4532507"/>
              <a:gd name="connsiteX691" fmla="*/ 4777529 w 12146583"/>
              <a:gd name="connsiteY691" fmla="*/ 391189 h 4532507"/>
              <a:gd name="connsiteX692" fmla="*/ 4775405 w 12146583"/>
              <a:gd name="connsiteY692" fmla="*/ 402337 h 4532507"/>
              <a:gd name="connsiteX693" fmla="*/ 4782578 w 12146583"/>
              <a:gd name="connsiteY693" fmla="*/ 399997 h 4532507"/>
              <a:gd name="connsiteX694" fmla="*/ 4777529 w 12146583"/>
              <a:gd name="connsiteY694" fmla="*/ 391189 h 4532507"/>
              <a:gd name="connsiteX695" fmla="*/ 3843281 w 12146583"/>
              <a:gd name="connsiteY695" fmla="*/ 391189 h 4532507"/>
              <a:gd name="connsiteX696" fmla="*/ 3858413 w 12146583"/>
              <a:gd name="connsiteY696" fmla="*/ 408805 h 4532507"/>
              <a:gd name="connsiteX697" fmla="*/ 3878581 w 12146583"/>
              <a:gd name="connsiteY697" fmla="*/ 408805 h 4532507"/>
              <a:gd name="connsiteX698" fmla="*/ 3870383 w 12146583"/>
              <a:gd name="connsiteY698" fmla="*/ 402203 h 4532507"/>
              <a:gd name="connsiteX699" fmla="*/ 3843281 w 12146583"/>
              <a:gd name="connsiteY699" fmla="*/ 391189 h 4532507"/>
              <a:gd name="connsiteX700" fmla="*/ 3683122 w 12146583"/>
              <a:gd name="connsiteY700" fmla="*/ 391189 h 4532507"/>
              <a:gd name="connsiteX701" fmla="*/ 3620680 w 12146583"/>
              <a:gd name="connsiteY701" fmla="*/ 417614 h 4532507"/>
              <a:gd name="connsiteX702" fmla="*/ 3646695 w 12146583"/>
              <a:gd name="connsiteY702" fmla="*/ 408805 h 4532507"/>
              <a:gd name="connsiteX703" fmla="*/ 3683122 w 12146583"/>
              <a:gd name="connsiteY703" fmla="*/ 391189 h 4532507"/>
              <a:gd name="connsiteX704" fmla="*/ 2921646 w 12146583"/>
              <a:gd name="connsiteY704" fmla="*/ 391189 h 4532507"/>
              <a:gd name="connsiteX705" fmla="*/ 2906716 w 12146583"/>
              <a:gd name="connsiteY705" fmla="*/ 408805 h 4532507"/>
              <a:gd name="connsiteX706" fmla="*/ 2921646 w 12146583"/>
              <a:gd name="connsiteY706" fmla="*/ 391189 h 4532507"/>
              <a:gd name="connsiteX707" fmla="*/ 2706208 w 12146583"/>
              <a:gd name="connsiteY707" fmla="*/ 391189 h 4532507"/>
              <a:gd name="connsiteX708" fmla="*/ 2675968 w 12146583"/>
              <a:gd name="connsiteY708" fmla="*/ 408805 h 4532507"/>
              <a:gd name="connsiteX709" fmla="*/ 2706208 w 12146583"/>
              <a:gd name="connsiteY709" fmla="*/ 391189 h 4532507"/>
              <a:gd name="connsiteX710" fmla="*/ 2577643 w 12146583"/>
              <a:gd name="connsiteY710" fmla="*/ 391189 h 4532507"/>
              <a:gd name="connsiteX711" fmla="*/ 2504941 w 12146583"/>
              <a:gd name="connsiteY711" fmla="*/ 417614 h 4532507"/>
              <a:gd name="connsiteX712" fmla="*/ 2509242 w 12146583"/>
              <a:gd name="connsiteY712" fmla="*/ 425055 h 4532507"/>
              <a:gd name="connsiteX713" fmla="*/ 2519871 w 12146583"/>
              <a:gd name="connsiteY713" fmla="*/ 424216 h 4532507"/>
              <a:gd name="connsiteX714" fmla="*/ 2546479 w 12146583"/>
              <a:gd name="connsiteY714" fmla="*/ 417614 h 4532507"/>
              <a:gd name="connsiteX715" fmla="*/ 2624382 w 12146583"/>
              <a:gd name="connsiteY715" fmla="*/ 399997 h 4532507"/>
              <a:gd name="connsiteX716" fmla="*/ 2593232 w 12146583"/>
              <a:gd name="connsiteY716" fmla="*/ 402203 h 4532507"/>
              <a:gd name="connsiteX717" fmla="*/ 4546618 w 12146583"/>
              <a:gd name="connsiteY717" fmla="*/ 383774 h 4532507"/>
              <a:gd name="connsiteX718" fmla="*/ 4581956 w 12146583"/>
              <a:gd name="connsiteY718" fmla="*/ 393165 h 4532507"/>
              <a:gd name="connsiteX719" fmla="*/ 4563966 w 12146583"/>
              <a:gd name="connsiteY719" fmla="*/ 403596 h 4532507"/>
              <a:gd name="connsiteX720" fmla="*/ 4526044 w 12146583"/>
              <a:gd name="connsiteY720" fmla="*/ 400471 h 4532507"/>
              <a:gd name="connsiteX721" fmla="*/ 4546618 w 12146583"/>
              <a:gd name="connsiteY721" fmla="*/ 383774 h 4532507"/>
              <a:gd name="connsiteX722" fmla="*/ 3013604 w 12146583"/>
              <a:gd name="connsiteY722" fmla="*/ 373574 h 4532507"/>
              <a:gd name="connsiteX723" fmla="*/ 2952530 w 12146583"/>
              <a:gd name="connsiteY723" fmla="*/ 417614 h 4532507"/>
              <a:gd name="connsiteX724" fmla="*/ 2967157 w 12146583"/>
              <a:gd name="connsiteY724" fmla="*/ 420914 h 4532507"/>
              <a:gd name="connsiteX725" fmla="*/ 2977976 w 12146583"/>
              <a:gd name="connsiteY725" fmla="*/ 417614 h 4532507"/>
              <a:gd name="connsiteX726" fmla="*/ 3013604 w 12146583"/>
              <a:gd name="connsiteY726" fmla="*/ 373574 h 4532507"/>
              <a:gd name="connsiteX727" fmla="*/ 4285327 w 12146583"/>
              <a:gd name="connsiteY727" fmla="*/ 360368 h 4532507"/>
              <a:gd name="connsiteX728" fmla="*/ 4295284 w 12146583"/>
              <a:gd name="connsiteY728" fmla="*/ 369176 h 4532507"/>
              <a:gd name="connsiteX729" fmla="*/ 4310214 w 12146583"/>
              <a:gd name="connsiteY729" fmla="*/ 369176 h 4532507"/>
              <a:gd name="connsiteX730" fmla="*/ 4285327 w 12146583"/>
              <a:gd name="connsiteY730" fmla="*/ 360368 h 4532507"/>
              <a:gd name="connsiteX731" fmla="*/ 4905605 w 12146583"/>
              <a:gd name="connsiteY731" fmla="*/ 350319 h 4532507"/>
              <a:gd name="connsiteX732" fmla="*/ 4874867 w 12146583"/>
              <a:gd name="connsiteY732" fmla="*/ 351561 h 4532507"/>
              <a:gd name="connsiteX733" fmla="*/ 4896819 w 12146583"/>
              <a:gd name="connsiteY733" fmla="*/ 357743 h 4532507"/>
              <a:gd name="connsiteX734" fmla="*/ 4909992 w 12146583"/>
              <a:gd name="connsiteY734" fmla="*/ 354861 h 4532507"/>
              <a:gd name="connsiteX735" fmla="*/ 4905605 w 12146583"/>
              <a:gd name="connsiteY735" fmla="*/ 350319 h 4532507"/>
              <a:gd name="connsiteX736" fmla="*/ 4198010 w 12146583"/>
              <a:gd name="connsiteY736" fmla="*/ 342753 h 4532507"/>
              <a:gd name="connsiteX737" fmla="*/ 4203135 w 12146583"/>
              <a:gd name="connsiteY737" fmla="*/ 360368 h 4532507"/>
              <a:gd name="connsiteX738" fmla="*/ 4187749 w 12146583"/>
              <a:gd name="connsiteY738" fmla="*/ 369176 h 4532507"/>
              <a:gd name="connsiteX739" fmla="*/ 4213383 w 12146583"/>
              <a:gd name="connsiteY739" fmla="*/ 360368 h 4532507"/>
              <a:gd name="connsiteX740" fmla="*/ 4228770 w 12146583"/>
              <a:gd name="connsiteY740" fmla="*/ 342753 h 4532507"/>
              <a:gd name="connsiteX741" fmla="*/ 3101478 w 12146583"/>
              <a:gd name="connsiteY741" fmla="*/ 301465 h 4532507"/>
              <a:gd name="connsiteX742" fmla="*/ 3082157 w 12146583"/>
              <a:gd name="connsiteY742" fmla="*/ 316328 h 4532507"/>
              <a:gd name="connsiteX743" fmla="*/ 3107601 w 12146583"/>
              <a:gd name="connsiteY743" fmla="*/ 307520 h 4532507"/>
              <a:gd name="connsiteX744" fmla="*/ 3101478 w 12146583"/>
              <a:gd name="connsiteY744" fmla="*/ 301465 h 4532507"/>
              <a:gd name="connsiteX745" fmla="*/ 4084895 w 12146583"/>
              <a:gd name="connsiteY745" fmla="*/ 298713 h 4532507"/>
              <a:gd name="connsiteX746" fmla="*/ 4002159 w 12146583"/>
              <a:gd name="connsiteY746" fmla="*/ 316328 h 4532507"/>
              <a:gd name="connsiteX747" fmla="*/ 4084895 w 12146583"/>
              <a:gd name="connsiteY747" fmla="*/ 298713 h 4532507"/>
              <a:gd name="connsiteX748" fmla="*/ 4983465 w 12146583"/>
              <a:gd name="connsiteY748" fmla="*/ 285494 h 4532507"/>
              <a:gd name="connsiteX749" fmla="*/ 4918304 w 12146583"/>
              <a:gd name="connsiteY749" fmla="*/ 307520 h 4532507"/>
              <a:gd name="connsiteX750" fmla="*/ 4983465 w 12146583"/>
              <a:gd name="connsiteY750" fmla="*/ 285494 h 4532507"/>
              <a:gd name="connsiteX751" fmla="*/ 3107601 w 12146583"/>
              <a:gd name="connsiteY751" fmla="*/ 284034 h 4532507"/>
              <a:gd name="connsiteX752" fmla="*/ 3073238 w 12146583"/>
              <a:gd name="connsiteY752" fmla="*/ 288159 h 4532507"/>
              <a:gd name="connsiteX753" fmla="*/ 3043213 w 12146583"/>
              <a:gd name="connsiteY753" fmla="*/ 297738 h 4532507"/>
              <a:gd name="connsiteX754" fmla="*/ 2967853 w 12146583"/>
              <a:gd name="connsiteY754" fmla="*/ 316328 h 4532507"/>
              <a:gd name="connsiteX755" fmla="*/ 2967853 w 12146583"/>
              <a:gd name="connsiteY755" fmla="*/ 333945 h 4532507"/>
              <a:gd name="connsiteX756" fmla="*/ 3059711 w 12146583"/>
              <a:gd name="connsiteY756" fmla="*/ 307520 h 4532507"/>
              <a:gd name="connsiteX757" fmla="*/ 3075022 w 12146583"/>
              <a:gd name="connsiteY757" fmla="*/ 298713 h 4532507"/>
              <a:gd name="connsiteX758" fmla="*/ 3092963 w 12146583"/>
              <a:gd name="connsiteY758" fmla="*/ 291365 h 4532507"/>
              <a:gd name="connsiteX759" fmla="*/ 3107601 w 12146583"/>
              <a:gd name="connsiteY759" fmla="*/ 284034 h 4532507"/>
              <a:gd name="connsiteX760" fmla="*/ 3279984 w 12146583"/>
              <a:gd name="connsiteY760" fmla="*/ 273383 h 4532507"/>
              <a:gd name="connsiteX761" fmla="*/ 3267772 w 12146583"/>
              <a:gd name="connsiteY761" fmla="*/ 276685 h 4532507"/>
              <a:gd name="connsiteX762" fmla="*/ 3267772 w 12146583"/>
              <a:gd name="connsiteY762" fmla="*/ 285494 h 4532507"/>
              <a:gd name="connsiteX763" fmla="*/ 3292205 w 12146583"/>
              <a:gd name="connsiteY763" fmla="*/ 276685 h 4532507"/>
              <a:gd name="connsiteX764" fmla="*/ 3279984 w 12146583"/>
              <a:gd name="connsiteY764" fmla="*/ 273383 h 4532507"/>
              <a:gd name="connsiteX765" fmla="*/ 4116535 w 12146583"/>
              <a:gd name="connsiteY765" fmla="*/ 269305 h 4532507"/>
              <a:gd name="connsiteX766" fmla="*/ 4084617 w 12146583"/>
              <a:gd name="connsiteY766" fmla="*/ 289905 h 4532507"/>
              <a:gd name="connsiteX767" fmla="*/ 4115566 w 12146583"/>
              <a:gd name="connsiteY767" fmla="*/ 274481 h 4532507"/>
              <a:gd name="connsiteX768" fmla="*/ 4116535 w 12146583"/>
              <a:gd name="connsiteY768" fmla="*/ 269305 h 4532507"/>
              <a:gd name="connsiteX769" fmla="*/ 3550104 w 12146583"/>
              <a:gd name="connsiteY769" fmla="*/ 267879 h 4532507"/>
              <a:gd name="connsiteX770" fmla="*/ 3493092 w 12146583"/>
              <a:gd name="connsiteY770" fmla="*/ 285494 h 4532507"/>
              <a:gd name="connsiteX771" fmla="*/ 3550104 w 12146583"/>
              <a:gd name="connsiteY771" fmla="*/ 267879 h 4532507"/>
              <a:gd name="connsiteX772" fmla="*/ 3045300 w 12146583"/>
              <a:gd name="connsiteY772" fmla="*/ 266972 h 4532507"/>
              <a:gd name="connsiteX773" fmla="*/ 3051726 w 12146583"/>
              <a:gd name="connsiteY773" fmla="*/ 268015 h 4532507"/>
              <a:gd name="connsiteX774" fmla="*/ 3051534 w 12146583"/>
              <a:gd name="connsiteY774" fmla="*/ 269103 h 4532507"/>
              <a:gd name="connsiteX775" fmla="*/ 4020421 w 12146583"/>
              <a:gd name="connsiteY775" fmla="*/ 261273 h 4532507"/>
              <a:gd name="connsiteX776" fmla="*/ 4000742 w 12146583"/>
              <a:gd name="connsiteY776" fmla="*/ 267879 h 4532507"/>
              <a:gd name="connsiteX777" fmla="*/ 4011599 w 12146583"/>
              <a:gd name="connsiteY777" fmla="*/ 276685 h 4532507"/>
              <a:gd name="connsiteX778" fmla="*/ 4044179 w 12146583"/>
              <a:gd name="connsiteY778" fmla="*/ 267879 h 4532507"/>
              <a:gd name="connsiteX779" fmla="*/ 4020421 w 12146583"/>
              <a:gd name="connsiteY779" fmla="*/ 261273 h 4532507"/>
              <a:gd name="connsiteX780" fmla="*/ 4022455 w 12146583"/>
              <a:gd name="connsiteY780" fmla="*/ 232646 h 4532507"/>
              <a:gd name="connsiteX781" fmla="*/ 3965023 w 12146583"/>
              <a:gd name="connsiteY781" fmla="*/ 241454 h 4532507"/>
              <a:gd name="connsiteX782" fmla="*/ 4022455 w 12146583"/>
              <a:gd name="connsiteY782" fmla="*/ 232646 h 4532507"/>
              <a:gd name="connsiteX783" fmla="*/ 3642406 w 12146583"/>
              <a:gd name="connsiteY783" fmla="*/ 232646 h 4532507"/>
              <a:gd name="connsiteX784" fmla="*/ 3590820 w 12146583"/>
              <a:gd name="connsiteY784" fmla="*/ 250262 h 4532507"/>
              <a:gd name="connsiteX785" fmla="*/ 3642406 w 12146583"/>
              <a:gd name="connsiteY785" fmla="*/ 232646 h 4532507"/>
              <a:gd name="connsiteX786" fmla="*/ 4766623 w 12146583"/>
              <a:gd name="connsiteY786" fmla="*/ 223838 h 4532507"/>
              <a:gd name="connsiteX787" fmla="*/ 4730992 w 12146583"/>
              <a:gd name="connsiteY787" fmla="*/ 241454 h 4532507"/>
              <a:gd name="connsiteX788" fmla="*/ 4766623 w 12146583"/>
              <a:gd name="connsiteY788" fmla="*/ 223838 h 4532507"/>
              <a:gd name="connsiteX789" fmla="*/ 3576017 w 12146583"/>
              <a:gd name="connsiteY789" fmla="*/ 222737 h 4532507"/>
              <a:gd name="connsiteX790" fmla="*/ 3570007 w 12146583"/>
              <a:gd name="connsiteY790" fmla="*/ 223838 h 4532507"/>
              <a:gd name="connsiteX791" fmla="*/ 3539236 w 12146583"/>
              <a:gd name="connsiteY791" fmla="*/ 241454 h 4532507"/>
              <a:gd name="connsiteX792" fmla="*/ 3585392 w 12146583"/>
              <a:gd name="connsiteY792" fmla="*/ 232646 h 4532507"/>
              <a:gd name="connsiteX793" fmla="*/ 3576017 w 12146583"/>
              <a:gd name="connsiteY793" fmla="*/ 222737 h 4532507"/>
              <a:gd name="connsiteX794" fmla="*/ 3377376 w 12146583"/>
              <a:gd name="connsiteY794" fmla="*/ 217233 h 4532507"/>
              <a:gd name="connsiteX795" fmla="*/ 3358593 w 12146583"/>
              <a:gd name="connsiteY795" fmla="*/ 223838 h 4532507"/>
              <a:gd name="connsiteX796" fmla="*/ 3270479 w 12146583"/>
              <a:gd name="connsiteY796" fmla="*/ 241454 h 4532507"/>
              <a:gd name="connsiteX797" fmla="*/ 3384507 w 12146583"/>
              <a:gd name="connsiteY797" fmla="*/ 223838 h 4532507"/>
              <a:gd name="connsiteX798" fmla="*/ 3377376 w 12146583"/>
              <a:gd name="connsiteY798" fmla="*/ 217233 h 4532507"/>
              <a:gd name="connsiteX799" fmla="*/ 3422320 w 12146583"/>
              <a:gd name="connsiteY799" fmla="*/ 215211 h 4532507"/>
              <a:gd name="connsiteX800" fmla="*/ 3389934 w 12146583"/>
              <a:gd name="connsiteY800" fmla="*/ 217966 h 4532507"/>
              <a:gd name="connsiteX801" fmla="*/ 3410659 w 12146583"/>
              <a:gd name="connsiteY801" fmla="*/ 226220 h 4532507"/>
              <a:gd name="connsiteX802" fmla="*/ 3446934 w 12146583"/>
              <a:gd name="connsiteY802" fmla="*/ 217966 h 4532507"/>
              <a:gd name="connsiteX803" fmla="*/ 3422320 w 12146583"/>
              <a:gd name="connsiteY803" fmla="*/ 215211 h 4532507"/>
              <a:gd name="connsiteX804" fmla="*/ 3775753 w 12146583"/>
              <a:gd name="connsiteY804" fmla="*/ 215031 h 4532507"/>
              <a:gd name="connsiteX805" fmla="*/ 3755394 w 12146583"/>
              <a:gd name="connsiteY805" fmla="*/ 223838 h 4532507"/>
              <a:gd name="connsiteX806" fmla="*/ 3740123 w 12146583"/>
              <a:gd name="connsiteY806" fmla="*/ 232646 h 4532507"/>
              <a:gd name="connsiteX807" fmla="*/ 3754294 w 12146583"/>
              <a:gd name="connsiteY807" fmla="*/ 225638 h 4532507"/>
              <a:gd name="connsiteX808" fmla="*/ 4996481 w 12146583"/>
              <a:gd name="connsiteY808" fmla="*/ 214746 h 4532507"/>
              <a:gd name="connsiteX809" fmla="*/ 4978024 w 12146583"/>
              <a:gd name="connsiteY809" fmla="*/ 217222 h 4532507"/>
              <a:gd name="connsiteX810" fmla="*/ 5002204 w 12146583"/>
              <a:gd name="connsiteY810" fmla="*/ 219699 h 4532507"/>
              <a:gd name="connsiteX811" fmla="*/ 5018754 w 12146583"/>
              <a:gd name="connsiteY811" fmla="*/ 217222 h 4532507"/>
              <a:gd name="connsiteX812" fmla="*/ 4996481 w 12146583"/>
              <a:gd name="connsiteY812" fmla="*/ 214746 h 4532507"/>
              <a:gd name="connsiteX813" fmla="*/ 3634821 w 12146583"/>
              <a:gd name="connsiteY813" fmla="*/ 214746 h 4532507"/>
              <a:gd name="connsiteX814" fmla="*/ 3616151 w 12146583"/>
              <a:gd name="connsiteY814" fmla="*/ 217222 h 4532507"/>
              <a:gd name="connsiteX815" fmla="*/ 3596248 w 12146583"/>
              <a:gd name="connsiteY815" fmla="*/ 223838 h 4532507"/>
              <a:gd name="connsiteX816" fmla="*/ 3646013 w 12146583"/>
              <a:gd name="connsiteY816" fmla="*/ 217222 h 4532507"/>
              <a:gd name="connsiteX817" fmla="*/ 3634821 w 12146583"/>
              <a:gd name="connsiteY817" fmla="*/ 214746 h 4532507"/>
              <a:gd name="connsiteX818" fmla="*/ 3467298 w 12146583"/>
              <a:gd name="connsiteY818" fmla="*/ 214746 h 4532507"/>
              <a:gd name="connsiteX819" fmla="*/ 3452033 w 12146583"/>
              <a:gd name="connsiteY819" fmla="*/ 217222 h 4532507"/>
              <a:gd name="connsiteX820" fmla="*/ 3463483 w 12146583"/>
              <a:gd name="connsiteY820" fmla="*/ 219699 h 4532507"/>
              <a:gd name="connsiteX821" fmla="*/ 3482564 w 12146583"/>
              <a:gd name="connsiteY821" fmla="*/ 217222 h 4532507"/>
              <a:gd name="connsiteX822" fmla="*/ 3467298 w 12146583"/>
              <a:gd name="connsiteY822" fmla="*/ 214746 h 4532507"/>
              <a:gd name="connsiteX823" fmla="*/ 4674764 w 12146583"/>
              <a:gd name="connsiteY823" fmla="*/ 201811 h 4532507"/>
              <a:gd name="connsiteX824" fmla="*/ 4654596 w 12146583"/>
              <a:gd name="connsiteY824" fmla="*/ 215031 h 4532507"/>
              <a:gd name="connsiteX825" fmla="*/ 4664679 w 12146583"/>
              <a:gd name="connsiteY825" fmla="*/ 215031 h 4532507"/>
              <a:gd name="connsiteX826" fmla="*/ 4663921 w 12146583"/>
              <a:gd name="connsiteY826" fmla="*/ 213055 h 4532507"/>
              <a:gd name="connsiteX827" fmla="*/ 4674764 w 12146583"/>
              <a:gd name="connsiteY827" fmla="*/ 201811 h 4532507"/>
              <a:gd name="connsiteX828" fmla="*/ 4021674 w 12146583"/>
              <a:gd name="connsiteY828" fmla="*/ 199941 h 4532507"/>
              <a:gd name="connsiteX829" fmla="*/ 3961824 w 12146583"/>
              <a:gd name="connsiteY829" fmla="*/ 208861 h 4532507"/>
              <a:gd name="connsiteX830" fmla="*/ 3977209 w 12146583"/>
              <a:gd name="connsiteY830" fmla="*/ 200933 h 4532507"/>
              <a:gd name="connsiteX831" fmla="*/ 3946451 w 12146583"/>
              <a:gd name="connsiteY831" fmla="*/ 208861 h 4532507"/>
              <a:gd name="connsiteX832" fmla="*/ 3965910 w 12146583"/>
              <a:gd name="connsiteY832" fmla="*/ 217656 h 4532507"/>
              <a:gd name="connsiteX833" fmla="*/ 4038739 w 12146583"/>
              <a:gd name="connsiteY833" fmla="*/ 200933 h 4532507"/>
              <a:gd name="connsiteX834" fmla="*/ 4021674 w 12146583"/>
              <a:gd name="connsiteY834" fmla="*/ 199941 h 4532507"/>
              <a:gd name="connsiteX835" fmla="*/ 5071046 w 12146583"/>
              <a:gd name="connsiteY835" fmla="*/ 191895 h 4532507"/>
              <a:gd name="connsiteX836" fmla="*/ 5045336 w 12146583"/>
              <a:gd name="connsiteY836" fmla="*/ 208577 h 4532507"/>
              <a:gd name="connsiteX837" fmla="*/ 5045336 w 12146583"/>
              <a:gd name="connsiteY837" fmla="*/ 225260 h 4532507"/>
              <a:gd name="connsiteX838" fmla="*/ 5035049 w 12146583"/>
              <a:gd name="connsiteY838" fmla="*/ 233608 h 4532507"/>
              <a:gd name="connsiteX839" fmla="*/ 4957931 w 12146583"/>
              <a:gd name="connsiteY839" fmla="*/ 225260 h 4532507"/>
              <a:gd name="connsiteX840" fmla="*/ 4963080 w 12146583"/>
              <a:gd name="connsiteY840" fmla="*/ 208577 h 4532507"/>
              <a:gd name="connsiteX841" fmla="*/ 5071046 w 12146583"/>
              <a:gd name="connsiteY841" fmla="*/ 191895 h 4532507"/>
              <a:gd name="connsiteX842" fmla="*/ 3661398 w 12146583"/>
              <a:gd name="connsiteY842" fmla="*/ 184197 h 4532507"/>
              <a:gd name="connsiteX843" fmla="*/ 3590820 w 12146583"/>
              <a:gd name="connsiteY843" fmla="*/ 201811 h 4532507"/>
              <a:gd name="connsiteX844" fmla="*/ 3661398 w 12146583"/>
              <a:gd name="connsiteY844" fmla="*/ 184197 h 4532507"/>
              <a:gd name="connsiteX845" fmla="*/ 3686496 w 12146583"/>
              <a:gd name="connsiteY845" fmla="*/ 181194 h 4532507"/>
              <a:gd name="connsiteX846" fmla="*/ 3677150 w 12146583"/>
              <a:gd name="connsiteY846" fmla="*/ 183466 h 4532507"/>
              <a:gd name="connsiteX847" fmla="*/ 3692890 w 12146583"/>
              <a:gd name="connsiteY847" fmla="*/ 199607 h 4532507"/>
              <a:gd name="connsiteX848" fmla="*/ 3661398 w 12146583"/>
              <a:gd name="connsiteY848" fmla="*/ 207685 h 4532507"/>
              <a:gd name="connsiteX849" fmla="*/ 3688715 w 12146583"/>
              <a:gd name="connsiteY849" fmla="*/ 216775 h 4532507"/>
              <a:gd name="connsiteX850" fmla="*/ 3692890 w 12146583"/>
              <a:gd name="connsiteY850" fmla="*/ 215760 h 4532507"/>
              <a:gd name="connsiteX851" fmla="*/ 3703392 w 12146583"/>
              <a:gd name="connsiteY851" fmla="*/ 199607 h 4532507"/>
              <a:gd name="connsiteX852" fmla="*/ 3740123 w 12146583"/>
              <a:gd name="connsiteY852" fmla="*/ 191543 h 4532507"/>
              <a:gd name="connsiteX853" fmla="*/ 3708642 w 12146583"/>
              <a:gd name="connsiteY853" fmla="*/ 183466 h 4532507"/>
              <a:gd name="connsiteX854" fmla="*/ 3686496 w 12146583"/>
              <a:gd name="connsiteY854" fmla="*/ 181194 h 4532507"/>
              <a:gd name="connsiteX855" fmla="*/ 4737622 w 12146583"/>
              <a:gd name="connsiteY855" fmla="*/ 166580 h 4532507"/>
              <a:gd name="connsiteX856" fmla="*/ 4711989 w 12146583"/>
              <a:gd name="connsiteY856" fmla="*/ 175388 h 4532507"/>
              <a:gd name="connsiteX857" fmla="*/ 4743001 w 12146583"/>
              <a:gd name="connsiteY857" fmla="*/ 186537 h 4532507"/>
              <a:gd name="connsiteX858" fmla="*/ 4758147 w 12146583"/>
              <a:gd name="connsiteY858" fmla="*/ 184197 h 4532507"/>
              <a:gd name="connsiteX859" fmla="*/ 4737622 w 12146583"/>
              <a:gd name="connsiteY859" fmla="*/ 166580 h 4532507"/>
              <a:gd name="connsiteX860" fmla="*/ 4678059 w 12146583"/>
              <a:gd name="connsiteY860" fmla="*/ 159974 h 4532507"/>
              <a:gd name="connsiteX861" fmla="*/ 4654975 w 12146583"/>
              <a:gd name="connsiteY861" fmla="*/ 166580 h 4532507"/>
              <a:gd name="connsiteX862" fmla="*/ 4701133 w 12146583"/>
              <a:gd name="connsiteY862" fmla="*/ 166580 h 4532507"/>
              <a:gd name="connsiteX863" fmla="*/ 4678059 w 12146583"/>
              <a:gd name="connsiteY863" fmla="*/ 159974 h 4532507"/>
              <a:gd name="connsiteX864" fmla="*/ 4770362 w 12146583"/>
              <a:gd name="connsiteY864" fmla="*/ 146762 h 4532507"/>
              <a:gd name="connsiteX865" fmla="*/ 4758147 w 12146583"/>
              <a:gd name="connsiteY865" fmla="*/ 148964 h 4532507"/>
              <a:gd name="connsiteX866" fmla="*/ 4782578 w 12146583"/>
              <a:gd name="connsiteY866" fmla="*/ 157772 h 4532507"/>
              <a:gd name="connsiteX867" fmla="*/ 4770362 w 12146583"/>
              <a:gd name="connsiteY867" fmla="*/ 146762 h 4532507"/>
              <a:gd name="connsiteX868" fmla="*/ 4858875 w 12146583"/>
              <a:gd name="connsiteY868" fmla="*/ 145661 h 4532507"/>
              <a:gd name="connsiteX869" fmla="*/ 4845007 w 12146583"/>
              <a:gd name="connsiteY869" fmla="*/ 148964 h 4532507"/>
              <a:gd name="connsiteX870" fmla="*/ 4880307 w 12146583"/>
              <a:gd name="connsiteY870" fmla="*/ 148964 h 4532507"/>
              <a:gd name="connsiteX871" fmla="*/ 4858875 w 12146583"/>
              <a:gd name="connsiteY871" fmla="*/ 145661 h 4532507"/>
              <a:gd name="connsiteX872" fmla="*/ 5010604 w 12146583"/>
              <a:gd name="connsiteY872" fmla="*/ 140155 h 4532507"/>
              <a:gd name="connsiteX873" fmla="*/ 4983465 w 12146583"/>
              <a:gd name="connsiteY873" fmla="*/ 148964 h 4532507"/>
              <a:gd name="connsiteX874" fmla="*/ 5010604 w 12146583"/>
              <a:gd name="connsiteY874" fmla="*/ 140155 h 4532507"/>
              <a:gd name="connsiteX875" fmla="*/ 4545504 w 12146583"/>
              <a:gd name="connsiteY875" fmla="*/ 134652 h 4532507"/>
              <a:gd name="connsiteX876" fmla="*/ 4521957 w 12146583"/>
              <a:gd name="connsiteY876" fmla="*/ 140155 h 4532507"/>
              <a:gd name="connsiteX877" fmla="*/ 4557587 w 12146583"/>
              <a:gd name="connsiteY877" fmla="*/ 148964 h 4532507"/>
              <a:gd name="connsiteX878" fmla="*/ 4545504 w 12146583"/>
              <a:gd name="connsiteY878" fmla="*/ 134652 h 4532507"/>
              <a:gd name="connsiteX879" fmla="*/ 5184161 w 12146583"/>
              <a:gd name="connsiteY879" fmla="*/ 133487 h 4532507"/>
              <a:gd name="connsiteX880" fmla="*/ 5180302 w 12146583"/>
              <a:gd name="connsiteY880" fmla="*/ 149126 h 4532507"/>
              <a:gd name="connsiteX881" fmla="*/ 5179228 w 12146583"/>
              <a:gd name="connsiteY881" fmla="*/ 149505 h 4532507"/>
              <a:gd name="connsiteX882" fmla="*/ 5060925 w 12146583"/>
              <a:gd name="connsiteY882" fmla="*/ 131349 h 4532507"/>
              <a:gd name="connsiteX883" fmla="*/ 5061635 w 12146583"/>
              <a:gd name="connsiteY883" fmla="*/ 157367 h 4532507"/>
              <a:gd name="connsiteX884" fmla="*/ 5081194 w 12146583"/>
              <a:gd name="connsiteY884" fmla="*/ 148964 h 4532507"/>
              <a:gd name="connsiteX885" fmla="*/ 5050790 w 12146583"/>
              <a:gd name="connsiteY885" fmla="*/ 148964 h 4532507"/>
              <a:gd name="connsiteX886" fmla="*/ 5060925 w 12146583"/>
              <a:gd name="connsiteY886" fmla="*/ 131349 h 4532507"/>
              <a:gd name="connsiteX887" fmla="*/ 4969078 w 12146583"/>
              <a:gd name="connsiteY887" fmla="*/ 126937 h 4532507"/>
              <a:gd name="connsiteX888" fmla="*/ 4958755 w 12146583"/>
              <a:gd name="connsiteY888" fmla="*/ 150073 h 4532507"/>
              <a:gd name="connsiteX889" fmla="*/ 4970356 w 12146583"/>
              <a:gd name="connsiteY889" fmla="*/ 152239 h 4532507"/>
              <a:gd name="connsiteX890" fmla="*/ 4979390 w 12146583"/>
              <a:gd name="connsiteY890" fmla="*/ 150073 h 4532507"/>
              <a:gd name="connsiteX891" fmla="*/ 4974228 w 12146583"/>
              <a:gd name="connsiteY891" fmla="*/ 134649 h 4532507"/>
              <a:gd name="connsiteX892" fmla="*/ 5005176 w 12146583"/>
              <a:gd name="connsiteY892" fmla="*/ 126937 h 4532507"/>
              <a:gd name="connsiteX893" fmla="*/ 4969078 w 12146583"/>
              <a:gd name="connsiteY893" fmla="*/ 126937 h 4532507"/>
              <a:gd name="connsiteX894" fmla="*/ 4931879 w 12146583"/>
              <a:gd name="connsiteY894" fmla="*/ 125841 h 4532507"/>
              <a:gd name="connsiteX895" fmla="*/ 4937307 w 12146583"/>
              <a:gd name="connsiteY895" fmla="*/ 141252 h 4532507"/>
              <a:gd name="connsiteX896" fmla="*/ 4949101 w 12146583"/>
              <a:gd name="connsiteY896" fmla="*/ 142104 h 4532507"/>
              <a:gd name="connsiteX897" fmla="*/ 4959032 w 12146583"/>
              <a:gd name="connsiteY897" fmla="*/ 125841 h 4532507"/>
              <a:gd name="connsiteX898" fmla="*/ 4931879 w 12146583"/>
              <a:gd name="connsiteY898" fmla="*/ 125841 h 4532507"/>
              <a:gd name="connsiteX899" fmla="*/ 4131040 w 12146583"/>
              <a:gd name="connsiteY899" fmla="*/ 118142 h 4532507"/>
              <a:gd name="connsiteX900" fmla="*/ 4149829 w 12146583"/>
              <a:gd name="connsiteY900" fmla="*/ 124746 h 4532507"/>
              <a:gd name="connsiteX901" fmla="*/ 4167328 w 12146583"/>
              <a:gd name="connsiteY901" fmla="*/ 124746 h 4532507"/>
              <a:gd name="connsiteX902" fmla="*/ 4182865 w 12146583"/>
              <a:gd name="connsiteY902" fmla="*/ 118142 h 4532507"/>
              <a:gd name="connsiteX903" fmla="*/ 4131040 w 12146583"/>
              <a:gd name="connsiteY903" fmla="*/ 118142 h 4532507"/>
              <a:gd name="connsiteX904" fmla="*/ 4752705 w 12146583"/>
              <a:gd name="connsiteY904" fmla="*/ 100514 h 4532507"/>
              <a:gd name="connsiteX905" fmla="*/ 4701133 w 12146583"/>
              <a:gd name="connsiteY905" fmla="*/ 118142 h 4532507"/>
              <a:gd name="connsiteX906" fmla="*/ 4752705 w 12146583"/>
              <a:gd name="connsiteY906" fmla="*/ 100514 h 4532507"/>
              <a:gd name="connsiteX907" fmla="*/ 5209873 w 12146583"/>
              <a:gd name="connsiteY907" fmla="*/ 100121 h 4532507"/>
              <a:gd name="connsiteX908" fmla="*/ 5250994 w 12146583"/>
              <a:gd name="connsiteY908" fmla="*/ 100121 h 4532507"/>
              <a:gd name="connsiteX909" fmla="*/ 5207317 w 12146583"/>
              <a:gd name="connsiteY909" fmla="*/ 102652 h 4532507"/>
              <a:gd name="connsiteX910" fmla="*/ 4599164 w 12146583"/>
              <a:gd name="connsiteY910" fmla="*/ 90786 h 4532507"/>
              <a:gd name="connsiteX911" fmla="*/ 4594015 w 12146583"/>
              <a:gd name="connsiteY911" fmla="*/ 107469 h 4532507"/>
              <a:gd name="connsiteX912" fmla="*/ 4501309 w 12146583"/>
              <a:gd name="connsiteY912" fmla="*/ 107469 h 4532507"/>
              <a:gd name="connsiteX913" fmla="*/ 4599164 w 12146583"/>
              <a:gd name="connsiteY913" fmla="*/ 90786 h 4532507"/>
              <a:gd name="connsiteX914" fmla="*/ 4695704 w 12146583"/>
              <a:gd name="connsiteY914" fmla="*/ 74090 h 4532507"/>
              <a:gd name="connsiteX915" fmla="*/ 4695704 w 12146583"/>
              <a:gd name="connsiteY915" fmla="*/ 82898 h 4532507"/>
              <a:gd name="connsiteX916" fmla="*/ 4742531 w 12146583"/>
              <a:gd name="connsiteY916" fmla="*/ 91706 h 4532507"/>
              <a:gd name="connsiteX917" fmla="*/ 4747734 w 12146583"/>
              <a:gd name="connsiteY917" fmla="*/ 82898 h 4532507"/>
              <a:gd name="connsiteX918" fmla="*/ 4695704 w 12146583"/>
              <a:gd name="connsiteY918" fmla="*/ 74090 h 4532507"/>
              <a:gd name="connsiteX919" fmla="*/ 4583715 w 12146583"/>
              <a:gd name="connsiteY919" fmla="*/ 74090 h 4532507"/>
              <a:gd name="connsiteX920" fmla="*/ 4511609 w 12146583"/>
              <a:gd name="connsiteY920" fmla="*/ 99134 h 4532507"/>
              <a:gd name="connsiteX921" fmla="*/ 4475560 w 12146583"/>
              <a:gd name="connsiteY921" fmla="*/ 99134 h 4532507"/>
              <a:gd name="connsiteX922" fmla="*/ 4444662 w 12146583"/>
              <a:gd name="connsiteY922" fmla="*/ 82438 h 4532507"/>
              <a:gd name="connsiteX923" fmla="*/ 4331357 w 12146583"/>
              <a:gd name="connsiteY923" fmla="*/ 99134 h 4532507"/>
              <a:gd name="connsiteX924" fmla="*/ 4285012 w 12146583"/>
              <a:gd name="connsiteY924" fmla="*/ 99134 h 4532507"/>
              <a:gd name="connsiteX925" fmla="*/ 4305609 w 12146583"/>
              <a:gd name="connsiteY925" fmla="*/ 107469 h 4532507"/>
              <a:gd name="connsiteX926" fmla="*/ 4259250 w 12146583"/>
              <a:gd name="connsiteY926" fmla="*/ 107469 h 4532507"/>
              <a:gd name="connsiteX927" fmla="*/ 4243801 w 12146583"/>
              <a:gd name="connsiteY927" fmla="*/ 124163 h 4532507"/>
              <a:gd name="connsiteX928" fmla="*/ 4212903 w 12146583"/>
              <a:gd name="connsiteY928" fmla="*/ 115815 h 4532507"/>
              <a:gd name="connsiteX929" fmla="*/ 4196809 w 12146583"/>
              <a:gd name="connsiteY929" fmla="*/ 115815 h 4532507"/>
              <a:gd name="connsiteX930" fmla="*/ 4094448 w 12146583"/>
              <a:gd name="connsiteY930" fmla="*/ 124163 h 4532507"/>
              <a:gd name="connsiteX931" fmla="*/ 4063550 w 12146583"/>
              <a:gd name="connsiteY931" fmla="*/ 140846 h 4532507"/>
              <a:gd name="connsiteX932" fmla="*/ 4022354 w 12146583"/>
              <a:gd name="connsiteY932" fmla="*/ 132512 h 4532507"/>
              <a:gd name="connsiteX933" fmla="*/ 3960545 w 12146583"/>
              <a:gd name="connsiteY933" fmla="*/ 140846 h 4532507"/>
              <a:gd name="connsiteX934" fmla="*/ 3965695 w 12146583"/>
              <a:gd name="connsiteY934" fmla="*/ 157543 h 4532507"/>
              <a:gd name="connsiteX935" fmla="*/ 3929647 w 12146583"/>
              <a:gd name="connsiteY935" fmla="*/ 157543 h 4532507"/>
              <a:gd name="connsiteX936" fmla="*/ 3939946 w 12146583"/>
              <a:gd name="connsiteY936" fmla="*/ 140846 h 4532507"/>
              <a:gd name="connsiteX937" fmla="*/ 3883288 w 12146583"/>
              <a:gd name="connsiteY937" fmla="*/ 149195 h 4532507"/>
              <a:gd name="connsiteX938" fmla="*/ 3883288 w 12146583"/>
              <a:gd name="connsiteY938" fmla="*/ 165891 h 4532507"/>
              <a:gd name="connsiteX939" fmla="*/ 3852390 w 12146583"/>
              <a:gd name="connsiteY939" fmla="*/ 182572 h 4532507"/>
              <a:gd name="connsiteX940" fmla="*/ 3831791 w 12146583"/>
              <a:gd name="connsiteY940" fmla="*/ 182572 h 4532507"/>
              <a:gd name="connsiteX941" fmla="*/ 3862689 w 12146583"/>
              <a:gd name="connsiteY941" fmla="*/ 165891 h 4532507"/>
              <a:gd name="connsiteX942" fmla="*/ 3816342 w 12146583"/>
              <a:gd name="connsiteY942" fmla="*/ 174224 h 4532507"/>
              <a:gd name="connsiteX943" fmla="*/ 3816342 w 12146583"/>
              <a:gd name="connsiteY943" fmla="*/ 182572 h 4532507"/>
              <a:gd name="connsiteX944" fmla="*/ 3769984 w 12146583"/>
              <a:gd name="connsiteY944" fmla="*/ 182572 h 4532507"/>
              <a:gd name="connsiteX945" fmla="*/ 3769984 w 12146583"/>
              <a:gd name="connsiteY945" fmla="*/ 199268 h 4532507"/>
              <a:gd name="connsiteX946" fmla="*/ 3821492 w 12146583"/>
              <a:gd name="connsiteY946" fmla="*/ 190920 h 4532507"/>
              <a:gd name="connsiteX947" fmla="*/ 3831791 w 12146583"/>
              <a:gd name="connsiteY947" fmla="*/ 199268 h 4532507"/>
              <a:gd name="connsiteX948" fmla="*/ 3888438 w 12146583"/>
              <a:gd name="connsiteY948" fmla="*/ 199268 h 4532507"/>
              <a:gd name="connsiteX949" fmla="*/ 3856248 w 12146583"/>
              <a:gd name="connsiteY949" fmla="*/ 207603 h 4532507"/>
              <a:gd name="connsiteX950" fmla="*/ 3816342 w 12146583"/>
              <a:gd name="connsiteY950" fmla="*/ 215951 h 4532507"/>
              <a:gd name="connsiteX951" fmla="*/ 3813445 w 12146583"/>
              <a:gd name="connsiteY951" fmla="*/ 226517 h 4532507"/>
              <a:gd name="connsiteX952" fmla="*/ 3826641 w 12146583"/>
              <a:gd name="connsiteY952" fmla="*/ 224298 h 4532507"/>
              <a:gd name="connsiteX953" fmla="*/ 3844103 w 12146583"/>
              <a:gd name="connsiteY953" fmla="*/ 210146 h 4532507"/>
              <a:gd name="connsiteX954" fmla="*/ 3889728 w 12146583"/>
              <a:gd name="connsiteY954" fmla="*/ 209699 h 4532507"/>
              <a:gd name="connsiteX955" fmla="*/ 3939946 w 12146583"/>
              <a:gd name="connsiteY955" fmla="*/ 199268 h 4532507"/>
              <a:gd name="connsiteX956" fmla="*/ 3919349 w 12146583"/>
              <a:gd name="connsiteY956" fmla="*/ 199268 h 4532507"/>
              <a:gd name="connsiteX957" fmla="*/ 3981144 w 12146583"/>
              <a:gd name="connsiteY957" fmla="*/ 165891 h 4532507"/>
              <a:gd name="connsiteX958" fmla="*/ 4032639 w 12146583"/>
              <a:gd name="connsiteY958" fmla="*/ 174224 h 4532507"/>
              <a:gd name="connsiteX959" fmla="*/ 4089299 w 12146583"/>
              <a:gd name="connsiteY959" fmla="*/ 149195 h 4532507"/>
              <a:gd name="connsiteX960" fmla="*/ 4151108 w 12146583"/>
              <a:gd name="connsiteY960" fmla="*/ 140846 h 4532507"/>
              <a:gd name="connsiteX961" fmla="*/ 4073849 w 12146583"/>
              <a:gd name="connsiteY961" fmla="*/ 165891 h 4532507"/>
              <a:gd name="connsiteX962" fmla="*/ 3970844 w 12146583"/>
              <a:gd name="connsiteY962" fmla="*/ 190920 h 4532507"/>
              <a:gd name="connsiteX963" fmla="*/ 3970844 w 12146583"/>
              <a:gd name="connsiteY963" fmla="*/ 199268 h 4532507"/>
              <a:gd name="connsiteX964" fmla="*/ 4037803 w 12146583"/>
              <a:gd name="connsiteY964" fmla="*/ 190920 h 4532507"/>
              <a:gd name="connsiteX965" fmla="*/ 4071913 w 12146583"/>
              <a:gd name="connsiteY965" fmla="*/ 177363 h 4532507"/>
              <a:gd name="connsiteX966" fmla="*/ 4108163 w 12146583"/>
              <a:gd name="connsiteY966" fmla="*/ 182343 h 4532507"/>
              <a:gd name="connsiteX967" fmla="*/ 4091235 w 12146583"/>
              <a:gd name="connsiteY967" fmla="*/ 183614 h 4532507"/>
              <a:gd name="connsiteX968" fmla="*/ 4119552 w 12146583"/>
              <a:gd name="connsiteY968" fmla="*/ 196129 h 4532507"/>
              <a:gd name="connsiteX969" fmla="*/ 4151108 w 12146583"/>
              <a:gd name="connsiteY969" fmla="*/ 182572 h 4532507"/>
              <a:gd name="connsiteX970" fmla="*/ 4104748 w 12146583"/>
              <a:gd name="connsiteY970" fmla="*/ 190920 h 4532507"/>
              <a:gd name="connsiteX971" fmla="*/ 4115047 w 12146583"/>
              <a:gd name="connsiteY971" fmla="*/ 174224 h 4532507"/>
              <a:gd name="connsiteX972" fmla="*/ 4156243 w 12146583"/>
              <a:gd name="connsiteY972" fmla="*/ 174224 h 4532507"/>
              <a:gd name="connsiteX973" fmla="*/ 4182005 w 12146583"/>
              <a:gd name="connsiteY973" fmla="*/ 182572 h 4532507"/>
              <a:gd name="connsiteX974" fmla="*/ 4192304 w 12146583"/>
              <a:gd name="connsiteY974" fmla="*/ 165891 h 4532507"/>
              <a:gd name="connsiteX975" fmla="*/ 4248951 w 12146583"/>
              <a:gd name="connsiteY975" fmla="*/ 165891 h 4532507"/>
              <a:gd name="connsiteX976" fmla="*/ 4223202 w 12146583"/>
              <a:gd name="connsiteY976" fmla="*/ 182572 h 4532507"/>
              <a:gd name="connsiteX977" fmla="*/ 4254100 w 12146583"/>
              <a:gd name="connsiteY977" fmla="*/ 165891 h 4532507"/>
              <a:gd name="connsiteX978" fmla="*/ 4279849 w 12146583"/>
              <a:gd name="connsiteY978" fmla="*/ 174224 h 4532507"/>
              <a:gd name="connsiteX979" fmla="*/ 4367406 w 12146583"/>
              <a:gd name="connsiteY979" fmla="*/ 140846 h 4532507"/>
              <a:gd name="connsiteX980" fmla="*/ 4403466 w 12146583"/>
              <a:gd name="connsiteY980" fmla="*/ 149195 h 4532507"/>
              <a:gd name="connsiteX981" fmla="*/ 4382854 w 12146583"/>
              <a:gd name="connsiteY981" fmla="*/ 157543 h 4532507"/>
              <a:gd name="connsiteX982" fmla="*/ 4454962 w 12146583"/>
              <a:gd name="connsiteY982" fmla="*/ 132512 h 4532507"/>
              <a:gd name="connsiteX983" fmla="*/ 4482646 w 12146583"/>
              <a:gd name="connsiteY983" fmla="*/ 132512 h 4532507"/>
              <a:gd name="connsiteX984" fmla="*/ 4496159 w 12146583"/>
              <a:gd name="connsiteY984" fmla="*/ 132512 h 4532507"/>
              <a:gd name="connsiteX985" fmla="*/ 4516758 w 12146583"/>
              <a:gd name="connsiteY985" fmla="*/ 124163 h 4532507"/>
              <a:gd name="connsiteX986" fmla="*/ 4588865 w 12146583"/>
              <a:gd name="connsiteY986" fmla="*/ 124163 h 4532507"/>
              <a:gd name="connsiteX987" fmla="*/ 4609464 w 12146583"/>
              <a:gd name="connsiteY987" fmla="*/ 107469 h 4532507"/>
              <a:gd name="connsiteX988" fmla="*/ 4594015 w 12146583"/>
              <a:gd name="connsiteY988" fmla="*/ 107469 h 4532507"/>
              <a:gd name="connsiteX989" fmla="*/ 4671271 w 12146583"/>
              <a:gd name="connsiteY989" fmla="*/ 82438 h 4532507"/>
              <a:gd name="connsiteX990" fmla="*/ 4609464 w 12146583"/>
              <a:gd name="connsiteY990" fmla="*/ 74090 h 4532507"/>
              <a:gd name="connsiteX991" fmla="*/ 4583715 w 12146583"/>
              <a:gd name="connsiteY991" fmla="*/ 74090 h 4532507"/>
              <a:gd name="connsiteX992" fmla="*/ 4758147 w 12146583"/>
              <a:gd name="connsiteY992" fmla="*/ 65281 h 4532507"/>
              <a:gd name="connsiteX993" fmla="*/ 4725564 w 12146583"/>
              <a:gd name="connsiteY993" fmla="*/ 74090 h 4532507"/>
              <a:gd name="connsiteX994" fmla="*/ 4758147 w 12146583"/>
              <a:gd name="connsiteY994" fmla="*/ 65281 h 4532507"/>
              <a:gd name="connsiteX995" fmla="*/ 5195208 w 12146583"/>
              <a:gd name="connsiteY995" fmla="*/ 25654 h 4532507"/>
              <a:gd name="connsiteX996" fmla="*/ 5168054 w 12146583"/>
              <a:gd name="connsiteY996" fmla="*/ 34460 h 4532507"/>
              <a:gd name="connsiteX997" fmla="*/ 5195208 w 12146583"/>
              <a:gd name="connsiteY997" fmla="*/ 52077 h 4532507"/>
              <a:gd name="connsiteX998" fmla="*/ 5200636 w 12146583"/>
              <a:gd name="connsiteY998" fmla="*/ 43268 h 4532507"/>
              <a:gd name="connsiteX999" fmla="*/ 5178922 w 12146583"/>
              <a:gd name="connsiteY999" fmla="*/ 34460 h 4532507"/>
              <a:gd name="connsiteX1000" fmla="*/ 5195208 w 12146583"/>
              <a:gd name="connsiteY1000" fmla="*/ 25654 h 4532507"/>
              <a:gd name="connsiteX1001" fmla="*/ 5102222 w 12146583"/>
              <a:gd name="connsiteY1001" fmla="*/ 16845 h 4532507"/>
              <a:gd name="connsiteX1002" fmla="*/ 5092050 w 12146583"/>
              <a:gd name="connsiteY1002" fmla="*/ 25654 h 4532507"/>
              <a:gd name="connsiteX1003" fmla="*/ 5111370 w 12146583"/>
              <a:gd name="connsiteY1003" fmla="*/ 36802 h 4532507"/>
              <a:gd name="connsiteX1004" fmla="*/ 5122595 w 12146583"/>
              <a:gd name="connsiteY1004" fmla="*/ 34460 h 4532507"/>
              <a:gd name="connsiteX1005" fmla="*/ 5117494 w 12146583"/>
              <a:gd name="connsiteY1005" fmla="*/ 16845 h 4532507"/>
              <a:gd name="connsiteX1006" fmla="*/ 5060822 w 12146583"/>
              <a:gd name="connsiteY1006" fmla="*/ 16845 h 4532507"/>
              <a:gd name="connsiteX1007" fmla="*/ 5075766 w 12146583"/>
              <a:gd name="connsiteY1007" fmla="*/ 43268 h 4532507"/>
              <a:gd name="connsiteX1008" fmla="*/ 5060822 w 12146583"/>
              <a:gd name="connsiteY1008" fmla="*/ 16845 h 4532507"/>
              <a:gd name="connsiteX1009" fmla="*/ 5209873 w 12146583"/>
              <a:gd name="connsiteY1009" fmla="*/ 0 h 4532507"/>
              <a:gd name="connsiteX1010" fmla="*/ 5245856 w 12146583"/>
              <a:gd name="connsiteY1010" fmla="*/ 0 h 4532507"/>
              <a:gd name="connsiteX1011" fmla="*/ 5240719 w 12146583"/>
              <a:gd name="connsiteY1011" fmla="*/ 8348 h 4532507"/>
              <a:gd name="connsiteX1012" fmla="*/ 5209873 w 12146583"/>
              <a:gd name="connsiteY1012" fmla="*/ 0 h 4532507"/>
              <a:gd name="connsiteX1013" fmla="*/ 5173875 w 12146583"/>
              <a:gd name="connsiteY1013" fmla="*/ 0 h 4532507"/>
              <a:gd name="connsiteX1014" fmla="*/ 5184161 w 12146583"/>
              <a:gd name="connsiteY1014" fmla="*/ 16683 h 4532507"/>
              <a:gd name="connsiteX1015" fmla="*/ 5199585 w 12146583"/>
              <a:gd name="connsiteY1015" fmla="*/ 16683 h 4532507"/>
              <a:gd name="connsiteX1016" fmla="*/ 5199585 w 12146583"/>
              <a:gd name="connsiteY1016" fmla="*/ 0 h 4532507"/>
              <a:gd name="connsiteX1017" fmla="*/ 5209873 w 12146583"/>
              <a:gd name="connsiteY1017" fmla="*/ 8348 h 4532507"/>
              <a:gd name="connsiteX1018" fmla="*/ 5225295 w 12146583"/>
              <a:gd name="connsiteY1018" fmla="*/ 16683 h 4532507"/>
              <a:gd name="connsiteX1019" fmla="*/ 5179013 w 12146583"/>
              <a:gd name="connsiteY1019" fmla="*/ 58395 h 4532507"/>
              <a:gd name="connsiteX1020" fmla="*/ 5112180 w 12146583"/>
              <a:gd name="connsiteY1020" fmla="*/ 58395 h 4532507"/>
              <a:gd name="connsiteX1021" fmla="*/ 5085179 w 12146583"/>
              <a:gd name="connsiteY1021" fmla="*/ 47977 h 4532507"/>
              <a:gd name="connsiteX1022" fmla="*/ 5067832 w 12146583"/>
              <a:gd name="connsiteY1022" fmla="*/ 54228 h 4532507"/>
              <a:gd name="connsiteX1023" fmla="*/ 5086470 w 12146583"/>
              <a:gd name="connsiteY1023" fmla="*/ 50060 h 4532507"/>
              <a:gd name="connsiteX1024" fmla="*/ 5101894 w 12146583"/>
              <a:gd name="connsiteY1024" fmla="*/ 66743 h 4532507"/>
              <a:gd name="connsiteX1025" fmla="*/ 5045336 w 12146583"/>
              <a:gd name="connsiteY1025" fmla="*/ 50060 h 4532507"/>
              <a:gd name="connsiteX1026" fmla="*/ 4901374 w 12146583"/>
              <a:gd name="connsiteY1026" fmla="*/ 58395 h 4532507"/>
              <a:gd name="connsiteX1027" fmla="*/ 4901374 w 12146583"/>
              <a:gd name="connsiteY1027" fmla="*/ 66743 h 4532507"/>
              <a:gd name="connsiteX1028" fmla="*/ 4855102 w 12146583"/>
              <a:gd name="connsiteY1028" fmla="*/ 75091 h 4532507"/>
              <a:gd name="connsiteX1029" fmla="*/ 4849965 w 12146583"/>
              <a:gd name="connsiteY1029" fmla="*/ 66743 h 4532507"/>
              <a:gd name="connsiteX1030" fmla="*/ 4819106 w 12146583"/>
              <a:gd name="connsiteY1030" fmla="*/ 75091 h 4532507"/>
              <a:gd name="connsiteX1031" fmla="*/ 4793408 w 12146583"/>
              <a:gd name="connsiteY1031" fmla="*/ 66743 h 4532507"/>
              <a:gd name="connsiteX1032" fmla="*/ 4788259 w 12146583"/>
              <a:gd name="connsiteY1032" fmla="*/ 75091 h 4532507"/>
              <a:gd name="connsiteX1033" fmla="*/ 4757425 w 12146583"/>
              <a:gd name="connsiteY1033" fmla="*/ 75091 h 4532507"/>
              <a:gd name="connsiteX1034" fmla="*/ 4752274 w 12146583"/>
              <a:gd name="connsiteY1034" fmla="*/ 91774 h 4532507"/>
              <a:gd name="connsiteX1035" fmla="*/ 4777984 w 12146583"/>
              <a:gd name="connsiteY1035" fmla="*/ 100121 h 4532507"/>
              <a:gd name="connsiteX1036" fmla="*/ 4803695 w 12146583"/>
              <a:gd name="connsiteY1036" fmla="*/ 100121 h 4532507"/>
              <a:gd name="connsiteX1037" fmla="*/ 4788259 w 12146583"/>
              <a:gd name="connsiteY1037" fmla="*/ 116804 h 4532507"/>
              <a:gd name="connsiteX1038" fmla="*/ 4860240 w 12146583"/>
              <a:gd name="connsiteY1038" fmla="*/ 100121 h 4532507"/>
              <a:gd name="connsiteX1039" fmla="*/ 4844816 w 12146583"/>
              <a:gd name="connsiteY1039" fmla="*/ 116804 h 4532507"/>
              <a:gd name="connsiteX1040" fmla="*/ 4865072 w 12146583"/>
              <a:gd name="connsiteY1040" fmla="*/ 119023 h 4532507"/>
              <a:gd name="connsiteX1041" fmla="*/ 4840932 w 12146583"/>
              <a:gd name="connsiteY1041" fmla="*/ 131904 h 4532507"/>
              <a:gd name="connsiteX1042" fmla="*/ 4815146 w 12146583"/>
              <a:gd name="connsiteY1042" fmla="*/ 140155 h 4532507"/>
              <a:gd name="connsiteX1043" fmla="*/ 4851257 w 12146583"/>
              <a:gd name="connsiteY1043" fmla="*/ 140155 h 4532507"/>
              <a:gd name="connsiteX1044" fmla="*/ 4866034 w 12146583"/>
              <a:gd name="connsiteY1044" fmla="*/ 119117 h 4532507"/>
              <a:gd name="connsiteX1045" fmla="*/ 4902019 w 12146583"/>
              <a:gd name="connsiteY1045" fmla="*/ 123054 h 4532507"/>
              <a:gd name="connsiteX1046" fmla="*/ 4885950 w 12146583"/>
              <a:gd name="connsiteY1046" fmla="*/ 141835 h 4532507"/>
              <a:gd name="connsiteX1047" fmla="*/ 4911661 w 12146583"/>
              <a:gd name="connsiteY1047" fmla="*/ 150181 h 4532507"/>
              <a:gd name="connsiteX1048" fmla="*/ 4921948 w 12146583"/>
              <a:gd name="connsiteY1048" fmla="*/ 141835 h 4532507"/>
              <a:gd name="connsiteX1049" fmla="*/ 4927084 w 12146583"/>
              <a:gd name="connsiteY1049" fmla="*/ 116804 h 4532507"/>
              <a:gd name="connsiteX1050" fmla="*/ 4968218 w 12146583"/>
              <a:gd name="connsiteY1050" fmla="*/ 108455 h 4532507"/>
              <a:gd name="connsiteX1051" fmla="*/ 5107044 w 12146583"/>
              <a:gd name="connsiteY1051" fmla="*/ 108455 h 4532507"/>
              <a:gd name="connsiteX1052" fmla="*/ 5207317 w 12146583"/>
              <a:gd name="connsiteY1052" fmla="*/ 102652 h 4532507"/>
              <a:gd name="connsiteX1053" fmla="*/ 5179013 w 12146583"/>
              <a:gd name="connsiteY1053" fmla="*/ 116804 h 4532507"/>
              <a:gd name="connsiteX1054" fmla="*/ 5184161 w 12146583"/>
              <a:gd name="connsiteY1054" fmla="*/ 125152 h 4532507"/>
              <a:gd name="connsiteX1055" fmla="*/ 5086470 w 12146583"/>
              <a:gd name="connsiteY1055" fmla="*/ 141835 h 4532507"/>
              <a:gd name="connsiteX1056" fmla="*/ 5096757 w 12146583"/>
              <a:gd name="connsiteY1056" fmla="*/ 158516 h 4532507"/>
              <a:gd name="connsiteX1057" fmla="*/ 5134031 w 12146583"/>
              <a:gd name="connsiteY1057" fmla="*/ 141835 h 4532507"/>
              <a:gd name="connsiteX1058" fmla="*/ 5177899 w 12146583"/>
              <a:gd name="connsiteY1058" fmla="*/ 149965 h 4532507"/>
              <a:gd name="connsiteX1059" fmla="*/ 5153314 w 12146583"/>
              <a:gd name="connsiteY1059" fmla="*/ 158516 h 4532507"/>
              <a:gd name="connsiteX1060" fmla="*/ 5215008 w 12146583"/>
              <a:gd name="connsiteY1060" fmla="*/ 158516 h 4532507"/>
              <a:gd name="connsiteX1061" fmla="*/ 5194448 w 12146583"/>
              <a:gd name="connsiteY1061" fmla="*/ 175212 h 4532507"/>
              <a:gd name="connsiteX1062" fmla="*/ 5158451 w 12146583"/>
              <a:gd name="connsiteY1062" fmla="*/ 175212 h 4532507"/>
              <a:gd name="connsiteX1063" fmla="*/ 5132741 w 12146583"/>
              <a:gd name="connsiteY1063" fmla="*/ 175212 h 4532507"/>
              <a:gd name="connsiteX1064" fmla="*/ 5127604 w 12146583"/>
              <a:gd name="connsiteY1064" fmla="*/ 158516 h 4532507"/>
              <a:gd name="connsiteX1065" fmla="*/ 5071046 w 12146583"/>
              <a:gd name="connsiteY1065" fmla="*/ 183547 h 4532507"/>
              <a:gd name="connsiteX1066" fmla="*/ 5173875 w 12146583"/>
              <a:gd name="connsiteY1066" fmla="*/ 191895 h 4532507"/>
              <a:gd name="connsiteX1067" fmla="*/ 5179013 w 12146583"/>
              <a:gd name="connsiteY1067" fmla="*/ 216925 h 4532507"/>
              <a:gd name="connsiteX1068" fmla="*/ 5132741 w 12146583"/>
              <a:gd name="connsiteY1068" fmla="*/ 216925 h 4532507"/>
              <a:gd name="connsiteX1069" fmla="*/ 5071046 w 12146583"/>
              <a:gd name="connsiteY1069" fmla="*/ 191895 h 4532507"/>
              <a:gd name="connsiteX1070" fmla="*/ 5055623 w 12146583"/>
              <a:gd name="connsiteY1070" fmla="*/ 183547 h 4532507"/>
              <a:gd name="connsiteX1071" fmla="*/ 5045336 w 12146583"/>
              <a:gd name="connsiteY1071" fmla="*/ 191895 h 4532507"/>
              <a:gd name="connsiteX1072" fmla="*/ 5040199 w 12146583"/>
              <a:gd name="connsiteY1072" fmla="*/ 175212 h 4532507"/>
              <a:gd name="connsiteX1073" fmla="*/ 5014489 w 12146583"/>
              <a:gd name="connsiteY1073" fmla="*/ 175212 h 4532507"/>
              <a:gd name="connsiteX1074" fmla="*/ 5035049 w 12146583"/>
              <a:gd name="connsiteY1074" fmla="*/ 166864 h 4532507"/>
              <a:gd name="connsiteX1075" fmla="*/ 4978492 w 12146583"/>
              <a:gd name="connsiteY1075" fmla="*/ 158516 h 4532507"/>
              <a:gd name="connsiteX1076" fmla="*/ 4999065 w 12146583"/>
              <a:gd name="connsiteY1076" fmla="*/ 166864 h 4532507"/>
              <a:gd name="connsiteX1077" fmla="*/ 4983642 w 12146583"/>
              <a:gd name="connsiteY1077" fmla="*/ 175212 h 4532507"/>
              <a:gd name="connsiteX1078" fmla="*/ 4963080 w 12146583"/>
              <a:gd name="connsiteY1078" fmla="*/ 158516 h 4532507"/>
              <a:gd name="connsiteX1079" fmla="*/ 4952795 w 12146583"/>
              <a:gd name="connsiteY1079" fmla="*/ 158516 h 4532507"/>
              <a:gd name="connsiteX1080" fmla="*/ 4932221 w 12146583"/>
              <a:gd name="connsiteY1080" fmla="*/ 166864 h 4532507"/>
              <a:gd name="connsiteX1081" fmla="*/ 4788259 w 12146583"/>
              <a:gd name="connsiteY1081" fmla="*/ 175212 h 4532507"/>
              <a:gd name="connsiteX1082" fmla="*/ 4757425 w 12146583"/>
              <a:gd name="connsiteY1082" fmla="*/ 166864 h 4532507"/>
              <a:gd name="connsiteX1083" fmla="*/ 4777984 w 12146583"/>
              <a:gd name="connsiteY1083" fmla="*/ 191895 h 4532507"/>
              <a:gd name="connsiteX1084" fmla="*/ 4865389 w 12146583"/>
              <a:gd name="connsiteY1084" fmla="*/ 191895 h 4532507"/>
              <a:gd name="connsiteX1085" fmla="*/ 4819106 w 12146583"/>
              <a:gd name="connsiteY1085" fmla="*/ 191895 h 4532507"/>
              <a:gd name="connsiteX1086" fmla="*/ 4819106 w 12146583"/>
              <a:gd name="connsiteY1086" fmla="*/ 208577 h 4532507"/>
              <a:gd name="connsiteX1087" fmla="*/ 4634022 w 12146583"/>
              <a:gd name="connsiteY1087" fmla="*/ 225260 h 4532507"/>
              <a:gd name="connsiteX1088" fmla="*/ 4644310 w 12146583"/>
              <a:gd name="connsiteY1088" fmla="*/ 233608 h 4532507"/>
              <a:gd name="connsiteX1089" fmla="*/ 4711140 w 12146583"/>
              <a:gd name="connsiteY1089" fmla="*/ 233608 h 4532507"/>
              <a:gd name="connsiteX1090" fmla="*/ 4834543 w 12146583"/>
              <a:gd name="connsiteY1090" fmla="*/ 208577 h 4532507"/>
              <a:gd name="connsiteX1091" fmla="*/ 4880814 w 12146583"/>
              <a:gd name="connsiteY1091" fmla="*/ 241941 h 4532507"/>
              <a:gd name="connsiteX1092" fmla="*/ 4927084 w 12146583"/>
              <a:gd name="connsiteY1092" fmla="*/ 233608 h 4532507"/>
              <a:gd name="connsiteX1093" fmla="*/ 4906524 w 12146583"/>
              <a:gd name="connsiteY1093" fmla="*/ 250289 h 4532507"/>
              <a:gd name="connsiteX1094" fmla="*/ 4947645 w 12146583"/>
              <a:gd name="connsiteY1094" fmla="*/ 250289 h 4532507"/>
              <a:gd name="connsiteX1095" fmla="*/ 4952795 w 12146583"/>
              <a:gd name="connsiteY1095" fmla="*/ 266972 h 4532507"/>
              <a:gd name="connsiteX1096" fmla="*/ 5091607 w 12146583"/>
              <a:gd name="connsiteY1096" fmla="*/ 266972 h 4532507"/>
              <a:gd name="connsiteX1097" fmla="*/ 5029912 w 12146583"/>
              <a:gd name="connsiteY1097" fmla="*/ 283668 h 4532507"/>
              <a:gd name="connsiteX1098" fmla="*/ 5009352 w 12146583"/>
              <a:gd name="connsiteY1098" fmla="*/ 292001 h 4532507"/>
              <a:gd name="connsiteX1099" fmla="*/ 5014489 w 12146583"/>
              <a:gd name="connsiteY1099" fmla="*/ 308698 h 4532507"/>
              <a:gd name="connsiteX1100" fmla="*/ 4993929 w 12146583"/>
              <a:gd name="connsiteY1100" fmla="*/ 292001 h 4532507"/>
              <a:gd name="connsiteX1101" fmla="*/ 4973355 w 12146583"/>
              <a:gd name="connsiteY1101" fmla="*/ 308698 h 4532507"/>
              <a:gd name="connsiteX1102" fmla="*/ 4988779 w 12146583"/>
              <a:gd name="connsiteY1102" fmla="*/ 317032 h 4532507"/>
              <a:gd name="connsiteX1103" fmla="*/ 5004203 w 12146583"/>
              <a:gd name="connsiteY1103" fmla="*/ 308698 h 4532507"/>
              <a:gd name="connsiteX1104" fmla="*/ 5040199 w 12146583"/>
              <a:gd name="connsiteY1104" fmla="*/ 300349 h 4532507"/>
              <a:gd name="connsiteX1105" fmla="*/ 5137891 w 12146583"/>
              <a:gd name="connsiteY1105" fmla="*/ 300349 h 4532507"/>
              <a:gd name="connsiteX1106" fmla="*/ 5096757 w 12146583"/>
              <a:gd name="connsiteY1106" fmla="*/ 308698 h 4532507"/>
              <a:gd name="connsiteX1107" fmla="*/ 5060760 w 12146583"/>
              <a:gd name="connsiteY1107" fmla="*/ 333729 h 4532507"/>
              <a:gd name="connsiteX1108" fmla="*/ 5060760 w 12146583"/>
              <a:gd name="connsiteY1108" fmla="*/ 317032 h 4532507"/>
              <a:gd name="connsiteX1109" fmla="*/ 5039554 w 12146583"/>
              <a:gd name="connsiteY1109" fmla="*/ 330589 h 4532507"/>
              <a:gd name="connsiteX1110" fmla="*/ 5019335 w 12146583"/>
              <a:gd name="connsiteY1110" fmla="*/ 326380 h 4532507"/>
              <a:gd name="connsiteX1111" fmla="*/ 5032481 w 12146583"/>
              <a:gd name="connsiteY1111" fmla="*/ 321213 h 4532507"/>
              <a:gd name="connsiteX1112" fmla="*/ 5035049 w 12146583"/>
              <a:gd name="connsiteY1112" fmla="*/ 317032 h 4532507"/>
              <a:gd name="connsiteX1113" fmla="*/ 5014489 w 12146583"/>
              <a:gd name="connsiteY1113" fmla="*/ 325381 h 4532507"/>
              <a:gd name="connsiteX1114" fmla="*/ 4996497 w 12146583"/>
              <a:gd name="connsiteY1114" fmla="*/ 339979 h 4532507"/>
              <a:gd name="connsiteX1115" fmla="*/ 4957931 w 12146583"/>
              <a:gd name="connsiteY1115" fmla="*/ 350410 h 4532507"/>
              <a:gd name="connsiteX1116" fmla="*/ 4963080 w 12146583"/>
              <a:gd name="connsiteY1116" fmla="*/ 367093 h 4532507"/>
              <a:gd name="connsiteX1117" fmla="*/ 4844816 w 12146583"/>
              <a:gd name="connsiteY1117" fmla="*/ 383774 h 4532507"/>
              <a:gd name="connsiteX1118" fmla="*/ 4788259 w 12146583"/>
              <a:gd name="connsiteY1118" fmla="*/ 392122 h 4532507"/>
              <a:gd name="connsiteX1119" fmla="*/ 4819106 w 12146583"/>
              <a:gd name="connsiteY1119" fmla="*/ 400471 h 4532507"/>
              <a:gd name="connsiteX1120" fmla="*/ 4783121 w 12146583"/>
              <a:gd name="connsiteY1120" fmla="*/ 425502 h 4532507"/>
              <a:gd name="connsiteX1121" fmla="*/ 4736850 w 12146583"/>
              <a:gd name="connsiteY1121" fmla="*/ 425502 h 4532507"/>
              <a:gd name="connsiteX1122" fmla="*/ 4752274 w 12146583"/>
              <a:gd name="connsiteY1122" fmla="*/ 417153 h 4532507"/>
              <a:gd name="connsiteX1123" fmla="*/ 4546618 w 12146583"/>
              <a:gd name="connsiteY1123" fmla="*/ 417153 h 4532507"/>
              <a:gd name="connsiteX1124" fmla="*/ 4574252 w 12146583"/>
              <a:gd name="connsiteY1124" fmla="*/ 411945 h 4532507"/>
              <a:gd name="connsiteX1125" fmla="*/ 4592296 w 12146583"/>
              <a:gd name="connsiteY1125" fmla="*/ 403231 h 4532507"/>
              <a:gd name="connsiteX1126" fmla="*/ 4675156 w 12146583"/>
              <a:gd name="connsiteY1126" fmla="*/ 400471 h 4532507"/>
              <a:gd name="connsiteX1127" fmla="*/ 4690582 w 12146583"/>
              <a:gd name="connsiteY1127" fmla="*/ 392122 h 4532507"/>
              <a:gd name="connsiteX1128" fmla="*/ 4716127 w 12146583"/>
              <a:gd name="connsiteY1128" fmla="*/ 390553 h 4532507"/>
              <a:gd name="connsiteX1129" fmla="*/ 4844816 w 12146583"/>
              <a:gd name="connsiteY1129" fmla="*/ 367093 h 4532507"/>
              <a:gd name="connsiteX1130" fmla="*/ 4875678 w 12146583"/>
              <a:gd name="connsiteY1130" fmla="*/ 358758 h 4532507"/>
              <a:gd name="connsiteX1131" fmla="*/ 4844816 w 12146583"/>
              <a:gd name="connsiteY1131" fmla="*/ 358758 h 4532507"/>
              <a:gd name="connsiteX1132" fmla="*/ 4813968 w 12146583"/>
              <a:gd name="connsiteY1132" fmla="*/ 358758 h 4532507"/>
              <a:gd name="connsiteX1133" fmla="*/ 4829393 w 12146583"/>
              <a:gd name="connsiteY1133" fmla="*/ 350410 h 4532507"/>
              <a:gd name="connsiteX1134" fmla="*/ 4762563 w 12146583"/>
              <a:gd name="connsiteY1134" fmla="*/ 358758 h 4532507"/>
              <a:gd name="connsiteX1135" fmla="*/ 4777984 w 12146583"/>
              <a:gd name="connsiteY1135" fmla="*/ 342062 h 4532507"/>
              <a:gd name="connsiteX1136" fmla="*/ 4849965 w 12146583"/>
              <a:gd name="connsiteY1136" fmla="*/ 325381 h 4532507"/>
              <a:gd name="connsiteX1137" fmla="*/ 4803695 w 12146583"/>
              <a:gd name="connsiteY1137" fmla="*/ 308698 h 4532507"/>
              <a:gd name="connsiteX1138" fmla="*/ 4829393 w 12146583"/>
              <a:gd name="connsiteY1138" fmla="*/ 317032 h 4532507"/>
              <a:gd name="connsiteX1139" fmla="*/ 4798546 w 12146583"/>
              <a:gd name="connsiteY1139" fmla="*/ 292001 h 4532507"/>
              <a:gd name="connsiteX1140" fmla="*/ 4813968 w 12146583"/>
              <a:gd name="connsiteY1140" fmla="*/ 275320 h 4532507"/>
              <a:gd name="connsiteX1141" fmla="*/ 4783121 w 12146583"/>
              <a:gd name="connsiteY1141" fmla="*/ 266972 h 4532507"/>
              <a:gd name="connsiteX1142" fmla="*/ 4741987 w 12146583"/>
              <a:gd name="connsiteY1142" fmla="*/ 266972 h 4532507"/>
              <a:gd name="connsiteX1143" fmla="*/ 4783121 w 12146583"/>
              <a:gd name="connsiteY1143" fmla="*/ 250289 h 4532507"/>
              <a:gd name="connsiteX1144" fmla="*/ 4562041 w 12146583"/>
              <a:gd name="connsiteY1144" fmla="*/ 250289 h 4532507"/>
              <a:gd name="connsiteX1145" fmla="*/ 4541469 w 12146583"/>
              <a:gd name="connsiteY1145" fmla="*/ 241941 h 4532507"/>
              <a:gd name="connsiteX1146" fmla="*/ 4572328 w 12146583"/>
              <a:gd name="connsiteY1146" fmla="*/ 208577 h 4532507"/>
              <a:gd name="connsiteX1147" fmla="*/ 4598025 w 12146583"/>
              <a:gd name="connsiteY1147" fmla="*/ 200228 h 4532507"/>
              <a:gd name="connsiteX1148" fmla="*/ 4618599 w 12146583"/>
              <a:gd name="connsiteY1148" fmla="*/ 216925 h 4532507"/>
              <a:gd name="connsiteX1149" fmla="*/ 4608312 w 12146583"/>
              <a:gd name="connsiteY1149" fmla="*/ 200228 h 4532507"/>
              <a:gd name="connsiteX1150" fmla="*/ 4680293 w 12146583"/>
              <a:gd name="connsiteY1150" fmla="*/ 200228 h 4532507"/>
              <a:gd name="connsiteX1151" fmla="*/ 4690582 w 12146583"/>
              <a:gd name="connsiteY1151" fmla="*/ 175212 h 4532507"/>
              <a:gd name="connsiteX1152" fmla="*/ 4608312 w 12146583"/>
              <a:gd name="connsiteY1152" fmla="*/ 191895 h 4532507"/>
              <a:gd name="connsiteX1153" fmla="*/ 4577467 w 12146583"/>
              <a:gd name="connsiteY1153" fmla="*/ 183547 h 4532507"/>
              <a:gd name="connsiteX1154" fmla="*/ 4598025 w 12146583"/>
              <a:gd name="connsiteY1154" fmla="*/ 183547 h 4532507"/>
              <a:gd name="connsiteX1155" fmla="*/ 4562041 w 12146583"/>
              <a:gd name="connsiteY1155" fmla="*/ 191895 h 4532507"/>
              <a:gd name="connsiteX1156" fmla="*/ 4577467 w 12146583"/>
              <a:gd name="connsiteY1156" fmla="*/ 191895 h 4532507"/>
              <a:gd name="connsiteX1157" fmla="*/ 4562041 w 12146583"/>
              <a:gd name="connsiteY1157" fmla="*/ 183547 h 4532507"/>
              <a:gd name="connsiteX1158" fmla="*/ 4495197 w 12146583"/>
              <a:gd name="connsiteY1158" fmla="*/ 191895 h 4532507"/>
              <a:gd name="connsiteX1159" fmla="*/ 4520907 w 12146583"/>
              <a:gd name="connsiteY1159" fmla="*/ 175212 h 4532507"/>
              <a:gd name="connsiteX1160" fmla="*/ 4517693 w 12146583"/>
              <a:gd name="connsiteY1160" fmla="*/ 173114 h 4532507"/>
              <a:gd name="connsiteX1161" fmla="*/ 4498258 w 12146583"/>
              <a:gd name="connsiteY1161" fmla="*/ 182125 h 4532507"/>
              <a:gd name="connsiteX1162" fmla="*/ 4476559 w 12146583"/>
              <a:gd name="connsiteY1162" fmla="*/ 188769 h 4532507"/>
              <a:gd name="connsiteX1163" fmla="*/ 4459213 w 12146583"/>
              <a:gd name="connsiteY1163" fmla="*/ 208577 h 4532507"/>
              <a:gd name="connsiteX1164" fmla="*/ 4443790 w 12146583"/>
              <a:gd name="connsiteY1164" fmla="*/ 200228 h 4532507"/>
              <a:gd name="connsiteX1165" fmla="*/ 4402656 w 12146583"/>
              <a:gd name="connsiteY1165" fmla="*/ 225260 h 4532507"/>
              <a:gd name="connsiteX1166" fmla="*/ 4412942 w 12146583"/>
              <a:gd name="connsiteY1166" fmla="*/ 241941 h 4532507"/>
              <a:gd name="connsiteX1167" fmla="*/ 4289541 w 12146583"/>
              <a:gd name="connsiteY1167" fmla="*/ 241941 h 4532507"/>
              <a:gd name="connsiteX1168" fmla="*/ 4289541 w 12146583"/>
              <a:gd name="connsiteY1168" fmla="*/ 233608 h 4532507"/>
              <a:gd name="connsiteX1169" fmla="*/ 4232983 w 12146583"/>
              <a:gd name="connsiteY1169" fmla="*/ 241941 h 4532507"/>
              <a:gd name="connsiteX1170" fmla="*/ 4248407 w 12146583"/>
              <a:gd name="connsiteY1170" fmla="*/ 258637 h 4532507"/>
              <a:gd name="connsiteX1171" fmla="*/ 4212423 w 12146583"/>
              <a:gd name="connsiteY1171" fmla="*/ 275320 h 4532507"/>
              <a:gd name="connsiteX1172" fmla="*/ 4104445 w 12146583"/>
              <a:gd name="connsiteY1172" fmla="*/ 292001 h 4532507"/>
              <a:gd name="connsiteX1173" fmla="*/ 4140427 w 12146583"/>
              <a:gd name="connsiteY1173" fmla="*/ 292001 h 4532507"/>
              <a:gd name="connsiteX1174" fmla="*/ 4130155 w 12146583"/>
              <a:gd name="connsiteY1174" fmla="*/ 317032 h 4532507"/>
              <a:gd name="connsiteX1175" fmla="*/ 4083883 w 12146583"/>
              <a:gd name="connsiteY1175" fmla="*/ 333729 h 4532507"/>
              <a:gd name="connsiteX1176" fmla="*/ 4094158 w 12146583"/>
              <a:gd name="connsiteY1176" fmla="*/ 342062 h 4532507"/>
              <a:gd name="connsiteX1177" fmla="*/ 4207273 w 12146583"/>
              <a:gd name="connsiteY1177" fmla="*/ 325381 h 4532507"/>
              <a:gd name="connsiteX1178" fmla="*/ 4243270 w 12146583"/>
              <a:gd name="connsiteY1178" fmla="*/ 317032 h 4532507"/>
              <a:gd name="connsiteX1179" fmla="*/ 4212423 w 12146583"/>
              <a:gd name="connsiteY1179" fmla="*/ 333729 h 4532507"/>
              <a:gd name="connsiteX1180" fmla="*/ 4274117 w 12146583"/>
              <a:gd name="connsiteY1180" fmla="*/ 333729 h 4532507"/>
              <a:gd name="connsiteX1181" fmla="*/ 4299827 w 12146583"/>
              <a:gd name="connsiteY1181" fmla="*/ 325381 h 4532507"/>
              <a:gd name="connsiteX1182" fmla="*/ 4346098 w 12146583"/>
              <a:gd name="connsiteY1182" fmla="*/ 325381 h 4532507"/>
              <a:gd name="connsiteX1183" fmla="*/ 4412942 w 12146583"/>
              <a:gd name="connsiteY1183" fmla="*/ 333729 h 4532507"/>
              <a:gd name="connsiteX1184" fmla="*/ 4330675 w 12146583"/>
              <a:gd name="connsiteY1184" fmla="*/ 350410 h 4532507"/>
              <a:gd name="connsiteX1185" fmla="*/ 4356385 w 12146583"/>
              <a:gd name="connsiteY1185" fmla="*/ 350410 h 4532507"/>
              <a:gd name="connsiteX1186" fmla="*/ 4371808 w 12146583"/>
              <a:gd name="connsiteY1186" fmla="*/ 342062 h 4532507"/>
              <a:gd name="connsiteX1187" fmla="*/ 4397506 w 12146583"/>
              <a:gd name="connsiteY1187" fmla="*/ 342062 h 4532507"/>
              <a:gd name="connsiteX1188" fmla="*/ 4407792 w 12146583"/>
              <a:gd name="connsiteY1188" fmla="*/ 358758 h 4532507"/>
              <a:gd name="connsiteX1189" fmla="*/ 4335811 w 12146583"/>
              <a:gd name="connsiteY1189" fmla="*/ 358758 h 4532507"/>
              <a:gd name="connsiteX1190" fmla="*/ 4371808 w 12146583"/>
              <a:gd name="connsiteY1190" fmla="*/ 367093 h 4532507"/>
              <a:gd name="connsiteX1191" fmla="*/ 4356385 w 12146583"/>
              <a:gd name="connsiteY1191" fmla="*/ 375441 h 4532507"/>
              <a:gd name="connsiteX1192" fmla="*/ 4397506 w 12146583"/>
              <a:gd name="connsiteY1192" fmla="*/ 375441 h 4532507"/>
              <a:gd name="connsiteX1193" fmla="*/ 4361522 w 12146583"/>
              <a:gd name="connsiteY1193" fmla="*/ 392122 h 4532507"/>
              <a:gd name="connsiteX1194" fmla="*/ 4315251 w 12146583"/>
              <a:gd name="connsiteY1194" fmla="*/ 383774 h 4532507"/>
              <a:gd name="connsiteX1195" fmla="*/ 4289541 w 12146583"/>
              <a:gd name="connsiteY1195" fmla="*/ 417153 h 4532507"/>
              <a:gd name="connsiteX1196" fmla="*/ 4371808 w 12146583"/>
              <a:gd name="connsiteY1196" fmla="*/ 408805 h 4532507"/>
              <a:gd name="connsiteX1197" fmla="*/ 4454063 w 12146583"/>
              <a:gd name="connsiteY1197" fmla="*/ 400471 h 4532507"/>
              <a:gd name="connsiteX1198" fmla="*/ 4423216 w 12146583"/>
              <a:gd name="connsiteY1198" fmla="*/ 417153 h 4532507"/>
              <a:gd name="connsiteX1199" fmla="*/ 4484910 w 12146583"/>
              <a:gd name="connsiteY1199" fmla="*/ 408805 h 4532507"/>
              <a:gd name="connsiteX1200" fmla="*/ 4474637 w 12146583"/>
              <a:gd name="connsiteY1200" fmla="*/ 417153 h 4532507"/>
              <a:gd name="connsiteX1201" fmla="*/ 4495197 w 12146583"/>
              <a:gd name="connsiteY1201" fmla="*/ 400471 h 4532507"/>
              <a:gd name="connsiteX1202" fmla="*/ 4510621 w 12146583"/>
              <a:gd name="connsiteY1202" fmla="*/ 425502 h 4532507"/>
              <a:gd name="connsiteX1203" fmla="*/ 4320388 w 12146583"/>
              <a:gd name="connsiteY1203" fmla="*/ 433835 h 4532507"/>
              <a:gd name="connsiteX1204" fmla="*/ 4376364 w 12146583"/>
              <a:gd name="connsiteY1204" fmla="*/ 425231 h 4532507"/>
              <a:gd name="connsiteX1205" fmla="*/ 4423216 w 12146583"/>
              <a:gd name="connsiteY1205" fmla="*/ 408805 h 4532507"/>
              <a:gd name="connsiteX1206" fmla="*/ 4396227 w 12146583"/>
              <a:gd name="connsiteY1206" fmla="*/ 417153 h 4532507"/>
              <a:gd name="connsiteX1207" fmla="*/ 4378197 w 12146583"/>
              <a:gd name="connsiteY1207" fmla="*/ 424947 h 4532507"/>
              <a:gd name="connsiteX1208" fmla="*/ 4353805 w 12146583"/>
              <a:gd name="connsiteY1208" fmla="*/ 415069 h 4532507"/>
              <a:gd name="connsiteX1209" fmla="*/ 4338127 w 12146583"/>
              <a:gd name="connsiteY1209" fmla="*/ 416477 h 4532507"/>
              <a:gd name="connsiteX1210" fmla="*/ 4294677 w 12146583"/>
              <a:gd name="connsiteY1210" fmla="*/ 425502 h 4532507"/>
              <a:gd name="connsiteX1211" fmla="*/ 4243270 w 12146583"/>
              <a:gd name="connsiteY1211" fmla="*/ 458866 h 4532507"/>
              <a:gd name="connsiteX1212" fmla="*/ 4392370 w 12146583"/>
              <a:gd name="connsiteY1212" fmla="*/ 450531 h 4532507"/>
              <a:gd name="connsiteX1213" fmla="*/ 4397506 w 12146583"/>
              <a:gd name="connsiteY1213" fmla="*/ 433835 h 4532507"/>
              <a:gd name="connsiteX1214" fmla="*/ 4412942 w 12146583"/>
              <a:gd name="connsiteY1214" fmla="*/ 442183 h 4532507"/>
              <a:gd name="connsiteX1215" fmla="*/ 4433503 w 12146583"/>
              <a:gd name="connsiteY1215" fmla="*/ 467214 h 4532507"/>
              <a:gd name="connsiteX1216" fmla="*/ 4397506 w 12146583"/>
              <a:gd name="connsiteY1216" fmla="*/ 458866 h 4532507"/>
              <a:gd name="connsiteX1217" fmla="*/ 4356385 w 12146583"/>
              <a:gd name="connsiteY1217" fmla="*/ 475562 h 4532507"/>
              <a:gd name="connsiteX1218" fmla="*/ 4340948 w 12146583"/>
              <a:gd name="connsiteY1218" fmla="*/ 467214 h 4532507"/>
              <a:gd name="connsiteX1219" fmla="*/ 4335811 w 12146583"/>
              <a:gd name="connsiteY1219" fmla="*/ 475562 h 4532507"/>
              <a:gd name="connsiteX1220" fmla="*/ 4289541 w 12146583"/>
              <a:gd name="connsiteY1220" fmla="*/ 458866 h 4532507"/>
              <a:gd name="connsiteX1221" fmla="*/ 4222696 w 12146583"/>
              <a:gd name="connsiteY1221" fmla="*/ 458866 h 4532507"/>
              <a:gd name="connsiteX1222" fmla="*/ 4186711 w 12146583"/>
              <a:gd name="connsiteY1222" fmla="*/ 475562 h 4532507"/>
              <a:gd name="connsiteX1223" fmla="*/ 4135292 w 12146583"/>
              <a:gd name="connsiteY1223" fmla="*/ 467214 h 4532507"/>
              <a:gd name="connsiteX1224" fmla="*/ 4212423 w 12146583"/>
              <a:gd name="connsiteY1224" fmla="*/ 483895 h 4532507"/>
              <a:gd name="connsiteX1225" fmla="*/ 4207273 w 12146583"/>
              <a:gd name="connsiteY1225" fmla="*/ 492243 h 4532507"/>
              <a:gd name="connsiteX1226" fmla="*/ 4119868 w 12146583"/>
              <a:gd name="connsiteY1226" fmla="*/ 500578 h 4532507"/>
              <a:gd name="connsiteX1227" fmla="*/ 4078734 w 12146583"/>
              <a:gd name="connsiteY1227" fmla="*/ 500578 h 4532507"/>
              <a:gd name="connsiteX1228" fmla="*/ 4083883 w 12146583"/>
              <a:gd name="connsiteY1228" fmla="*/ 517275 h 4532507"/>
              <a:gd name="connsiteX1229" fmla="*/ 4125017 w 12146583"/>
              <a:gd name="connsiteY1229" fmla="*/ 508926 h 4532507"/>
              <a:gd name="connsiteX1230" fmla="*/ 4109581 w 12146583"/>
              <a:gd name="connsiteY1230" fmla="*/ 517275 h 4532507"/>
              <a:gd name="connsiteX1231" fmla="*/ 4140427 w 12146583"/>
              <a:gd name="connsiteY1231" fmla="*/ 508926 h 4532507"/>
              <a:gd name="connsiteX1232" fmla="*/ 4161002 w 12146583"/>
              <a:gd name="connsiteY1232" fmla="*/ 517275 h 4532507"/>
              <a:gd name="connsiteX1233" fmla="*/ 4176426 w 12146583"/>
              <a:gd name="connsiteY1233" fmla="*/ 508926 h 4532507"/>
              <a:gd name="connsiteX1234" fmla="*/ 4284404 w 12146583"/>
              <a:gd name="connsiteY1234" fmla="*/ 517275 h 4532507"/>
              <a:gd name="connsiteX1235" fmla="*/ 4094158 w 12146583"/>
              <a:gd name="connsiteY1235" fmla="*/ 550639 h 4532507"/>
              <a:gd name="connsiteX1236" fmla="*/ 4078734 w 12146583"/>
              <a:gd name="connsiteY1236" fmla="*/ 558987 h 4532507"/>
              <a:gd name="connsiteX1237" fmla="*/ 4068461 w 12146583"/>
              <a:gd name="connsiteY1237" fmla="*/ 542304 h 4532507"/>
              <a:gd name="connsiteX1238" fmla="*/ 4027327 w 12146583"/>
              <a:gd name="connsiteY1238" fmla="*/ 542304 h 4532507"/>
              <a:gd name="connsiteX1239" fmla="*/ 3852516 w 12146583"/>
              <a:gd name="connsiteY1239" fmla="*/ 567322 h 4532507"/>
              <a:gd name="connsiteX1240" fmla="*/ 3713691 w 12146583"/>
              <a:gd name="connsiteY1240" fmla="*/ 575670 h 4532507"/>
              <a:gd name="connsiteX1241" fmla="*/ 3646847 w 12146583"/>
              <a:gd name="connsiteY1241" fmla="*/ 592351 h 4532507"/>
              <a:gd name="connsiteX1242" fmla="*/ 3600576 w 12146583"/>
              <a:gd name="connsiteY1242" fmla="*/ 592351 h 4532507"/>
              <a:gd name="connsiteX1243" fmla="*/ 3600576 w 12146583"/>
              <a:gd name="connsiteY1243" fmla="*/ 609047 h 4532507"/>
              <a:gd name="connsiteX1244" fmla="*/ 3574878 w 12146583"/>
              <a:gd name="connsiteY1244" fmla="*/ 592351 h 4532507"/>
              <a:gd name="connsiteX1245" fmla="*/ 3532455 w 12146583"/>
              <a:gd name="connsiteY1245" fmla="*/ 608006 h 4532507"/>
              <a:gd name="connsiteX1246" fmla="*/ 3502897 w 12146583"/>
              <a:gd name="connsiteY1246" fmla="*/ 609047 h 4532507"/>
              <a:gd name="connsiteX1247" fmla="*/ 3482323 w 12146583"/>
              <a:gd name="connsiteY1247" fmla="*/ 617382 h 4532507"/>
              <a:gd name="connsiteX1248" fmla="*/ 3498392 w 12146583"/>
              <a:gd name="connsiteY1248" fmla="*/ 619465 h 4532507"/>
              <a:gd name="connsiteX1249" fmla="*/ 3526887 w 12146583"/>
              <a:gd name="connsiteY1249" fmla="*/ 609047 h 4532507"/>
              <a:gd name="connsiteX1250" fmla="*/ 3533744 w 12146583"/>
              <a:gd name="connsiteY1250" fmla="*/ 617382 h 4532507"/>
              <a:gd name="connsiteX1251" fmla="*/ 3513170 w 12146583"/>
              <a:gd name="connsiteY1251" fmla="*/ 625730 h 4532507"/>
              <a:gd name="connsiteX1252" fmla="*/ 3590301 w 12146583"/>
              <a:gd name="connsiteY1252" fmla="*/ 609047 h 4532507"/>
              <a:gd name="connsiteX1253" fmla="*/ 3636572 w 12146583"/>
              <a:gd name="connsiteY1253" fmla="*/ 625730 h 4532507"/>
              <a:gd name="connsiteX1254" fmla="*/ 3621150 w 12146583"/>
              <a:gd name="connsiteY1254" fmla="*/ 617382 h 4532507"/>
              <a:gd name="connsiteX1255" fmla="*/ 3687981 w 12146583"/>
              <a:gd name="connsiteY1255" fmla="*/ 609047 h 4532507"/>
              <a:gd name="connsiteX1256" fmla="*/ 3703416 w 12146583"/>
              <a:gd name="connsiteY1256" fmla="*/ 617382 h 4532507"/>
              <a:gd name="connsiteX1257" fmla="*/ 3739401 w 12146583"/>
              <a:gd name="connsiteY1257" fmla="*/ 600699 h 4532507"/>
              <a:gd name="connsiteX1258" fmla="*/ 3749687 w 12146583"/>
              <a:gd name="connsiteY1258" fmla="*/ 617382 h 4532507"/>
              <a:gd name="connsiteX1259" fmla="*/ 3775385 w 12146583"/>
              <a:gd name="connsiteY1259" fmla="*/ 600699 h 4532507"/>
              <a:gd name="connsiteX1260" fmla="*/ 3795959 w 12146583"/>
              <a:gd name="connsiteY1260" fmla="*/ 592351 h 4532507"/>
              <a:gd name="connsiteX1261" fmla="*/ 3801096 w 12146583"/>
              <a:gd name="connsiteY1261" fmla="*/ 600699 h 4532507"/>
              <a:gd name="connsiteX1262" fmla="*/ 3867940 w 12146583"/>
              <a:gd name="connsiteY1262" fmla="*/ 592351 h 4532507"/>
              <a:gd name="connsiteX1263" fmla="*/ 3883364 w 12146583"/>
              <a:gd name="connsiteY1263" fmla="*/ 575670 h 4532507"/>
              <a:gd name="connsiteX1264" fmla="*/ 3955345 w 12146583"/>
              <a:gd name="connsiteY1264" fmla="*/ 567322 h 4532507"/>
              <a:gd name="connsiteX1265" fmla="*/ 4063311 w 12146583"/>
              <a:gd name="connsiteY1265" fmla="*/ 592351 h 4532507"/>
              <a:gd name="connsiteX1266" fmla="*/ 4063311 w 12146583"/>
              <a:gd name="connsiteY1266" fmla="*/ 575670 h 4532507"/>
              <a:gd name="connsiteX1267" fmla="*/ 4085010 w 12146583"/>
              <a:gd name="connsiteY1267" fmla="*/ 586235 h 4532507"/>
              <a:gd name="connsiteX1268" fmla="*/ 4136468 w 12146583"/>
              <a:gd name="connsiteY1268" fmla="*/ 567362 h 4532507"/>
              <a:gd name="connsiteX1269" fmla="*/ 4102875 w 12146583"/>
              <a:gd name="connsiteY1269" fmla="*/ 576034 h 4532507"/>
              <a:gd name="connsiteX1270" fmla="*/ 4081947 w 12146583"/>
              <a:gd name="connsiteY1270" fmla="*/ 579836 h 4532507"/>
              <a:gd name="connsiteX1271" fmla="*/ 4073596 w 12146583"/>
              <a:gd name="connsiteY1271" fmla="*/ 575670 h 4532507"/>
              <a:gd name="connsiteX1272" fmla="*/ 4176426 w 12146583"/>
              <a:gd name="connsiteY1272" fmla="*/ 550639 h 4532507"/>
              <a:gd name="connsiteX1273" fmla="*/ 4155864 w 12146583"/>
              <a:gd name="connsiteY1273" fmla="*/ 567322 h 4532507"/>
              <a:gd name="connsiteX1274" fmla="*/ 4196998 w 12146583"/>
              <a:gd name="connsiteY1274" fmla="*/ 550639 h 4532507"/>
              <a:gd name="connsiteX1275" fmla="*/ 4191849 w 12146583"/>
              <a:gd name="connsiteY1275" fmla="*/ 567322 h 4532507"/>
              <a:gd name="connsiteX1276" fmla="*/ 4268979 w 12146583"/>
              <a:gd name="connsiteY1276" fmla="*/ 550639 h 4532507"/>
              <a:gd name="connsiteX1277" fmla="*/ 4145579 w 12146583"/>
              <a:gd name="connsiteY1277" fmla="*/ 584016 h 4532507"/>
              <a:gd name="connsiteX1278" fmla="*/ 4274117 w 12146583"/>
              <a:gd name="connsiteY1278" fmla="*/ 567322 h 4532507"/>
              <a:gd name="connsiteX1279" fmla="*/ 4361522 w 12146583"/>
              <a:gd name="connsiteY1279" fmla="*/ 567322 h 4532507"/>
              <a:gd name="connsiteX1280" fmla="*/ 4546618 w 12146583"/>
              <a:gd name="connsiteY1280" fmla="*/ 550639 h 4532507"/>
              <a:gd name="connsiteX1281" fmla="*/ 4561396 w 12146583"/>
              <a:gd name="connsiteY1281" fmla="*/ 550639 h 4532507"/>
              <a:gd name="connsiteX1282" fmla="*/ 4628872 w 12146583"/>
              <a:gd name="connsiteY1282" fmla="*/ 533956 h 4532507"/>
              <a:gd name="connsiteX1283" fmla="*/ 4623737 w 12146583"/>
              <a:gd name="connsiteY1283" fmla="*/ 550639 h 4532507"/>
              <a:gd name="connsiteX1284" fmla="*/ 4685431 w 12146583"/>
              <a:gd name="connsiteY1284" fmla="*/ 550639 h 4532507"/>
              <a:gd name="connsiteX1285" fmla="*/ 4685431 w 12146583"/>
              <a:gd name="connsiteY1285" fmla="*/ 533956 h 4532507"/>
              <a:gd name="connsiteX1286" fmla="*/ 4706003 w 12146583"/>
              <a:gd name="connsiteY1286" fmla="*/ 542304 h 4532507"/>
              <a:gd name="connsiteX1287" fmla="*/ 4716291 w 12146583"/>
              <a:gd name="connsiteY1287" fmla="*/ 525609 h 4532507"/>
              <a:gd name="connsiteX1288" fmla="*/ 4783121 w 12146583"/>
              <a:gd name="connsiteY1288" fmla="*/ 517275 h 4532507"/>
              <a:gd name="connsiteX1289" fmla="*/ 4798546 w 12146583"/>
              <a:gd name="connsiteY1289" fmla="*/ 533956 h 4532507"/>
              <a:gd name="connsiteX1290" fmla="*/ 4855102 w 12146583"/>
              <a:gd name="connsiteY1290" fmla="*/ 525609 h 4532507"/>
              <a:gd name="connsiteX1291" fmla="*/ 4855102 w 12146583"/>
              <a:gd name="connsiteY1291" fmla="*/ 542304 h 4532507"/>
              <a:gd name="connsiteX1292" fmla="*/ 4875678 w 12146583"/>
              <a:gd name="connsiteY1292" fmla="*/ 542304 h 4532507"/>
              <a:gd name="connsiteX1293" fmla="*/ 4875678 w 12146583"/>
              <a:gd name="connsiteY1293" fmla="*/ 517275 h 4532507"/>
              <a:gd name="connsiteX1294" fmla="*/ 5045336 w 12146583"/>
              <a:gd name="connsiteY1294" fmla="*/ 500578 h 4532507"/>
              <a:gd name="connsiteX1295" fmla="*/ 5040199 w 12146583"/>
              <a:gd name="connsiteY1295" fmla="*/ 517275 h 4532507"/>
              <a:gd name="connsiteX1296" fmla="*/ 5065910 w 12146583"/>
              <a:gd name="connsiteY1296" fmla="*/ 517275 h 4532507"/>
              <a:gd name="connsiteX1297" fmla="*/ 5081333 w 12146583"/>
              <a:gd name="connsiteY1297" fmla="*/ 500578 h 4532507"/>
              <a:gd name="connsiteX1298" fmla="*/ 5091607 w 12146583"/>
              <a:gd name="connsiteY1298" fmla="*/ 517275 h 4532507"/>
              <a:gd name="connsiteX1299" fmla="*/ 5019626 w 12146583"/>
              <a:gd name="connsiteY1299" fmla="*/ 517275 h 4532507"/>
              <a:gd name="connsiteX1300" fmla="*/ 4932221 w 12146583"/>
              <a:gd name="connsiteY1300" fmla="*/ 533956 h 4532507"/>
              <a:gd name="connsiteX1301" fmla="*/ 5050486 w 12146583"/>
              <a:gd name="connsiteY1301" fmla="*/ 533956 h 4532507"/>
              <a:gd name="connsiteX1302" fmla="*/ 5153314 w 12146583"/>
              <a:gd name="connsiteY1302" fmla="*/ 542304 h 4532507"/>
              <a:gd name="connsiteX1303" fmla="*/ 5168738 w 12146583"/>
              <a:gd name="connsiteY1303" fmla="*/ 533956 h 4532507"/>
              <a:gd name="connsiteX1304" fmla="*/ 5158451 w 12146583"/>
              <a:gd name="connsiteY1304" fmla="*/ 517275 h 4532507"/>
              <a:gd name="connsiteX1305" fmla="*/ 5137891 w 12146583"/>
              <a:gd name="connsiteY1305" fmla="*/ 525609 h 4532507"/>
              <a:gd name="connsiteX1306" fmla="*/ 5117318 w 12146583"/>
              <a:gd name="connsiteY1306" fmla="*/ 500578 h 4532507"/>
              <a:gd name="connsiteX1307" fmla="*/ 5184161 w 12146583"/>
              <a:gd name="connsiteY1307" fmla="*/ 492243 h 4532507"/>
              <a:gd name="connsiteX1308" fmla="*/ 5209873 w 12146583"/>
              <a:gd name="connsiteY1308" fmla="*/ 492243 h 4532507"/>
              <a:gd name="connsiteX1309" fmla="*/ 5199585 w 12146583"/>
              <a:gd name="connsiteY1309" fmla="*/ 508926 h 4532507"/>
              <a:gd name="connsiteX1310" fmla="*/ 5225295 w 12146583"/>
              <a:gd name="connsiteY1310" fmla="*/ 492243 h 4532507"/>
              <a:gd name="connsiteX1311" fmla="*/ 5245856 w 12146583"/>
              <a:gd name="connsiteY1311" fmla="*/ 492243 h 4532507"/>
              <a:gd name="connsiteX1312" fmla="*/ 5250994 w 12146583"/>
              <a:gd name="connsiteY1312" fmla="*/ 517275 h 4532507"/>
              <a:gd name="connsiteX1313" fmla="*/ 5286990 w 12146583"/>
              <a:gd name="connsiteY1313" fmla="*/ 508926 h 4532507"/>
              <a:gd name="connsiteX1314" fmla="*/ 5276703 w 12146583"/>
              <a:gd name="connsiteY1314" fmla="*/ 525609 h 4532507"/>
              <a:gd name="connsiteX1315" fmla="*/ 5230433 w 12146583"/>
              <a:gd name="connsiteY1315" fmla="*/ 525609 h 4532507"/>
              <a:gd name="connsiteX1316" fmla="*/ 5215008 w 12146583"/>
              <a:gd name="connsiteY1316" fmla="*/ 517275 h 4532507"/>
              <a:gd name="connsiteX1317" fmla="*/ 5179013 w 12146583"/>
              <a:gd name="connsiteY1317" fmla="*/ 517275 h 4532507"/>
              <a:gd name="connsiteX1318" fmla="*/ 5225295 w 12146583"/>
              <a:gd name="connsiteY1318" fmla="*/ 533956 h 4532507"/>
              <a:gd name="connsiteX1319" fmla="*/ 5199585 w 12146583"/>
              <a:gd name="connsiteY1319" fmla="*/ 542304 h 4532507"/>
              <a:gd name="connsiteX1320" fmla="*/ 5256142 w 12146583"/>
              <a:gd name="connsiteY1320" fmla="*/ 542304 h 4532507"/>
              <a:gd name="connsiteX1321" fmla="*/ 5276703 w 12146583"/>
              <a:gd name="connsiteY1321" fmla="*/ 533956 h 4532507"/>
              <a:gd name="connsiteX1322" fmla="*/ 5245856 w 12146583"/>
              <a:gd name="connsiteY1322" fmla="*/ 533956 h 4532507"/>
              <a:gd name="connsiteX1323" fmla="*/ 5302414 w 12146583"/>
              <a:gd name="connsiteY1323" fmla="*/ 533956 h 4532507"/>
              <a:gd name="connsiteX1324" fmla="*/ 5286990 w 12146583"/>
              <a:gd name="connsiteY1324" fmla="*/ 525609 h 4532507"/>
              <a:gd name="connsiteX1325" fmla="*/ 5353834 w 12146583"/>
              <a:gd name="connsiteY1325" fmla="*/ 525609 h 4532507"/>
              <a:gd name="connsiteX1326" fmla="*/ 5343548 w 12146583"/>
              <a:gd name="connsiteY1326" fmla="*/ 517275 h 4532507"/>
              <a:gd name="connsiteX1327" fmla="*/ 5358971 w 12146583"/>
              <a:gd name="connsiteY1327" fmla="*/ 517275 h 4532507"/>
              <a:gd name="connsiteX1328" fmla="*/ 5379532 w 12146583"/>
              <a:gd name="connsiteY1328" fmla="*/ 525609 h 4532507"/>
              <a:gd name="connsiteX1329" fmla="*/ 5364109 w 12146583"/>
              <a:gd name="connsiteY1329" fmla="*/ 542304 h 4532507"/>
              <a:gd name="connsiteX1330" fmla="*/ 5405241 w 12146583"/>
              <a:gd name="connsiteY1330" fmla="*/ 542304 h 4532507"/>
              <a:gd name="connsiteX1331" fmla="*/ 5430953 w 12146583"/>
              <a:gd name="connsiteY1331" fmla="*/ 525609 h 4532507"/>
              <a:gd name="connsiteX1332" fmla="*/ 5451513 w 12146583"/>
              <a:gd name="connsiteY1332" fmla="*/ 533956 h 4532507"/>
              <a:gd name="connsiteX1333" fmla="*/ 5513220 w 12146583"/>
              <a:gd name="connsiteY1333" fmla="*/ 525609 h 4532507"/>
              <a:gd name="connsiteX1334" fmla="*/ 5538918 w 12146583"/>
              <a:gd name="connsiteY1334" fmla="*/ 508926 h 4532507"/>
              <a:gd name="connsiteX1335" fmla="*/ 5492647 w 12146583"/>
              <a:gd name="connsiteY1335" fmla="*/ 508926 h 4532507"/>
              <a:gd name="connsiteX1336" fmla="*/ 5508071 w 12146583"/>
              <a:gd name="connsiteY1336" fmla="*/ 500578 h 4532507"/>
              <a:gd name="connsiteX1337" fmla="*/ 5482372 w 12146583"/>
              <a:gd name="connsiteY1337" fmla="*/ 508926 h 4532507"/>
              <a:gd name="connsiteX1338" fmla="*/ 5441238 w 12146583"/>
              <a:gd name="connsiteY1338" fmla="*/ 508926 h 4532507"/>
              <a:gd name="connsiteX1339" fmla="*/ 5446375 w 12146583"/>
              <a:gd name="connsiteY1339" fmla="*/ 492243 h 4532507"/>
              <a:gd name="connsiteX1340" fmla="*/ 5353834 w 12146583"/>
              <a:gd name="connsiteY1340" fmla="*/ 492243 h 4532507"/>
              <a:gd name="connsiteX1341" fmla="*/ 5317837 w 12146583"/>
              <a:gd name="connsiteY1341" fmla="*/ 492243 h 4532507"/>
              <a:gd name="connsiteX1342" fmla="*/ 5297276 w 12146583"/>
              <a:gd name="connsiteY1342" fmla="*/ 500578 h 4532507"/>
              <a:gd name="connsiteX1343" fmla="*/ 5281853 w 12146583"/>
              <a:gd name="connsiteY1343" fmla="*/ 492243 h 4532507"/>
              <a:gd name="connsiteX1344" fmla="*/ 5405241 w 12146583"/>
              <a:gd name="connsiteY1344" fmla="*/ 492243 h 4532507"/>
              <a:gd name="connsiteX1345" fmla="*/ 5472087 w 12146583"/>
              <a:gd name="connsiteY1345" fmla="*/ 483895 h 4532507"/>
              <a:gd name="connsiteX1346" fmla="*/ 5513220 w 12146583"/>
              <a:gd name="connsiteY1346" fmla="*/ 475562 h 4532507"/>
              <a:gd name="connsiteX1347" fmla="*/ 5466949 w 12146583"/>
              <a:gd name="connsiteY1347" fmla="*/ 467214 h 4532507"/>
              <a:gd name="connsiteX1348" fmla="*/ 5549205 w 12146583"/>
              <a:gd name="connsiteY1348" fmla="*/ 467214 h 4532507"/>
              <a:gd name="connsiteX1349" fmla="*/ 5559490 w 12146583"/>
              <a:gd name="connsiteY1349" fmla="*/ 483895 h 4532507"/>
              <a:gd name="connsiteX1350" fmla="*/ 5585202 w 12146583"/>
              <a:gd name="connsiteY1350" fmla="*/ 475562 h 4532507"/>
              <a:gd name="connsiteX1351" fmla="*/ 5739437 w 12146583"/>
              <a:gd name="connsiteY1351" fmla="*/ 467214 h 4532507"/>
              <a:gd name="connsiteX1352" fmla="*/ 5795995 w 12146583"/>
              <a:gd name="connsiteY1352" fmla="*/ 475562 h 4532507"/>
              <a:gd name="connsiteX1353" fmla="*/ 5821705 w 12146583"/>
              <a:gd name="connsiteY1353" fmla="*/ 492243 h 4532507"/>
              <a:gd name="connsiteX1354" fmla="*/ 5816568 w 12146583"/>
              <a:gd name="connsiteY1354" fmla="*/ 475562 h 4532507"/>
              <a:gd name="connsiteX1355" fmla="*/ 5852552 w 12146583"/>
              <a:gd name="connsiteY1355" fmla="*/ 483895 h 4532507"/>
              <a:gd name="connsiteX1356" fmla="*/ 6001652 w 12146583"/>
              <a:gd name="connsiteY1356" fmla="*/ 483895 h 4532507"/>
              <a:gd name="connsiteX1357" fmla="*/ 6109629 w 12146583"/>
              <a:gd name="connsiteY1357" fmla="*/ 467214 h 4532507"/>
              <a:gd name="connsiteX1358" fmla="*/ 6140478 w 12146583"/>
              <a:gd name="connsiteY1358" fmla="*/ 483895 h 4532507"/>
              <a:gd name="connsiteX1359" fmla="*/ 6248456 w 12146583"/>
              <a:gd name="connsiteY1359" fmla="*/ 483895 h 4532507"/>
              <a:gd name="connsiteX1360" fmla="*/ 6248456 w 12146583"/>
              <a:gd name="connsiteY1360" fmla="*/ 492243 h 4532507"/>
              <a:gd name="connsiteX1361" fmla="*/ 6274153 w 12146583"/>
              <a:gd name="connsiteY1361" fmla="*/ 492243 h 4532507"/>
              <a:gd name="connsiteX1362" fmla="*/ 6320424 w 12146583"/>
              <a:gd name="connsiteY1362" fmla="*/ 492243 h 4532507"/>
              <a:gd name="connsiteX1363" fmla="*/ 6294725 w 12146583"/>
              <a:gd name="connsiteY1363" fmla="*/ 508926 h 4532507"/>
              <a:gd name="connsiteX1364" fmla="*/ 6289576 w 12146583"/>
              <a:gd name="connsiteY1364" fmla="*/ 525609 h 4532507"/>
              <a:gd name="connsiteX1365" fmla="*/ 6402691 w 12146583"/>
              <a:gd name="connsiteY1365" fmla="*/ 533956 h 4532507"/>
              <a:gd name="connsiteX1366" fmla="*/ 6376981 w 12146583"/>
              <a:gd name="connsiteY1366" fmla="*/ 517275 h 4532507"/>
              <a:gd name="connsiteX1367" fmla="*/ 6402691 w 12146583"/>
              <a:gd name="connsiteY1367" fmla="*/ 517275 h 4532507"/>
              <a:gd name="connsiteX1368" fmla="*/ 6371844 w 12146583"/>
              <a:gd name="connsiteY1368" fmla="*/ 517275 h 4532507"/>
              <a:gd name="connsiteX1369" fmla="*/ 6351271 w 12146583"/>
              <a:gd name="connsiteY1369" fmla="*/ 508926 h 4532507"/>
              <a:gd name="connsiteX1370" fmla="*/ 6371844 w 12146583"/>
              <a:gd name="connsiteY1370" fmla="*/ 500578 h 4532507"/>
              <a:gd name="connsiteX1371" fmla="*/ 6340997 w 12146583"/>
              <a:gd name="connsiteY1371" fmla="*/ 500578 h 4532507"/>
              <a:gd name="connsiteX1372" fmla="*/ 6474672 w 12146583"/>
              <a:gd name="connsiteY1372" fmla="*/ 483895 h 4532507"/>
              <a:gd name="connsiteX1373" fmla="*/ 6587788 w 12146583"/>
              <a:gd name="connsiteY1373" fmla="*/ 483895 h 4532507"/>
              <a:gd name="connsiteX1374" fmla="*/ 6603211 w 12146583"/>
              <a:gd name="connsiteY1374" fmla="*/ 500578 h 4532507"/>
              <a:gd name="connsiteX1375" fmla="*/ 6546654 w 12146583"/>
              <a:gd name="connsiteY1375" fmla="*/ 508926 h 4532507"/>
              <a:gd name="connsiteX1376" fmla="*/ 6582651 w 12146583"/>
              <a:gd name="connsiteY1376" fmla="*/ 517275 h 4532507"/>
              <a:gd name="connsiteX1377" fmla="*/ 6608361 w 12146583"/>
              <a:gd name="connsiteY1377" fmla="*/ 508926 h 4532507"/>
              <a:gd name="connsiteX1378" fmla="*/ 6577501 w 12146583"/>
              <a:gd name="connsiteY1378" fmla="*/ 525609 h 4532507"/>
              <a:gd name="connsiteX1379" fmla="*/ 6623785 w 12146583"/>
              <a:gd name="connsiteY1379" fmla="*/ 525609 h 4532507"/>
              <a:gd name="connsiteX1380" fmla="*/ 6695766 w 12146583"/>
              <a:gd name="connsiteY1380" fmla="*/ 533956 h 4532507"/>
              <a:gd name="connsiteX1381" fmla="*/ 6639208 w 12146583"/>
              <a:gd name="connsiteY1381" fmla="*/ 542304 h 4532507"/>
              <a:gd name="connsiteX1382" fmla="*/ 6639208 w 12146583"/>
              <a:gd name="connsiteY1382" fmla="*/ 525609 h 4532507"/>
              <a:gd name="connsiteX1383" fmla="*/ 6625707 w 12146583"/>
              <a:gd name="connsiteY1383" fmla="*/ 530832 h 4532507"/>
              <a:gd name="connsiteX1384" fmla="*/ 6608993 w 12146583"/>
              <a:gd name="connsiteY1384" fmla="*/ 531873 h 4532507"/>
              <a:gd name="connsiteX1385" fmla="*/ 6623785 w 12146583"/>
              <a:gd name="connsiteY1385" fmla="*/ 542304 h 4532507"/>
              <a:gd name="connsiteX1386" fmla="*/ 6659125 w 12146583"/>
              <a:gd name="connsiteY1386" fmla="*/ 547513 h 4532507"/>
              <a:gd name="connsiteX1387" fmla="*/ 6731751 w 12146583"/>
              <a:gd name="connsiteY1387" fmla="*/ 542304 h 4532507"/>
              <a:gd name="connsiteX1388" fmla="*/ 6829441 w 12146583"/>
              <a:gd name="connsiteY1388" fmla="*/ 567322 h 4532507"/>
              <a:gd name="connsiteX1389" fmla="*/ 6875713 w 12146583"/>
              <a:gd name="connsiteY1389" fmla="*/ 575670 h 4532507"/>
              <a:gd name="connsiteX1390" fmla="*/ 6901422 w 12146583"/>
              <a:gd name="connsiteY1390" fmla="*/ 575670 h 4532507"/>
              <a:gd name="connsiteX1391" fmla="*/ 6942557 w 12146583"/>
              <a:gd name="connsiteY1391" fmla="*/ 609047 h 4532507"/>
              <a:gd name="connsiteX1392" fmla="*/ 6999102 w 12146583"/>
              <a:gd name="connsiteY1392" fmla="*/ 600699 h 4532507"/>
              <a:gd name="connsiteX1393" fmla="*/ 7029962 w 12146583"/>
              <a:gd name="connsiteY1393" fmla="*/ 609047 h 4532507"/>
              <a:gd name="connsiteX1394" fmla="*/ 7019675 w 12146583"/>
              <a:gd name="connsiteY1394" fmla="*/ 617382 h 4532507"/>
              <a:gd name="connsiteX1395" fmla="*/ 7055659 w 12146583"/>
              <a:gd name="connsiteY1395" fmla="*/ 617382 h 4532507"/>
              <a:gd name="connsiteX1396" fmla="*/ 7071082 w 12146583"/>
              <a:gd name="connsiteY1396" fmla="*/ 625730 h 4532507"/>
              <a:gd name="connsiteX1397" fmla="*/ 7168774 w 12146583"/>
              <a:gd name="connsiteY1397" fmla="*/ 642412 h 4532507"/>
              <a:gd name="connsiteX1398" fmla="*/ 7492695 w 12146583"/>
              <a:gd name="connsiteY1398" fmla="*/ 675791 h 4532507"/>
              <a:gd name="connsiteX1399" fmla="*/ 7477273 w 12146583"/>
              <a:gd name="connsiteY1399" fmla="*/ 692472 h 4532507"/>
              <a:gd name="connsiteX1400" fmla="*/ 7456699 w 12146583"/>
              <a:gd name="connsiteY1400" fmla="*/ 684124 h 4532507"/>
              <a:gd name="connsiteX1401" fmla="*/ 7425852 w 12146583"/>
              <a:gd name="connsiteY1401" fmla="*/ 692472 h 4532507"/>
              <a:gd name="connsiteX1402" fmla="*/ 7487546 w 12146583"/>
              <a:gd name="connsiteY1402" fmla="*/ 700820 h 4532507"/>
              <a:gd name="connsiteX1403" fmla="*/ 7502970 w 12146583"/>
              <a:gd name="connsiteY1403" fmla="*/ 684124 h 4532507"/>
              <a:gd name="connsiteX1404" fmla="*/ 7533817 w 12146583"/>
              <a:gd name="connsiteY1404" fmla="*/ 700820 h 4532507"/>
              <a:gd name="connsiteX1405" fmla="*/ 7538967 w 12146583"/>
              <a:gd name="connsiteY1405" fmla="*/ 709155 h 4532507"/>
              <a:gd name="connsiteX1406" fmla="*/ 7544104 w 12146583"/>
              <a:gd name="connsiteY1406" fmla="*/ 700820 h 4532507"/>
              <a:gd name="connsiteX1407" fmla="*/ 7590374 w 12146583"/>
              <a:gd name="connsiteY1407" fmla="*/ 725851 h 4532507"/>
              <a:gd name="connsiteX1408" fmla="*/ 7569814 w 12146583"/>
              <a:gd name="connsiteY1408" fmla="*/ 717503 h 4532507"/>
              <a:gd name="connsiteX1409" fmla="*/ 7621222 w 12146583"/>
              <a:gd name="connsiteY1409" fmla="*/ 717503 h 4532507"/>
              <a:gd name="connsiteX1410" fmla="*/ 7677779 w 12146583"/>
              <a:gd name="connsiteY1410" fmla="*/ 709155 h 4532507"/>
              <a:gd name="connsiteX1411" fmla="*/ 7672642 w 12146583"/>
              <a:gd name="connsiteY1411" fmla="*/ 717503 h 4532507"/>
              <a:gd name="connsiteX1412" fmla="*/ 7754910 w 12146583"/>
              <a:gd name="connsiteY1412" fmla="*/ 734185 h 4532507"/>
              <a:gd name="connsiteX1413" fmla="*/ 7727276 w 12146583"/>
              <a:gd name="connsiteY1413" fmla="*/ 734185 h 4532507"/>
              <a:gd name="connsiteX1414" fmla="*/ 7734350 w 12146583"/>
              <a:gd name="connsiteY1414" fmla="*/ 750881 h 4532507"/>
              <a:gd name="connsiteX1415" fmla="*/ 7780607 w 12146583"/>
              <a:gd name="connsiteY1415" fmla="*/ 750881 h 4532507"/>
              <a:gd name="connsiteX1416" fmla="*/ 7765184 w 12146583"/>
              <a:gd name="connsiteY1416" fmla="*/ 767564 h 4532507"/>
              <a:gd name="connsiteX1417" fmla="*/ 7811467 w 12146583"/>
              <a:gd name="connsiteY1417" fmla="*/ 792593 h 4532507"/>
              <a:gd name="connsiteX1418" fmla="*/ 7801181 w 12146583"/>
              <a:gd name="connsiteY1418" fmla="*/ 784245 h 4532507"/>
              <a:gd name="connsiteX1419" fmla="*/ 7837165 w 12146583"/>
              <a:gd name="connsiteY1419" fmla="*/ 775897 h 4532507"/>
              <a:gd name="connsiteX1420" fmla="*/ 7878299 w 12146583"/>
              <a:gd name="connsiteY1420" fmla="*/ 792593 h 4532507"/>
              <a:gd name="connsiteX1421" fmla="*/ 7821755 w 12146583"/>
              <a:gd name="connsiteY1421" fmla="*/ 792593 h 4532507"/>
              <a:gd name="connsiteX1422" fmla="*/ 7847451 w 12146583"/>
              <a:gd name="connsiteY1422" fmla="*/ 809276 h 4532507"/>
              <a:gd name="connsiteX1423" fmla="*/ 7806318 w 12146583"/>
              <a:gd name="connsiteY1423" fmla="*/ 809276 h 4532507"/>
              <a:gd name="connsiteX1424" fmla="*/ 7857738 w 12146583"/>
              <a:gd name="connsiteY1424" fmla="*/ 834306 h 4532507"/>
              <a:gd name="connsiteX1425" fmla="*/ 7919434 w 12146583"/>
              <a:gd name="connsiteY1425" fmla="*/ 834306 h 4532507"/>
              <a:gd name="connsiteX1426" fmla="*/ 7924569 w 12146583"/>
              <a:gd name="connsiteY1426" fmla="*/ 842654 h 4532507"/>
              <a:gd name="connsiteX1427" fmla="*/ 7950281 w 12146583"/>
              <a:gd name="connsiteY1427" fmla="*/ 850989 h 4532507"/>
              <a:gd name="connsiteX1428" fmla="*/ 7955430 w 12146583"/>
              <a:gd name="connsiteY1428" fmla="*/ 842654 h 4532507"/>
              <a:gd name="connsiteX1429" fmla="*/ 7986277 w 12146583"/>
              <a:gd name="connsiteY1429" fmla="*/ 850989 h 4532507"/>
              <a:gd name="connsiteX1430" fmla="*/ 7996564 w 12146583"/>
              <a:gd name="connsiteY1430" fmla="*/ 867670 h 4532507"/>
              <a:gd name="connsiteX1431" fmla="*/ 8130239 w 12146583"/>
              <a:gd name="connsiteY1431" fmla="*/ 892714 h 4532507"/>
              <a:gd name="connsiteX1432" fmla="*/ 8135377 w 12146583"/>
              <a:gd name="connsiteY1432" fmla="*/ 909397 h 4532507"/>
              <a:gd name="connsiteX1433" fmla="*/ 8176511 w 12146583"/>
              <a:gd name="connsiteY1433" fmla="*/ 901049 h 4532507"/>
              <a:gd name="connsiteX1434" fmla="*/ 8238205 w 12146583"/>
              <a:gd name="connsiteY1434" fmla="*/ 934427 h 4532507"/>
              <a:gd name="connsiteX1435" fmla="*/ 8305049 w 12146583"/>
              <a:gd name="connsiteY1435" fmla="*/ 951110 h 4532507"/>
              <a:gd name="connsiteX1436" fmla="*/ 8310186 w 12146583"/>
              <a:gd name="connsiteY1436" fmla="*/ 934427 h 4532507"/>
              <a:gd name="connsiteX1437" fmla="*/ 8479859 w 12146583"/>
              <a:gd name="connsiteY1437" fmla="*/ 976139 h 4532507"/>
              <a:gd name="connsiteX1438" fmla="*/ 8541553 w 12146583"/>
              <a:gd name="connsiteY1438" fmla="*/ 976139 h 4532507"/>
              <a:gd name="connsiteX1439" fmla="*/ 8556988 w 12146583"/>
              <a:gd name="connsiteY1439" fmla="*/ 992822 h 4532507"/>
              <a:gd name="connsiteX1440" fmla="*/ 8387316 w 12146583"/>
              <a:gd name="connsiteY1440" fmla="*/ 976139 h 4532507"/>
              <a:gd name="connsiteX1441" fmla="*/ 8413014 w 12146583"/>
              <a:gd name="connsiteY1441" fmla="*/ 1009505 h 4532507"/>
              <a:gd name="connsiteX1442" fmla="*/ 8094243 w 12146583"/>
              <a:gd name="connsiteY1442" fmla="*/ 976139 h 4532507"/>
              <a:gd name="connsiteX1443" fmla="*/ 7744623 w 12146583"/>
              <a:gd name="connsiteY1443" fmla="*/ 967791 h 4532507"/>
              <a:gd name="connsiteX1444" fmla="*/ 7502970 w 12146583"/>
              <a:gd name="connsiteY1444" fmla="*/ 942762 h 4532507"/>
              <a:gd name="connsiteX1445" fmla="*/ 7580101 w 12146583"/>
              <a:gd name="connsiteY1445" fmla="*/ 959458 h 4532507"/>
              <a:gd name="connsiteX1446" fmla="*/ 7662356 w 12146583"/>
              <a:gd name="connsiteY1446" fmla="*/ 976139 h 4532507"/>
              <a:gd name="connsiteX1447" fmla="*/ 7652082 w 12146583"/>
              <a:gd name="connsiteY1447" fmla="*/ 992822 h 4532507"/>
              <a:gd name="connsiteX1448" fmla="*/ 7729200 w 12146583"/>
              <a:gd name="connsiteY1448" fmla="*/ 1034535 h 4532507"/>
              <a:gd name="connsiteX1449" fmla="*/ 7883449 w 12146583"/>
              <a:gd name="connsiteY1449" fmla="*/ 1076247 h 4532507"/>
              <a:gd name="connsiteX1450" fmla="*/ 7909147 w 12146583"/>
              <a:gd name="connsiteY1450" fmla="*/ 1076247 h 4532507"/>
              <a:gd name="connsiteX1451" fmla="*/ 7914296 w 12146583"/>
              <a:gd name="connsiteY1451" fmla="*/ 1084595 h 4532507"/>
              <a:gd name="connsiteX1452" fmla="*/ 7955430 w 12146583"/>
              <a:gd name="connsiteY1452" fmla="*/ 1092943 h 4532507"/>
              <a:gd name="connsiteX1453" fmla="*/ 8017124 w 12146583"/>
              <a:gd name="connsiteY1453" fmla="*/ 1101278 h 4532507"/>
              <a:gd name="connsiteX1454" fmla="*/ 8166224 w 12146583"/>
              <a:gd name="connsiteY1454" fmla="*/ 1134656 h 4532507"/>
              <a:gd name="connsiteX1455" fmla="*/ 8171373 w 12146583"/>
              <a:gd name="connsiteY1455" fmla="*/ 1151339 h 4532507"/>
              <a:gd name="connsiteX1456" fmla="*/ 8233068 w 12146583"/>
              <a:gd name="connsiteY1456" fmla="*/ 1159687 h 4532507"/>
              <a:gd name="connsiteX1457" fmla="*/ 8479859 w 12146583"/>
              <a:gd name="connsiteY1457" fmla="*/ 1193051 h 4532507"/>
              <a:gd name="connsiteX1458" fmla="*/ 8495282 w 12146583"/>
              <a:gd name="connsiteY1458" fmla="*/ 1201399 h 4532507"/>
              <a:gd name="connsiteX1459" fmla="*/ 8639244 w 12146583"/>
              <a:gd name="connsiteY1459" fmla="*/ 1218080 h 4532507"/>
              <a:gd name="connsiteX1460" fmla="*/ 8659818 w 12146583"/>
              <a:gd name="connsiteY1460" fmla="*/ 1201399 h 4532507"/>
              <a:gd name="connsiteX1461" fmla="*/ 8670091 w 12146583"/>
              <a:gd name="connsiteY1461" fmla="*/ 1209747 h 4532507"/>
              <a:gd name="connsiteX1462" fmla="*/ 8670091 w 12146583"/>
              <a:gd name="connsiteY1462" fmla="*/ 1193051 h 4532507"/>
              <a:gd name="connsiteX1463" fmla="*/ 8690665 w 12146583"/>
              <a:gd name="connsiteY1463" fmla="*/ 1201399 h 4532507"/>
              <a:gd name="connsiteX1464" fmla="*/ 8731799 w 12146583"/>
              <a:gd name="connsiteY1464" fmla="*/ 1201399 h 4532507"/>
              <a:gd name="connsiteX1465" fmla="*/ 8834627 w 12146583"/>
              <a:gd name="connsiteY1465" fmla="*/ 1168020 h 4532507"/>
              <a:gd name="connsiteX1466" fmla="*/ 8973440 w 12146583"/>
              <a:gd name="connsiteY1466" fmla="*/ 1142990 h 4532507"/>
              <a:gd name="connsiteX1467" fmla="*/ 9004288 w 12146583"/>
              <a:gd name="connsiteY1467" fmla="*/ 1151339 h 4532507"/>
              <a:gd name="connsiteX1468" fmla="*/ 8983727 w 12146583"/>
              <a:gd name="connsiteY1468" fmla="*/ 1117973 h 4532507"/>
              <a:gd name="connsiteX1469" fmla="*/ 9035135 w 12146583"/>
              <a:gd name="connsiteY1469" fmla="*/ 1117973 h 4532507"/>
              <a:gd name="connsiteX1470" fmla="*/ 9065995 w 12146583"/>
              <a:gd name="connsiteY1470" fmla="*/ 1109626 h 4532507"/>
              <a:gd name="connsiteX1471" fmla="*/ 9014574 w 12146583"/>
              <a:gd name="connsiteY1471" fmla="*/ 1101278 h 4532507"/>
              <a:gd name="connsiteX1472" fmla="*/ 9117402 w 12146583"/>
              <a:gd name="connsiteY1472" fmla="*/ 1109626 h 4532507"/>
              <a:gd name="connsiteX1473" fmla="*/ 9137976 w 12146583"/>
              <a:gd name="connsiteY1473" fmla="*/ 1101278 h 4532507"/>
              <a:gd name="connsiteX1474" fmla="*/ 9137976 w 12146583"/>
              <a:gd name="connsiteY1474" fmla="*/ 1126307 h 4532507"/>
              <a:gd name="connsiteX1475" fmla="*/ 9179097 w 12146583"/>
              <a:gd name="connsiteY1475" fmla="*/ 1126307 h 4532507"/>
              <a:gd name="connsiteX1476" fmla="*/ 9204807 w 12146583"/>
              <a:gd name="connsiteY1476" fmla="*/ 1126307 h 4532507"/>
              <a:gd name="connsiteX1477" fmla="*/ 9266501 w 12146583"/>
              <a:gd name="connsiteY1477" fmla="*/ 1168020 h 4532507"/>
              <a:gd name="connsiteX1478" fmla="*/ 9194532 w 12146583"/>
              <a:gd name="connsiteY1478" fmla="*/ 1151339 h 4532507"/>
              <a:gd name="connsiteX1479" fmla="*/ 9225381 w 12146583"/>
              <a:gd name="connsiteY1479" fmla="*/ 1151339 h 4532507"/>
              <a:gd name="connsiteX1480" fmla="*/ 9168823 w 12146583"/>
              <a:gd name="connsiteY1480" fmla="*/ 1142990 h 4532507"/>
              <a:gd name="connsiteX1481" fmla="*/ 9055708 w 12146583"/>
              <a:gd name="connsiteY1481" fmla="*/ 1126307 h 4532507"/>
              <a:gd name="connsiteX1482" fmla="*/ 9148250 w 12146583"/>
              <a:gd name="connsiteY1482" fmla="*/ 1168020 h 4532507"/>
              <a:gd name="connsiteX1483" fmla="*/ 9122551 w 12146583"/>
              <a:gd name="connsiteY1483" fmla="*/ 1159687 h 4532507"/>
              <a:gd name="connsiteX1484" fmla="*/ 9143113 w 12146583"/>
              <a:gd name="connsiteY1484" fmla="*/ 1151339 h 4532507"/>
              <a:gd name="connsiteX1485" fmla="*/ 9194532 w 12146583"/>
              <a:gd name="connsiteY1485" fmla="*/ 1159687 h 4532507"/>
              <a:gd name="connsiteX1486" fmla="*/ 9194532 w 12146583"/>
              <a:gd name="connsiteY1486" fmla="*/ 1184716 h 4532507"/>
              <a:gd name="connsiteX1487" fmla="*/ 9240804 w 12146583"/>
              <a:gd name="connsiteY1487" fmla="*/ 1201399 h 4532507"/>
              <a:gd name="connsiteX1488" fmla="*/ 9204807 w 12146583"/>
              <a:gd name="connsiteY1488" fmla="*/ 1193051 h 4532507"/>
              <a:gd name="connsiteX1489" fmla="*/ 9204807 w 12146583"/>
              <a:gd name="connsiteY1489" fmla="*/ 1209747 h 4532507"/>
              <a:gd name="connsiteX1490" fmla="*/ 9261365 w 12146583"/>
              <a:gd name="connsiteY1490" fmla="*/ 1218080 h 4532507"/>
              <a:gd name="connsiteX1491" fmla="*/ 9256228 w 12146583"/>
              <a:gd name="connsiteY1491" fmla="*/ 1226428 h 4532507"/>
              <a:gd name="connsiteX1492" fmla="*/ 9281938 w 12146583"/>
              <a:gd name="connsiteY1492" fmla="*/ 1234777 h 4532507"/>
              <a:gd name="connsiteX1493" fmla="*/ 9266501 w 12146583"/>
              <a:gd name="connsiteY1493" fmla="*/ 1218080 h 4532507"/>
              <a:gd name="connsiteX1494" fmla="*/ 9364130 w 12146583"/>
              <a:gd name="connsiteY1494" fmla="*/ 1251460 h 4532507"/>
              <a:gd name="connsiteX1495" fmla="*/ 9348769 w 12146583"/>
              <a:gd name="connsiteY1495" fmla="*/ 1251460 h 4532507"/>
              <a:gd name="connsiteX1496" fmla="*/ 9405264 w 12146583"/>
              <a:gd name="connsiteY1496" fmla="*/ 1259793 h 4532507"/>
              <a:gd name="connsiteX1497" fmla="*/ 9646917 w 12146583"/>
              <a:gd name="connsiteY1497" fmla="*/ 1334884 h 4532507"/>
              <a:gd name="connsiteX1498" fmla="*/ 9636631 w 12146583"/>
              <a:gd name="connsiteY1498" fmla="*/ 1343233 h 4532507"/>
              <a:gd name="connsiteX1499" fmla="*/ 9662341 w 12146583"/>
              <a:gd name="connsiteY1499" fmla="*/ 1318201 h 4532507"/>
              <a:gd name="connsiteX1500" fmla="*/ 9688051 w 12146583"/>
              <a:gd name="connsiteY1500" fmla="*/ 1326536 h 4532507"/>
              <a:gd name="connsiteX1501" fmla="*/ 9688051 w 12146583"/>
              <a:gd name="connsiteY1501" fmla="*/ 1309853 h 4532507"/>
              <a:gd name="connsiteX1502" fmla="*/ 9718899 w 12146583"/>
              <a:gd name="connsiteY1502" fmla="*/ 1301520 h 4532507"/>
              <a:gd name="connsiteX1503" fmla="*/ 9703475 w 12146583"/>
              <a:gd name="connsiteY1503" fmla="*/ 1268141 h 4532507"/>
              <a:gd name="connsiteX1504" fmla="*/ 9682901 w 12146583"/>
              <a:gd name="connsiteY1504" fmla="*/ 1268141 h 4532507"/>
              <a:gd name="connsiteX1505" fmla="*/ 9682901 w 12146583"/>
              <a:gd name="connsiteY1505" fmla="*/ 1251460 h 4532507"/>
              <a:gd name="connsiteX1506" fmla="*/ 9616070 w 12146583"/>
              <a:gd name="connsiteY1506" fmla="*/ 1251460 h 4532507"/>
              <a:gd name="connsiteX1507" fmla="*/ 9641769 w 12146583"/>
              <a:gd name="connsiteY1507" fmla="*/ 1243111 h 4532507"/>
              <a:gd name="connsiteX1508" fmla="*/ 9472108 w 12146583"/>
              <a:gd name="connsiteY1508" fmla="*/ 1168020 h 4532507"/>
              <a:gd name="connsiteX1509" fmla="*/ 9400114 w 12146583"/>
              <a:gd name="connsiteY1509" fmla="*/ 1151339 h 4532507"/>
              <a:gd name="connsiteX1510" fmla="*/ 9420687 w 12146583"/>
              <a:gd name="connsiteY1510" fmla="*/ 1159687 h 4532507"/>
              <a:gd name="connsiteX1511" fmla="*/ 9364130 w 12146583"/>
              <a:gd name="connsiteY1511" fmla="*/ 1142990 h 4532507"/>
              <a:gd name="connsiteX1512" fmla="*/ 9333345 w 12146583"/>
              <a:gd name="connsiteY1512" fmla="*/ 1142990 h 4532507"/>
              <a:gd name="connsiteX1513" fmla="*/ 9297361 w 12146583"/>
              <a:gd name="connsiteY1513" fmla="*/ 1134656 h 4532507"/>
              <a:gd name="connsiteX1514" fmla="*/ 9323059 w 12146583"/>
              <a:gd name="connsiteY1514" fmla="*/ 1134656 h 4532507"/>
              <a:gd name="connsiteX1515" fmla="*/ 9297361 w 12146583"/>
              <a:gd name="connsiteY1515" fmla="*/ 1117973 h 4532507"/>
              <a:gd name="connsiteX1516" fmla="*/ 9276788 w 12146583"/>
              <a:gd name="connsiteY1516" fmla="*/ 1126307 h 4532507"/>
              <a:gd name="connsiteX1517" fmla="*/ 9302498 w 12146583"/>
              <a:gd name="connsiteY1517" fmla="*/ 1126307 h 4532507"/>
              <a:gd name="connsiteX1518" fmla="*/ 9271651 w 12146583"/>
              <a:gd name="connsiteY1518" fmla="*/ 1134656 h 4532507"/>
              <a:gd name="connsiteX1519" fmla="*/ 9317922 w 12146583"/>
              <a:gd name="connsiteY1519" fmla="*/ 1109626 h 4532507"/>
              <a:gd name="connsiteX1520" fmla="*/ 9358992 w 12146583"/>
              <a:gd name="connsiteY1520" fmla="*/ 1126307 h 4532507"/>
              <a:gd name="connsiteX1521" fmla="*/ 9358992 w 12146583"/>
              <a:gd name="connsiteY1521" fmla="*/ 1109626 h 4532507"/>
              <a:gd name="connsiteX1522" fmla="*/ 9389839 w 12146583"/>
              <a:gd name="connsiteY1522" fmla="*/ 1117973 h 4532507"/>
              <a:gd name="connsiteX1523" fmla="*/ 9374417 w 12146583"/>
              <a:gd name="connsiteY1523" fmla="*/ 1101278 h 4532507"/>
              <a:gd name="connsiteX1524" fmla="*/ 9436111 w 12146583"/>
              <a:gd name="connsiteY1524" fmla="*/ 1109626 h 4532507"/>
              <a:gd name="connsiteX1525" fmla="*/ 9549226 w 12146583"/>
              <a:gd name="connsiteY1525" fmla="*/ 1134656 h 4532507"/>
              <a:gd name="connsiteX1526" fmla="*/ 9564649 w 12146583"/>
              <a:gd name="connsiteY1526" fmla="*/ 1142990 h 4532507"/>
              <a:gd name="connsiteX1527" fmla="*/ 9636631 w 12146583"/>
              <a:gd name="connsiteY1527" fmla="*/ 1159687 h 4532507"/>
              <a:gd name="connsiteX1528" fmla="*/ 9492669 w 12146583"/>
              <a:gd name="connsiteY1528" fmla="*/ 1126307 h 4532507"/>
              <a:gd name="connsiteX1529" fmla="*/ 9544076 w 12146583"/>
              <a:gd name="connsiteY1529" fmla="*/ 1159687 h 4532507"/>
              <a:gd name="connsiteX1530" fmla="*/ 9569786 w 12146583"/>
              <a:gd name="connsiteY1530" fmla="*/ 1159687 h 4532507"/>
              <a:gd name="connsiteX1531" fmla="*/ 9569786 w 12146583"/>
              <a:gd name="connsiteY1531" fmla="*/ 1184716 h 4532507"/>
              <a:gd name="connsiteX1532" fmla="*/ 9597584 w 12146583"/>
              <a:gd name="connsiteY1532" fmla="*/ 1179074 h 4532507"/>
              <a:gd name="connsiteX1533" fmla="*/ 9641769 w 12146583"/>
              <a:gd name="connsiteY1533" fmla="*/ 1184716 h 4532507"/>
              <a:gd name="connsiteX1534" fmla="*/ 9616070 w 12146583"/>
              <a:gd name="connsiteY1534" fmla="*/ 1168020 h 4532507"/>
              <a:gd name="connsiteX1535" fmla="*/ 9662341 w 12146583"/>
              <a:gd name="connsiteY1535" fmla="*/ 1176368 h 4532507"/>
              <a:gd name="connsiteX1536" fmla="*/ 9657191 w 12146583"/>
              <a:gd name="connsiteY1536" fmla="*/ 1159687 h 4532507"/>
              <a:gd name="connsiteX1537" fmla="*/ 9749746 w 12146583"/>
              <a:gd name="connsiteY1537" fmla="*/ 1168020 h 4532507"/>
              <a:gd name="connsiteX1538" fmla="*/ 9724035 w 12146583"/>
              <a:gd name="connsiteY1538" fmla="*/ 1142990 h 4532507"/>
              <a:gd name="connsiteX1539" fmla="*/ 9806303 w 12146583"/>
              <a:gd name="connsiteY1539" fmla="*/ 1176368 h 4532507"/>
              <a:gd name="connsiteX1540" fmla="*/ 9765169 w 12146583"/>
              <a:gd name="connsiteY1540" fmla="*/ 1176368 h 4532507"/>
              <a:gd name="connsiteX1541" fmla="*/ 9811440 w 12146583"/>
              <a:gd name="connsiteY1541" fmla="*/ 1184716 h 4532507"/>
              <a:gd name="connsiteX1542" fmla="*/ 9821726 w 12146583"/>
              <a:gd name="connsiteY1542" fmla="*/ 1201399 h 4532507"/>
              <a:gd name="connsiteX1543" fmla="*/ 9826863 w 12146583"/>
              <a:gd name="connsiteY1543" fmla="*/ 1193051 h 4532507"/>
              <a:gd name="connsiteX1544" fmla="*/ 9842287 w 12146583"/>
              <a:gd name="connsiteY1544" fmla="*/ 1209747 h 4532507"/>
              <a:gd name="connsiteX1545" fmla="*/ 9857724 w 12146583"/>
              <a:gd name="connsiteY1545" fmla="*/ 1201399 h 4532507"/>
              <a:gd name="connsiteX1546" fmla="*/ 9837150 w 12146583"/>
              <a:gd name="connsiteY1546" fmla="*/ 1193051 h 4532507"/>
              <a:gd name="connsiteX1547" fmla="*/ 9893709 w 12146583"/>
              <a:gd name="connsiteY1547" fmla="*/ 1201399 h 4532507"/>
              <a:gd name="connsiteX1548" fmla="*/ 9903349 w 12146583"/>
              <a:gd name="connsiteY1548" fmla="*/ 1215997 h 4532507"/>
              <a:gd name="connsiteX1549" fmla="*/ 9910089 w 12146583"/>
              <a:gd name="connsiteY1549" fmla="*/ 1216659 h 4532507"/>
              <a:gd name="connsiteX1550" fmla="*/ 9910081 w 12146583"/>
              <a:gd name="connsiteY1550" fmla="*/ 1216660 h 4532507"/>
              <a:gd name="connsiteX1551" fmla="*/ 9924556 w 12146583"/>
              <a:gd name="connsiteY1551" fmla="*/ 1218080 h 4532507"/>
              <a:gd name="connsiteX1552" fmla="*/ 9910089 w 12146583"/>
              <a:gd name="connsiteY1552" fmla="*/ 1216659 h 4532507"/>
              <a:gd name="connsiteX1553" fmla="*/ 9935602 w 12146583"/>
              <a:gd name="connsiteY1553" fmla="*/ 1213736 h 4532507"/>
              <a:gd name="connsiteX1554" fmla="*/ 9965688 w 12146583"/>
              <a:gd name="connsiteY1554" fmla="*/ 1209747 h 4532507"/>
              <a:gd name="connsiteX1555" fmla="*/ 9945128 w 12146583"/>
              <a:gd name="connsiteY1555" fmla="*/ 1184716 h 4532507"/>
              <a:gd name="connsiteX1556" fmla="*/ 9950265 w 12146583"/>
              <a:gd name="connsiteY1556" fmla="*/ 1201399 h 4532507"/>
              <a:gd name="connsiteX1557" fmla="*/ 9883421 w 12146583"/>
              <a:gd name="connsiteY1557" fmla="*/ 1193051 h 4532507"/>
              <a:gd name="connsiteX1558" fmla="*/ 9862861 w 12146583"/>
              <a:gd name="connsiteY1558" fmla="*/ 1159687 h 4532507"/>
              <a:gd name="connsiteX1559" fmla="*/ 9873134 w 12146583"/>
              <a:gd name="connsiteY1559" fmla="*/ 1142990 h 4532507"/>
              <a:gd name="connsiteX1560" fmla="*/ 9862861 w 12146583"/>
              <a:gd name="connsiteY1560" fmla="*/ 1134656 h 4532507"/>
              <a:gd name="connsiteX1561" fmla="*/ 9837150 w 12146583"/>
              <a:gd name="connsiteY1561" fmla="*/ 1126307 h 4532507"/>
              <a:gd name="connsiteX1562" fmla="*/ 9796016 w 12146583"/>
              <a:gd name="connsiteY1562" fmla="*/ 1092943 h 4532507"/>
              <a:gd name="connsiteX1563" fmla="*/ 9806303 w 12146583"/>
              <a:gd name="connsiteY1563" fmla="*/ 1117973 h 4532507"/>
              <a:gd name="connsiteX1564" fmla="*/ 9780593 w 12146583"/>
              <a:gd name="connsiteY1564" fmla="*/ 1101278 h 4532507"/>
              <a:gd name="connsiteX1565" fmla="*/ 9826863 w 12146583"/>
              <a:gd name="connsiteY1565" fmla="*/ 1142990 h 4532507"/>
              <a:gd name="connsiteX1566" fmla="*/ 9785731 w 12146583"/>
              <a:gd name="connsiteY1566" fmla="*/ 1126307 h 4532507"/>
              <a:gd name="connsiteX1567" fmla="*/ 9744609 w 12146583"/>
              <a:gd name="connsiteY1567" fmla="*/ 1092943 h 4532507"/>
              <a:gd name="connsiteX1568" fmla="*/ 9770306 w 12146583"/>
              <a:gd name="connsiteY1568" fmla="*/ 1101278 h 4532507"/>
              <a:gd name="connsiteX1569" fmla="*/ 9780593 w 12146583"/>
              <a:gd name="connsiteY1569" fmla="*/ 1092943 h 4532507"/>
              <a:gd name="connsiteX1570" fmla="*/ 9775456 w 12146583"/>
              <a:gd name="connsiteY1570" fmla="*/ 1076247 h 4532507"/>
              <a:gd name="connsiteX1571" fmla="*/ 9883421 w 12146583"/>
              <a:gd name="connsiteY1571" fmla="*/ 1084595 h 4532507"/>
              <a:gd name="connsiteX1572" fmla="*/ 9790879 w 12146583"/>
              <a:gd name="connsiteY1572" fmla="*/ 1067912 h 4532507"/>
              <a:gd name="connsiteX1573" fmla="*/ 9790879 w 12146583"/>
              <a:gd name="connsiteY1573" fmla="*/ 1042883 h 4532507"/>
              <a:gd name="connsiteX1574" fmla="*/ 9760032 w 12146583"/>
              <a:gd name="connsiteY1574" fmla="*/ 1034535 h 4532507"/>
              <a:gd name="connsiteX1575" fmla="*/ 9749746 w 12146583"/>
              <a:gd name="connsiteY1575" fmla="*/ 1034535 h 4532507"/>
              <a:gd name="connsiteX1576" fmla="*/ 9816578 w 12146583"/>
              <a:gd name="connsiteY1576" fmla="*/ 1034535 h 4532507"/>
              <a:gd name="connsiteX1577" fmla="*/ 9837150 w 12146583"/>
              <a:gd name="connsiteY1577" fmla="*/ 1026200 h 4532507"/>
              <a:gd name="connsiteX1578" fmla="*/ 9929693 w 12146583"/>
              <a:gd name="connsiteY1578" fmla="*/ 1076247 h 4532507"/>
              <a:gd name="connsiteX1579" fmla="*/ 9914281 w 12146583"/>
              <a:gd name="connsiteY1579" fmla="*/ 1084595 h 4532507"/>
              <a:gd name="connsiteX1580" fmla="*/ 9955403 w 12146583"/>
              <a:gd name="connsiteY1580" fmla="*/ 1109626 h 4532507"/>
              <a:gd name="connsiteX1581" fmla="*/ 9975977 w 12146583"/>
              <a:gd name="connsiteY1581" fmla="*/ 1092943 h 4532507"/>
              <a:gd name="connsiteX1582" fmla="*/ 9986262 w 12146583"/>
              <a:gd name="connsiteY1582" fmla="*/ 1117973 h 4532507"/>
              <a:gd name="connsiteX1583" fmla="*/ 10022246 w 12146583"/>
              <a:gd name="connsiteY1583" fmla="*/ 1142990 h 4532507"/>
              <a:gd name="connsiteX1584" fmla="*/ 10032533 w 12146583"/>
              <a:gd name="connsiteY1584" fmla="*/ 1134656 h 4532507"/>
              <a:gd name="connsiteX1585" fmla="*/ 10114801 w 12146583"/>
              <a:gd name="connsiteY1585" fmla="*/ 1168020 h 4532507"/>
              <a:gd name="connsiteX1586" fmla="*/ 10140499 w 12146583"/>
              <a:gd name="connsiteY1586" fmla="*/ 1201399 h 4532507"/>
              <a:gd name="connsiteX1587" fmla="*/ 10119939 w 12146583"/>
              <a:gd name="connsiteY1587" fmla="*/ 1193051 h 4532507"/>
              <a:gd name="connsiteX1588" fmla="*/ 10130224 w 12146583"/>
              <a:gd name="connsiteY1588" fmla="*/ 1209747 h 4532507"/>
              <a:gd name="connsiteX1589" fmla="*/ 10161071 w 12146583"/>
              <a:gd name="connsiteY1589" fmla="*/ 1218080 h 4532507"/>
              <a:gd name="connsiteX1590" fmla="*/ 10222767 w 12146583"/>
              <a:gd name="connsiteY1590" fmla="*/ 1243111 h 4532507"/>
              <a:gd name="connsiteX1591" fmla="*/ 10197056 w 12146583"/>
              <a:gd name="connsiteY1591" fmla="*/ 1251460 h 4532507"/>
              <a:gd name="connsiteX1592" fmla="*/ 10212480 w 12146583"/>
              <a:gd name="connsiteY1592" fmla="*/ 1259793 h 4532507"/>
              <a:gd name="connsiteX1593" fmla="*/ 10197056 w 12146583"/>
              <a:gd name="connsiteY1593" fmla="*/ 1259793 h 4532507"/>
              <a:gd name="connsiteX1594" fmla="*/ 10227903 w 12146583"/>
              <a:gd name="connsiteY1594" fmla="*/ 1268141 h 4532507"/>
              <a:gd name="connsiteX1595" fmla="*/ 10269038 w 12146583"/>
              <a:gd name="connsiteY1595" fmla="*/ 1243111 h 4532507"/>
              <a:gd name="connsiteX1596" fmla="*/ 10310171 w 12146583"/>
              <a:gd name="connsiteY1596" fmla="*/ 1259793 h 4532507"/>
              <a:gd name="connsiteX1597" fmla="*/ 10325595 w 12146583"/>
              <a:gd name="connsiteY1597" fmla="*/ 1243111 h 4532507"/>
              <a:gd name="connsiteX1598" fmla="*/ 10351306 w 12146583"/>
              <a:gd name="connsiteY1598" fmla="*/ 1209747 h 4532507"/>
              <a:gd name="connsiteX1599" fmla="*/ 10337565 w 12146583"/>
              <a:gd name="connsiteY1599" fmla="*/ 1199409 h 4532507"/>
              <a:gd name="connsiteX1600" fmla="*/ 10346169 w 12146583"/>
              <a:gd name="connsiteY1600" fmla="*/ 1184716 h 4532507"/>
              <a:gd name="connsiteX1601" fmla="*/ 10315322 w 12146583"/>
              <a:gd name="connsiteY1601" fmla="*/ 1168020 h 4532507"/>
              <a:gd name="connsiteX1602" fmla="*/ 10243339 w 12146583"/>
              <a:gd name="connsiteY1602" fmla="*/ 1159687 h 4532507"/>
              <a:gd name="connsiteX1603" fmla="*/ 10176495 w 12146583"/>
              <a:gd name="connsiteY1603" fmla="*/ 1151339 h 4532507"/>
              <a:gd name="connsiteX1604" fmla="*/ 10191918 w 12146583"/>
              <a:gd name="connsiteY1604" fmla="*/ 1134656 h 4532507"/>
              <a:gd name="connsiteX1605" fmla="*/ 10217630 w 12146583"/>
              <a:gd name="connsiteY1605" fmla="*/ 1142990 h 4532507"/>
              <a:gd name="connsiteX1606" fmla="*/ 10227903 w 12146583"/>
              <a:gd name="connsiteY1606" fmla="*/ 1142990 h 4532507"/>
              <a:gd name="connsiteX1607" fmla="*/ 10212480 w 12146583"/>
              <a:gd name="connsiteY1607" fmla="*/ 1126307 h 4532507"/>
              <a:gd name="connsiteX1608" fmla="*/ 10171358 w 12146583"/>
              <a:gd name="connsiteY1608" fmla="*/ 1109626 h 4532507"/>
              <a:gd name="connsiteX1609" fmla="*/ 10197056 w 12146583"/>
              <a:gd name="connsiteY1609" fmla="*/ 1109626 h 4532507"/>
              <a:gd name="connsiteX1610" fmla="*/ 10211911 w 12146583"/>
              <a:gd name="connsiteY1610" fmla="*/ 1118893 h 4532507"/>
              <a:gd name="connsiteX1611" fmla="*/ 10248477 w 12146583"/>
              <a:gd name="connsiteY1611" fmla="*/ 1126307 h 4532507"/>
              <a:gd name="connsiteX1612" fmla="*/ 10243339 w 12146583"/>
              <a:gd name="connsiteY1612" fmla="*/ 1117973 h 4532507"/>
              <a:gd name="connsiteX1613" fmla="*/ 10269038 w 12146583"/>
              <a:gd name="connsiteY1613" fmla="*/ 1134656 h 4532507"/>
              <a:gd name="connsiteX1614" fmla="*/ 10279324 w 12146583"/>
              <a:gd name="connsiteY1614" fmla="*/ 1126307 h 4532507"/>
              <a:gd name="connsiteX1615" fmla="*/ 10305033 w 12146583"/>
              <a:gd name="connsiteY1615" fmla="*/ 1134656 h 4532507"/>
              <a:gd name="connsiteX1616" fmla="*/ 10325595 w 12146583"/>
              <a:gd name="connsiteY1616" fmla="*/ 1134656 h 4532507"/>
              <a:gd name="connsiteX1617" fmla="*/ 10382153 w 12146583"/>
              <a:gd name="connsiteY1617" fmla="*/ 1092943 h 4532507"/>
              <a:gd name="connsiteX1618" fmla="*/ 10413000 w 12146583"/>
              <a:gd name="connsiteY1618" fmla="*/ 1101278 h 4532507"/>
              <a:gd name="connsiteX1619" fmla="*/ 10423286 w 12146583"/>
              <a:gd name="connsiteY1619" fmla="*/ 1092943 h 4532507"/>
              <a:gd name="connsiteX1620" fmla="*/ 10433573 w 12146583"/>
              <a:gd name="connsiteY1620" fmla="*/ 1109626 h 4532507"/>
              <a:gd name="connsiteX1621" fmla="*/ 10443847 w 12146583"/>
              <a:gd name="connsiteY1621" fmla="*/ 1101278 h 4532507"/>
              <a:gd name="connsiteX1622" fmla="*/ 10469557 w 12146583"/>
              <a:gd name="connsiteY1622" fmla="*/ 1134656 h 4532507"/>
              <a:gd name="connsiteX1623" fmla="*/ 10464420 w 12146583"/>
              <a:gd name="connsiteY1623" fmla="*/ 1117973 h 4532507"/>
              <a:gd name="connsiteX1624" fmla="*/ 10541538 w 12146583"/>
              <a:gd name="connsiteY1624" fmla="*/ 1142990 h 4532507"/>
              <a:gd name="connsiteX1625" fmla="*/ 10567248 w 12146583"/>
              <a:gd name="connsiteY1625" fmla="*/ 1176368 h 4532507"/>
              <a:gd name="connsiteX1626" fmla="*/ 10572399 w 12146583"/>
              <a:gd name="connsiteY1626" fmla="*/ 1201399 h 4532507"/>
              <a:gd name="connsiteX1627" fmla="*/ 10551825 w 12146583"/>
              <a:gd name="connsiteY1627" fmla="*/ 1193051 h 4532507"/>
              <a:gd name="connsiteX1628" fmla="*/ 10567248 w 12146583"/>
              <a:gd name="connsiteY1628" fmla="*/ 1218080 h 4532507"/>
              <a:gd name="connsiteX1629" fmla="*/ 10546688 w 12146583"/>
              <a:gd name="connsiteY1629" fmla="*/ 1218080 h 4532507"/>
              <a:gd name="connsiteX1630" fmla="*/ 10577535 w 12146583"/>
              <a:gd name="connsiteY1630" fmla="*/ 1251460 h 4532507"/>
              <a:gd name="connsiteX1631" fmla="*/ 10603246 w 12146583"/>
              <a:gd name="connsiteY1631" fmla="*/ 1218080 h 4532507"/>
              <a:gd name="connsiteX1632" fmla="*/ 10587822 w 12146583"/>
              <a:gd name="connsiteY1632" fmla="*/ 1209747 h 4532507"/>
              <a:gd name="connsiteX1633" fmla="*/ 10659803 w 12146583"/>
              <a:gd name="connsiteY1633" fmla="*/ 1201399 h 4532507"/>
              <a:gd name="connsiteX1634" fmla="*/ 10670077 w 12146583"/>
              <a:gd name="connsiteY1634" fmla="*/ 1218080 h 4532507"/>
              <a:gd name="connsiteX1635" fmla="*/ 10721499 w 12146583"/>
              <a:gd name="connsiteY1635" fmla="*/ 1201399 h 4532507"/>
              <a:gd name="connsiteX1636" fmla="*/ 10747208 w 12146583"/>
              <a:gd name="connsiteY1636" fmla="*/ 1226428 h 4532507"/>
              <a:gd name="connsiteX1637" fmla="*/ 10731784 w 12146583"/>
              <a:gd name="connsiteY1637" fmla="*/ 1226428 h 4532507"/>
              <a:gd name="connsiteX1638" fmla="*/ 10752346 w 12146583"/>
              <a:gd name="connsiteY1638" fmla="*/ 1251460 h 4532507"/>
              <a:gd name="connsiteX1639" fmla="*/ 10793478 w 12146583"/>
              <a:gd name="connsiteY1639" fmla="*/ 1251460 h 4532507"/>
              <a:gd name="connsiteX1640" fmla="*/ 10808902 w 12146583"/>
              <a:gd name="connsiteY1640" fmla="*/ 1276489 h 4532507"/>
              <a:gd name="connsiteX1641" fmla="*/ 10762631 w 12146583"/>
              <a:gd name="connsiteY1641" fmla="*/ 1268141 h 4532507"/>
              <a:gd name="connsiteX1642" fmla="*/ 10690650 w 12146583"/>
              <a:gd name="connsiteY1642" fmla="*/ 1268141 h 4532507"/>
              <a:gd name="connsiteX1643" fmla="*/ 10747208 w 12146583"/>
              <a:gd name="connsiteY1643" fmla="*/ 1284837 h 4532507"/>
              <a:gd name="connsiteX1644" fmla="*/ 10757494 w 12146583"/>
              <a:gd name="connsiteY1644" fmla="*/ 1301520 h 4532507"/>
              <a:gd name="connsiteX1645" fmla="*/ 10839749 w 12146583"/>
              <a:gd name="connsiteY1645" fmla="*/ 1334884 h 4532507"/>
              <a:gd name="connsiteX1646" fmla="*/ 10844899 w 12146583"/>
              <a:gd name="connsiteY1646" fmla="*/ 1318201 h 4532507"/>
              <a:gd name="connsiteX1647" fmla="*/ 10860323 w 12146583"/>
              <a:gd name="connsiteY1647" fmla="*/ 1334884 h 4532507"/>
              <a:gd name="connsiteX1648" fmla="*/ 10844899 w 12146583"/>
              <a:gd name="connsiteY1648" fmla="*/ 1334884 h 4532507"/>
              <a:gd name="connsiteX1649" fmla="*/ 10880883 w 12146583"/>
              <a:gd name="connsiteY1649" fmla="*/ 1359914 h 4532507"/>
              <a:gd name="connsiteX1650" fmla="*/ 10906593 w 12146583"/>
              <a:gd name="connsiteY1650" fmla="*/ 1368262 h 4532507"/>
              <a:gd name="connsiteX1651" fmla="*/ 10896308 w 12146583"/>
              <a:gd name="connsiteY1651" fmla="*/ 1368262 h 4532507"/>
              <a:gd name="connsiteX1652" fmla="*/ 10839749 w 12146583"/>
              <a:gd name="connsiteY1652" fmla="*/ 1368262 h 4532507"/>
              <a:gd name="connsiteX1653" fmla="*/ 10906593 w 12146583"/>
              <a:gd name="connsiteY1653" fmla="*/ 1426658 h 4532507"/>
              <a:gd name="connsiteX1654" fmla="*/ 10875746 w 12146583"/>
              <a:gd name="connsiteY1654" fmla="*/ 1409974 h 4532507"/>
              <a:gd name="connsiteX1655" fmla="*/ 10850036 w 12146583"/>
              <a:gd name="connsiteY1655" fmla="*/ 1401628 h 4532507"/>
              <a:gd name="connsiteX1656" fmla="*/ 10886021 w 12146583"/>
              <a:gd name="connsiteY1656" fmla="*/ 1435006 h 4532507"/>
              <a:gd name="connsiteX1657" fmla="*/ 10870609 w 12146583"/>
              <a:gd name="connsiteY1657" fmla="*/ 1443354 h 4532507"/>
              <a:gd name="connsiteX1658" fmla="*/ 10916868 w 12146583"/>
              <a:gd name="connsiteY1658" fmla="*/ 1493401 h 4532507"/>
              <a:gd name="connsiteX1659" fmla="*/ 10937440 w 12146583"/>
              <a:gd name="connsiteY1659" fmla="*/ 1493401 h 4532507"/>
              <a:gd name="connsiteX1660" fmla="*/ 10937440 w 12146583"/>
              <a:gd name="connsiteY1660" fmla="*/ 1518431 h 4532507"/>
              <a:gd name="connsiteX1661" fmla="*/ 10963151 w 12146583"/>
              <a:gd name="connsiteY1661" fmla="*/ 1510096 h 4532507"/>
              <a:gd name="connsiteX1662" fmla="*/ 10947729 w 12146583"/>
              <a:gd name="connsiteY1662" fmla="*/ 1518431 h 4532507"/>
              <a:gd name="connsiteX1663" fmla="*/ 10983712 w 12146583"/>
              <a:gd name="connsiteY1663" fmla="*/ 1543462 h 4532507"/>
              <a:gd name="connsiteX1664" fmla="*/ 10988861 w 12146583"/>
              <a:gd name="connsiteY1664" fmla="*/ 1526779 h 4532507"/>
              <a:gd name="connsiteX1665" fmla="*/ 11014559 w 12146583"/>
              <a:gd name="connsiteY1665" fmla="*/ 1551808 h 4532507"/>
              <a:gd name="connsiteX1666" fmla="*/ 11019708 w 12146583"/>
              <a:gd name="connsiteY1666" fmla="*/ 1501749 h 4532507"/>
              <a:gd name="connsiteX1667" fmla="*/ 11004286 w 12146583"/>
              <a:gd name="connsiteY1667" fmla="*/ 1485066 h 4532507"/>
              <a:gd name="connsiteX1668" fmla="*/ 11029995 w 12146583"/>
              <a:gd name="connsiteY1668" fmla="*/ 1485066 h 4532507"/>
              <a:gd name="connsiteX1669" fmla="*/ 11004286 w 12146583"/>
              <a:gd name="connsiteY1669" fmla="*/ 1468383 h 4532507"/>
              <a:gd name="connsiteX1670" fmla="*/ 10958014 w 12146583"/>
              <a:gd name="connsiteY1670" fmla="*/ 1476718 h 4532507"/>
              <a:gd name="connsiteX1671" fmla="*/ 10963151 w 12146583"/>
              <a:gd name="connsiteY1671" fmla="*/ 1460035 h 4532507"/>
              <a:gd name="connsiteX1672" fmla="*/ 10942577 w 12146583"/>
              <a:gd name="connsiteY1672" fmla="*/ 1451687 h 4532507"/>
              <a:gd name="connsiteX1673" fmla="*/ 10937440 w 12146583"/>
              <a:gd name="connsiteY1673" fmla="*/ 1443354 h 4532507"/>
              <a:gd name="connsiteX1674" fmla="*/ 10937440 w 12146583"/>
              <a:gd name="connsiteY1674" fmla="*/ 1426658 h 4532507"/>
              <a:gd name="connsiteX1675" fmla="*/ 10988861 w 12146583"/>
              <a:gd name="connsiteY1675" fmla="*/ 1443354 h 4532507"/>
              <a:gd name="connsiteX1676" fmla="*/ 10968289 w 12146583"/>
              <a:gd name="connsiteY1676" fmla="*/ 1443354 h 4532507"/>
              <a:gd name="connsiteX1677" fmla="*/ 11009423 w 12146583"/>
              <a:gd name="connsiteY1677" fmla="*/ 1468383 h 4532507"/>
              <a:gd name="connsiteX1678" fmla="*/ 11024846 w 12146583"/>
              <a:gd name="connsiteY1678" fmla="*/ 1460035 h 4532507"/>
              <a:gd name="connsiteX1679" fmla="*/ 11009423 w 12146583"/>
              <a:gd name="connsiteY1679" fmla="*/ 1443354 h 4532507"/>
              <a:gd name="connsiteX1680" fmla="*/ 11024846 w 12146583"/>
              <a:gd name="connsiteY1680" fmla="*/ 1451687 h 4532507"/>
              <a:gd name="connsiteX1681" fmla="*/ 11019708 w 12146583"/>
              <a:gd name="connsiteY1681" fmla="*/ 1435006 h 4532507"/>
              <a:gd name="connsiteX1682" fmla="*/ 11009423 w 12146583"/>
              <a:gd name="connsiteY1682" fmla="*/ 1409974 h 4532507"/>
              <a:gd name="connsiteX1683" fmla="*/ 10937440 w 12146583"/>
              <a:gd name="connsiteY1683" fmla="*/ 1393293 h 4532507"/>
              <a:gd name="connsiteX1684" fmla="*/ 10947729 w 12146583"/>
              <a:gd name="connsiteY1684" fmla="*/ 1368262 h 4532507"/>
              <a:gd name="connsiteX1685" fmla="*/ 10906593 w 12146583"/>
              <a:gd name="connsiteY1685" fmla="*/ 1368262 h 4532507"/>
              <a:gd name="connsiteX1686" fmla="*/ 10922017 w 12146583"/>
              <a:gd name="connsiteY1686" fmla="*/ 1359914 h 4532507"/>
              <a:gd name="connsiteX1687" fmla="*/ 10896308 w 12146583"/>
              <a:gd name="connsiteY1687" fmla="*/ 1343233 h 4532507"/>
              <a:gd name="connsiteX1688" fmla="*/ 10922017 w 12146583"/>
              <a:gd name="connsiteY1688" fmla="*/ 1334884 h 4532507"/>
              <a:gd name="connsiteX1689" fmla="*/ 10927155 w 12146583"/>
              <a:gd name="connsiteY1689" fmla="*/ 1326536 h 4532507"/>
              <a:gd name="connsiteX1690" fmla="*/ 10896308 w 12146583"/>
              <a:gd name="connsiteY1690" fmla="*/ 1318201 h 4532507"/>
              <a:gd name="connsiteX1691" fmla="*/ 10880883 w 12146583"/>
              <a:gd name="connsiteY1691" fmla="*/ 1284837 h 4532507"/>
              <a:gd name="connsiteX1692" fmla="*/ 10922017 w 12146583"/>
              <a:gd name="connsiteY1692" fmla="*/ 1301520 h 4532507"/>
              <a:gd name="connsiteX1693" fmla="*/ 10911730 w 12146583"/>
              <a:gd name="connsiteY1693" fmla="*/ 1284837 h 4532507"/>
              <a:gd name="connsiteX1694" fmla="*/ 10958014 w 12146583"/>
              <a:gd name="connsiteY1694" fmla="*/ 1284837 h 4532507"/>
              <a:gd name="connsiteX1695" fmla="*/ 10952864 w 12146583"/>
              <a:gd name="connsiteY1695" fmla="*/ 1268141 h 4532507"/>
              <a:gd name="connsiteX1696" fmla="*/ 11014559 w 12146583"/>
              <a:gd name="connsiteY1696" fmla="*/ 1293172 h 4532507"/>
              <a:gd name="connsiteX1697" fmla="*/ 11014559 w 12146583"/>
              <a:gd name="connsiteY1697" fmla="*/ 1276489 h 4532507"/>
              <a:gd name="connsiteX1698" fmla="*/ 10988861 w 12146583"/>
              <a:gd name="connsiteY1698" fmla="*/ 1259793 h 4532507"/>
              <a:gd name="connsiteX1699" fmla="*/ 11045418 w 12146583"/>
              <a:gd name="connsiteY1699" fmla="*/ 1276489 h 4532507"/>
              <a:gd name="connsiteX1700" fmla="*/ 11055693 w 12146583"/>
              <a:gd name="connsiteY1700" fmla="*/ 1301520 h 4532507"/>
              <a:gd name="connsiteX1701" fmla="*/ 11076267 w 12146583"/>
              <a:gd name="connsiteY1701" fmla="*/ 1301520 h 4532507"/>
              <a:gd name="connsiteX1702" fmla="*/ 11071117 w 12146583"/>
              <a:gd name="connsiteY1702" fmla="*/ 1276489 h 4532507"/>
              <a:gd name="connsiteX1703" fmla="*/ 11101976 w 12146583"/>
              <a:gd name="connsiteY1703" fmla="*/ 1276489 h 4532507"/>
              <a:gd name="connsiteX1704" fmla="*/ 11101976 w 12146583"/>
              <a:gd name="connsiteY1704" fmla="*/ 1309853 h 4532507"/>
              <a:gd name="connsiteX1705" fmla="*/ 11143098 w 12146583"/>
              <a:gd name="connsiteY1705" fmla="*/ 1318201 h 4532507"/>
              <a:gd name="connsiteX1706" fmla="*/ 11179095 w 12146583"/>
              <a:gd name="connsiteY1706" fmla="*/ 1368262 h 4532507"/>
              <a:gd name="connsiteX1707" fmla="*/ 11189382 w 12146583"/>
              <a:gd name="connsiteY1707" fmla="*/ 1359914 h 4532507"/>
              <a:gd name="connsiteX1708" fmla="*/ 11209942 w 12146583"/>
              <a:gd name="connsiteY1708" fmla="*/ 1384945 h 4532507"/>
              <a:gd name="connsiteX1709" fmla="*/ 11189382 w 12146583"/>
              <a:gd name="connsiteY1709" fmla="*/ 1376597 h 4532507"/>
              <a:gd name="connsiteX1710" fmla="*/ 11245938 w 12146583"/>
              <a:gd name="connsiteY1710" fmla="*/ 1409974 h 4532507"/>
              <a:gd name="connsiteX1711" fmla="*/ 11173957 w 12146583"/>
              <a:gd name="connsiteY1711" fmla="*/ 1401628 h 4532507"/>
              <a:gd name="connsiteX1712" fmla="*/ 11184232 w 12146583"/>
              <a:gd name="connsiteY1712" fmla="*/ 1393293 h 4532507"/>
              <a:gd name="connsiteX1713" fmla="*/ 11143098 w 12146583"/>
              <a:gd name="connsiteY1713" fmla="*/ 1376597 h 4532507"/>
              <a:gd name="connsiteX1714" fmla="*/ 11153385 w 12146583"/>
              <a:gd name="connsiteY1714" fmla="*/ 1393293 h 4532507"/>
              <a:gd name="connsiteX1715" fmla="*/ 11112251 w 12146583"/>
              <a:gd name="connsiteY1715" fmla="*/ 1393293 h 4532507"/>
              <a:gd name="connsiteX1716" fmla="*/ 11132823 w 12146583"/>
              <a:gd name="connsiteY1716" fmla="*/ 1451687 h 4532507"/>
              <a:gd name="connsiteX1717" fmla="*/ 11173957 w 12146583"/>
              <a:gd name="connsiteY1717" fmla="*/ 1468383 h 4532507"/>
              <a:gd name="connsiteX1718" fmla="*/ 11194519 w 12146583"/>
              <a:gd name="connsiteY1718" fmla="*/ 1485066 h 4532507"/>
              <a:gd name="connsiteX1719" fmla="*/ 11199655 w 12146583"/>
              <a:gd name="connsiteY1719" fmla="*/ 1501749 h 4532507"/>
              <a:gd name="connsiteX1720" fmla="*/ 11179095 w 12146583"/>
              <a:gd name="connsiteY1720" fmla="*/ 1510096 h 4532507"/>
              <a:gd name="connsiteX1721" fmla="*/ 11209942 w 12146583"/>
              <a:gd name="connsiteY1721" fmla="*/ 1526779 h 4532507"/>
              <a:gd name="connsiteX1722" fmla="*/ 11215079 w 12146583"/>
              <a:gd name="connsiteY1722" fmla="*/ 1501749 h 4532507"/>
              <a:gd name="connsiteX1723" fmla="*/ 11189382 w 12146583"/>
              <a:gd name="connsiteY1723" fmla="*/ 1476718 h 4532507"/>
              <a:gd name="connsiteX1724" fmla="*/ 11209942 w 12146583"/>
              <a:gd name="connsiteY1724" fmla="*/ 1476718 h 4532507"/>
              <a:gd name="connsiteX1725" fmla="*/ 11189382 w 12146583"/>
              <a:gd name="connsiteY1725" fmla="*/ 1460035 h 4532507"/>
              <a:gd name="connsiteX1726" fmla="*/ 11184232 w 12146583"/>
              <a:gd name="connsiteY1726" fmla="*/ 1468383 h 4532507"/>
              <a:gd name="connsiteX1727" fmla="*/ 11153385 w 12146583"/>
              <a:gd name="connsiteY1727" fmla="*/ 1426658 h 4532507"/>
              <a:gd name="connsiteX1728" fmla="*/ 11215079 w 12146583"/>
              <a:gd name="connsiteY1728" fmla="*/ 1468383 h 4532507"/>
              <a:gd name="connsiteX1729" fmla="*/ 11220229 w 12146583"/>
              <a:gd name="connsiteY1729" fmla="*/ 1485066 h 4532507"/>
              <a:gd name="connsiteX1730" fmla="*/ 11245938 w 12146583"/>
              <a:gd name="connsiteY1730" fmla="*/ 1485066 h 4532507"/>
              <a:gd name="connsiteX1731" fmla="*/ 11256225 w 12146583"/>
              <a:gd name="connsiteY1731" fmla="*/ 1501749 h 4532507"/>
              <a:gd name="connsiteX1732" fmla="*/ 11261363 w 12146583"/>
              <a:gd name="connsiteY1732" fmla="*/ 1485066 h 4532507"/>
              <a:gd name="connsiteX1733" fmla="*/ 11240789 w 12146583"/>
              <a:gd name="connsiteY1733" fmla="*/ 1468383 h 4532507"/>
              <a:gd name="connsiteX1734" fmla="*/ 11292210 w 12146583"/>
              <a:gd name="connsiteY1734" fmla="*/ 1493401 h 4532507"/>
              <a:gd name="connsiteX1735" fmla="*/ 11271636 w 12146583"/>
              <a:gd name="connsiteY1735" fmla="*/ 1485066 h 4532507"/>
              <a:gd name="connsiteX1736" fmla="*/ 11276785 w 12146583"/>
              <a:gd name="connsiteY1736" fmla="*/ 1468383 h 4532507"/>
              <a:gd name="connsiteX1737" fmla="*/ 11307633 w 12146583"/>
              <a:gd name="connsiteY1737" fmla="*/ 1468383 h 4532507"/>
              <a:gd name="connsiteX1738" fmla="*/ 11276785 w 12146583"/>
              <a:gd name="connsiteY1738" fmla="*/ 1443354 h 4532507"/>
              <a:gd name="connsiteX1739" fmla="*/ 11287060 w 12146583"/>
              <a:gd name="connsiteY1739" fmla="*/ 1435006 h 4532507"/>
              <a:gd name="connsiteX1740" fmla="*/ 11307633 w 12146583"/>
              <a:gd name="connsiteY1740" fmla="*/ 1451687 h 4532507"/>
              <a:gd name="connsiteX1741" fmla="*/ 11297347 w 12146583"/>
              <a:gd name="connsiteY1741" fmla="*/ 1435006 h 4532507"/>
              <a:gd name="connsiteX1742" fmla="*/ 11271636 w 12146583"/>
              <a:gd name="connsiteY1742" fmla="*/ 1418322 h 4532507"/>
              <a:gd name="connsiteX1743" fmla="*/ 11317921 w 12146583"/>
              <a:gd name="connsiteY1743" fmla="*/ 1435006 h 4532507"/>
              <a:gd name="connsiteX1744" fmla="*/ 11297347 w 12146583"/>
              <a:gd name="connsiteY1744" fmla="*/ 1409974 h 4532507"/>
              <a:gd name="connsiteX1745" fmla="*/ 11343618 w 12146583"/>
              <a:gd name="connsiteY1745" fmla="*/ 1418322 h 4532507"/>
              <a:gd name="connsiteX1746" fmla="*/ 11374478 w 12146583"/>
              <a:gd name="connsiteY1746" fmla="*/ 1435006 h 4532507"/>
              <a:gd name="connsiteX1747" fmla="*/ 11333344 w 12146583"/>
              <a:gd name="connsiteY1747" fmla="*/ 1426658 h 4532507"/>
              <a:gd name="connsiteX1748" fmla="*/ 11333344 w 12146583"/>
              <a:gd name="connsiteY1748" fmla="*/ 1443354 h 4532507"/>
              <a:gd name="connsiteX1749" fmla="*/ 11348768 w 12146583"/>
              <a:gd name="connsiteY1749" fmla="*/ 1468383 h 4532507"/>
              <a:gd name="connsiteX1750" fmla="*/ 11441309 w 12146583"/>
              <a:gd name="connsiteY1750" fmla="*/ 1501749 h 4532507"/>
              <a:gd name="connsiteX1751" fmla="*/ 11461883 w 12146583"/>
              <a:gd name="connsiteY1751" fmla="*/ 1510096 h 4532507"/>
              <a:gd name="connsiteX1752" fmla="*/ 11461883 w 12146583"/>
              <a:gd name="connsiteY1752" fmla="*/ 1485066 h 4532507"/>
              <a:gd name="connsiteX1753" fmla="*/ 11477306 w 12146583"/>
              <a:gd name="connsiteY1753" fmla="*/ 1493401 h 4532507"/>
              <a:gd name="connsiteX1754" fmla="*/ 11494741 w 12146583"/>
              <a:gd name="connsiteY1754" fmla="*/ 1480210 h 4532507"/>
              <a:gd name="connsiteX1755" fmla="*/ 11539000 w 12146583"/>
              <a:gd name="connsiteY1755" fmla="*/ 1501749 h 4532507"/>
              <a:gd name="connsiteX1756" fmla="*/ 11554424 w 12146583"/>
              <a:gd name="connsiteY1756" fmla="*/ 1560143 h 4532507"/>
              <a:gd name="connsiteX1757" fmla="*/ 11523577 w 12146583"/>
              <a:gd name="connsiteY1757" fmla="*/ 1576839 h 4532507"/>
              <a:gd name="connsiteX1758" fmla="*/ 11549287 w 12146583"/>
              <a:gd name="connsiteY1758" fmla="*/ 1576839 h 4532507"/>
              <a:gd name="connsiteX1759" fmla="*/ 11549287 w 12146583"/>
              <a:gd name="connsiteY1759" fmla="*/ 1593522 h 4532507"/>
              <a:gd name="connsiteX1760" fmla="*/ 11574998 w 12146583"/>
              <a:gd name="connsiteY1760" fmla="*/ 1568491 h 4532507"/>
              <a:gd name="connsiteX1761" fmla="*/ 11564711 w 12146583"/>
              <a:gd name="connsiteY1761" fmla="*/ 1543462 h 4532507"/>
              <a:gd name="connsiteX1762" fmla="*/ 11590421 w 12146583"/>
              <a:gd name="connsiteY1762" fmla="*/ 1551808 h 4532507"/>
              <a:gd name="connsiteX1763" fmla="*/ 11631555 w 12146583"/>
              <a:gd name="connsiteY1763" fmla="*/ 1510096 h 4532507"/>
              <a:gd name="connsiteX1764" fmla="*/ 11600696 w 12146583"/>
              <a:gd name="connsiteY1764" fmla="*/ 1501749 h 4532507"/>
              <a:gd name="connsiteX1765" fmla="*/ 11616131 w 12146583"/>
              <a:gd name="connsiteY1765" fmla="*/ 1493401 h 4532507"/>
              <a:gd name="connsiteX1766" fmla="*/ 11636692 w 12146583"/>
              <a:gd name="connsiteY1766" fmla="*/ 1493401 h 4532507"/>
              <a:gd name="connsiteX1767" fmla="*/ 11616131 w 12146583"/>
              <a:gd name="connsiteY1767" fmla="*/ 1485066 h 4532507"/>
              <a:gd name="connsiteX1768" fmla="*/ 11595558 w 12146583"/>
              <a:gd name="connsiteY1768" fmla="*/ 1451687 h 4532507"/>
              <a:gd name="connsiteX1769" fmla="*/ 11600696 w 12146583"/>
              <a:gd name="connsiteY1769" fmla="*/ 1426658 h 4532507"/>
              <a:gd name="connsiteX1770" fmla="*/ 11636692 w 12146583"/>
              <a:gd name="connsiteY1770" fmla="*/ 1418322 h 4532507"/>
              <a:gd name="connsiteX1771" fmla="*/ 11636692 w 12146583"/>
              <a:gd name="connsiteY1771" fmla="*/ 1443354 h 4532507"/>
              <a:gd name="connsiteX1772" fmla="*/ 11646978 w 12146583"/>
              <a:gd name="connsiteY1772" fmla="*/ 1418322 h 4532507"/>
              <a:gd name="connsiteX1773" fmla="*/ 11677826 w 12146583"/>
              <a:gd name="connsiteY1773" fmla="*/ 1426658 h 4532507"/>
              <a:gd name="connsiteX1774" fmla="*/ 11693237 w 12146583"/>
              <a:gd name="connsiteY1774" fmla="*/ 1426658 h 4532507"/>
              <a:gd name="connsiteX1775" fmla="*/ 11672677 w 12146583"/>
              <a:gd name="connsiteY1775" fmla="*/ 1409974 h 4532507"/>
              <a:gd name="connsiteX1776" fmla="*/ 11698386 w 12146583"/>
              <a:gd name="connsiteY1776" fmla="*/ 1409974 h 4532507"/>
              <a:gd name="connsiteX1777" fmla="*/ 11703536 w 12146583"/>
              <a:gd name="connsiteY1777" fmla="*/ 1359914 h 4532507"/>
              <a:gd name="connsiteX1778" fmla="*/ 11672677 w 12146583"/>
              <a:gd name="connsiteY1778" fmla="*/ 1334884 h 4532507"/>
              <a:gd name="connsiteX1779" fmla="*/ 11677826 w 12146583"/>
              <a:gd name="connsiteY1779" fmla="*/ 1318201 h 4532507"/>
              <a:gd name="connsiteX1780" fmla="*/ 11698386 w 12146583"/>
              <a:gd name="connsiteY1780" fmla="*/ 1326536 h 4532507"/>
              <a:gd name="connsiteX1781" fmla="*/ 11688099 w 12146583"/>
              <a:gd name="connsiteY1781" fmla="*/ 1301520 h 4532507"/>
              <a:gd name="connsiteX1782" fmla="*/ 11729246 w 12146583"/>
              <a:gd name="connsiteY1782" fmla="*/ 1318201 h 4532507"/>
              <a:gd name="connsiteX1783" fmla="*/ 11734383 w 12146583"/>
              <a:gd name="connsiteY1783" fmla="*/ 1309853 h 4532507"/>
              <a:gd name="connsiteX1784" fmla="*/ 11698386 w 12146583"/>
              <a:gd name="connsiteY1784" fmla="*/ 1293172 h 4532507"/>
              <a:gd name="connsiteX1785" fmla="*/ 11724096 w 12146583"/>
              <a:gd name="connsiteY1785" fmla="*/ 1301520 h 4532507"/>
              <a:gd name="connsiteX1786" fmla="*/ 11754945 w 12146583"/>
              <a:gd name="connsiteY1786" fmla="*/ 1259793 h 4532507"/>
              <a:gd name="connsiteX1787" fmla="*/ 11770368 w 12146583"/>
              <a:gd name="connsiteY1787" fmla="*/ 1259793 h 4532507"/>
              <a:gd name="connsiteX1788" fmla="*/ 11760080 w 12146583"/>
              <a:gd name="connsiteY1788" fmla="*/ 1234777 h 4532507"/>
              <a:gd name="connsiteX1789" fmla="*/ 11775517 w 12146583"/>
              <a:gd name="connsiteY1789" fmla="*/ 1234777 h 4532507"/>
              <a:gd name="connsiteX1790" fmla="*/ 11801229 w 12146583"/>
              <a:gd name="connsiteY1790" fmla="*/ 1243111 h 4532507"/>
              <a:gd name="connsiteX1791" fmla="*/ 11749807 w 12146583"/>
              <a:gd name="connsiteY1791" fmla="*/ 1184716 h 4532507"/>
              <a:gd name="connsiteX1792" fmla="*/ 11765230 w 12146583"/>
              <a:gd name="connsiteY1792" fmla="*/ 1168020 h 4532507"/>
              <a:gd name="connsiteX1793" fmla="*/ 11821789 w 12146583"/>
              <a:gd name="connsiteY1793" fmla="*/ 1201399 h 4532507"/>
              <a:gd name="connsiteX1794" fmla="*/ 11832063 w 12146583"/>
              <a:gd name="connsiteY1794" fmla="*/ 1301520 h 4532507"/>
              <a:gd name="connsiteX1795" fmla="*/ 11785792 w 12146583"/>
              <a:gd name="connsiteY1795" fmla="*/ 1301520 h 4532507"/>
              <a:gd name="connsiteX1796" fmla="*/ 11832063 w 12146583"/>
              <a:gd name="connsiteY1796" fmla="*/ 1318201 h 4532507"/>
              <a:gd name="connsiteX1797" fmla="*/ 11914330 w 12146583"/>
              <a:gd name="connsiteY1797" fmla="*/ 1334884 h 4532507"/>
              <a:gd name="connsiteX1798" fmla="*/ 11934904 w 12146583"/>
              <a:gd name="connsiteY1798" fmla="*/ 1359914 h 4532507"/>
              <a:gd name="connsiteX1799" fmla="*/ 11960601 w 12146583"/>
              <a:gd name="connsiteY1799" fmla="*/ 1359914 h 4532507"/>
              <a:gd name="connsiteX1800" fmla="*/ 12053156 w 12146583"/>
              <a:gd name="connsiteY1800" fmla="*/ 1409974 h 4532507"/>
              <a:gd name="connsiteX1801" fmla="*/ 12127059 w 12146583"/>
              <a:gd name="connsiteY1801" fmla="*/ 1446478 h 4532507"/>
              <a:gd name="connsiteX1802" fmla="*/ 12146583 w 12146583"/>
              <a:gd name="connsiteY1802" fmla="*/ 1456220 h 4532507"/>
              <a:gd name="connsiteX1803" fmla="*/ 12146583 w 12146583"/>
              <a:gd name="connsiteY1803" fmla="*/ 4532507 h 4532507"/>
              <a:gd name="connsiteX1804" fmla="*/ 0 w 12146583"/>
              <a:gd name="connsiteY1804" fmla="*/ 4532507 h 4532507"/>
              <a:gd name="connsiteX1805" fmla="*/ 0 w 12146583"/>
              <a:gd name="connsiteY1805" fmla="*/ 1284593 h 4532507"/>
              <a:gd name="connsiteX1806" fmla="*/ 625903 w 12146583"/>
              <a:gd name="connsiteY1806" fmla="*/ 997124 h 4532507"/>
              <a:gd name="connsiteX1807" fmla="*/ 1235243 w 12146583"/>
              <a:gd name="connsiteY1807" fmla="*/ 767793 h 4532507"/>
              <a:gd name="connsiteX1808" fmla="*/ 1153014 w 12146583"/>
              <a:gd name="connsiteY1808" fmla="*/ 818395 h 4532507"/>
              <a:gd name="connsiteX1809" fmla="*/ 1226501 w 12146583"/>
              <a:gd name="connsiteY1809" fmla="*/ 774356 h 4532507"/>
              <a:gd name="connsiteX1810" fmla="*/ 1241444 w 12146583"/>
              <a:gd name="connsiteY1810" fmla="*/ 774356 h 4532507"/>
              <a:gd name="connsiteX1811" fmla="*/ 1261600 w 12146583"/>
              <a:gd name="connsiteY1811" fmla="*/ 761136 h 4532507"/>
              <a:gd name="connsiteX1812" fmla="*/ 1355026 w 12146583"/>
              <a:gd name="connsiteY1812" fmla="*/ 722712 h 4532507"/>
              <a:gd name="connsiteX1813" fmla="*/ 1573425 w 12146583"/>
              <a:gd name="connsiteY1813" fmla="*/ 656279 h 4532507"/>
              <a:gd name="connsiteX1814" fmla="*/ 1548764 w 12146583"/>
              <a:gd name="connsiteY1814" fmla="*/ 677469 h 4532507"/>
              <a:gd name="connsiteX1815" fmla="*/ 1579524 w 12146583"/>
              <a:gd name="connsiteY1815" fmla="*/ 668660 h 4532507"/>
              <a:gd name="connsiteX1816" fmla="*/ 1566073 w 12146583"/>
              <a:gd name="connsiteY1816" fmla="*/ 669757 h 4532507"/>
              <a:gd name="connsiteX1817" fmla="*/ 1576411 w 12146583"/>
              <a:gd name="connsiteY1817" fmla="*/ 655374 h 4532507"/>
              <a:gd name="connsiteX1818" fmla="*/ 1641092 w 12146583"/>
              <a:gd name="connsiteY1818" fmla="*/ 635688 h 4532507"/>
              <a:gd name="connsiteX1819" fmla="*/ 1630805 w 12146583"/>
              <a:gd name="connsiteY1819" fmla="*/ 659852 h 4532507"/>
              <a:gd name="connsiteX1820" fmla="*/ 1671521 w 12146583"/>
              <a:gd name="connsiteY1820" fmla="*/ 633427 h 4532507"/>
              <a:gd name="connsiteX1821" fmla="*/ 1658565 w 12146583"/>
              <a:gd name="connsiteY1821" fmla="*/ 630385 h 4532507"/>
              <a:gd name="connsiteX1822" fmla="*/ 2128499 w 12146583"/>
              <a:gd name="connsiteY1822" fmla="*/ 487413 h 4532507"/>
              <a:gd name="connsiteX1823" fmla="*/ 2286594 w 12146583"/>
              <a:gd name="connsiteY1823" fmla="*/ 449463 h 4532507"/>
              <a:gd name="connsiteX1824" fmla="*/ 2268753 w 12146583"/>
              <a:gd name="connsiteY1824" fmla="*/ 457256 h 4532507"/>
              <a:gd name="connsiteX1825" fmla="*/ 2289554 w 12146583"/>
              <a:gd name="connsiteY1825" fmla="*/ 450654 h 4532507"/>
              <a:gd name="connsiteX1826" fmla="*/ 2942471 w 12146583"/>
              <a:gd name="connsiteY1826" fmla="*/ 292001 h 4532507"/>
              <a:gd name="connsiteX1827" fmla="*/ 2957896 w 12146583"/>
              <a:gd name="connsiteY1827" fmla="*/ 292001 h 4532507"/>
              <a:gd name="connsiteX1828" fmla="*/ 3019590 w 12146583"/>
              <a:gd name="connsiteY1828" fmla="*/ 275320 h 4532507"/>
              <a:gd name="connsiteX1829" fmla="*/ 3050437 w 12146583"/>
              <a:gd name="connsiteY1829" fmla="*/ 275320 h 4532507"/>
              <a:gd name="connsiteX1830" fmla="*/ 3051534 w 12146583"/>
              <a:gd name="connsiteY1830" fmla="*/ 269103 h 4532507"/>
              <a:gd name="connsiteX1831" fmla="*/ 3057512 w 12146583"/>
              <a:gd name="connsiteY1831" fmla="*/ 271146 h 4532507"/>
              <a:gd name="connsiteX1832" fmla="*/ 3065861 w 12146583"/>
              <a:gd name="connsiteY1832" fmla="*/ 275320 h 4532507"/>
              <a:gd name="connsiteX1833" fmla="*/ 3091571 w 12146583"/>
              <a:gd name="connsiteY1833" fmla="*/ 258637 h 4532507"/>
              <a:gd name="connsiteX1834" fmla="*/ 3123886 w 12146583"/>
              <a:gd name="connsiteY1834" fmla="*/ 255485 h 4532507"/>
              <a:gd name="connsiteX1835" fmla="*/ 3168689 w 12146583"/>
              <a:gd name="connsiteY1835" fmla="*/ 250289 h 4532507"/>
              <a:gd name="connsiteX1836" fmla="*/ 3240670 w 12146583"/>
              <a:gd name="connsiteY1836" fmla="*/ 241941 h 4532507"/>
              <a:gd name="connsiteX1837" fmla="*/ 3240670 w 12146583"/>
              <a:gd name="connsiteY1837" fmla="*/ 233608 h 4532507"/>
              <a:gd name="connsiteX1838" fmla="*/ 4089021 w 12146583"/>
              <a:gd name="connsiteY1838" fmla="*/ 100121 h 4532507"/>
              <a:gd name="connsiteX1839" fmla="*/ 4094158 w 12146583"/>
              <a:gd name="connsiteY1839" fmla="*/ 108455 h 4532507"/>
              <a:gd name="connsiteX1840" fmla="*/ 4104445 w 12146583"/>
              <a:gd name="connsiteY1840" fmla="*/ 100121 h 4532507"/>
              <a:gd name="connsiteX1841" fmla="*/ 4320792 w 12146583"/>
              <a:gd name="connsiteY1841" fmla="*/ 75809 h 4532507"/>
              <a:gd name="connsiteX1842" fmla="*/ 4336052 w 12146583"/>
              <a:gd name="connsiteY1842" fmla="*/ 77392 h 4532507"/>
              <a:gd name="connsiteX1843" fmla="*/ 4633377 w 12146583"/>
              <a:gd name="connsiteY1843" fmla="*/ 40671 h 4532507"/>
              <a:gd name="connsiteX1844" fmla="*/ 5173875 w 12146583"/>
              <a:gd name="connsiteY1844" fmla="*/ 0 h 453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</a:cxnLst>
            <a:rect l="l" t="t" r="r" b="b"/>
            <a:pathLst>
              <a:path w="12146583" h="4532507">
                <a:moveTo>
                  <a:pt x="11009296" y="1903327"/>
                </a:moveTo>
                <a:cubicBezTo>
                  <a:pt x="11003623" y="1901263"/>
                  <a:pt x="11009295" y="1912824"/>
                  <a:pt x="11009295" y="1919430"/>
                </a:cubicBezTo>
                <a:cubicBezTo>
                  <a:pt x="11016861" y="1915031"/>
                  <a:pt x="11021910" y="1919430"/>
                  <a:pt x="11025680" y="1922730"/>
                </a:cubicBezTo>
                <a:lnTo>
                  <a:pt x="11030566" y="1925625"/>
                </a:lnTo>
                <a:cubicBezTo>
                  <a:pt x="11031995" y="1925491"/>
                  <a:pt x="11033248" y="1923840"/>
                  <a:pt x="11034513" y="1919430"/>
                </a:cubicBezTo>
                <a:cubicBezTo>
                  <a:pt x="11034513" y="1919430"/>
                  <a:pt x="11019380" y="1919430"/>
                  <a:pt x="11019380" y="1910622"/>
                </a:cubicBezTo>
                <a:cubicBezTo>
                  <a:pt x="11014338" y="1906218"/>
                  <a:pt x="11011187" y="1904016"/>
                  <a:pt x="11009296" y="1903327"/>
                </a:cubicBezTo>
                <a:close/>
                <a:moveTo>
                  <a:pt x="11004652" y="1853362"/>
                </a:moveTo>
                <a:lnTo>
                  <a:pt x="11004652" y="1868042"/>
                </a:lnTo>
                <a:lnTo>
                  <a:pt x="11014824" y="1869882"/>
                </a:lnTo>
                <a:cubicBezTo>
                  <a:pt x="11016861" y="1868042"/>
                  <a:pt x="11018216" y="1864376"/>
                  <a:pt x="11020936" y="1860709"/>
                </a:cubicBezTo>
                <a:cubicBezTo>
                  <a:pt x="11015508" y="1860709"/>
                  <a:pt x="11010080" y="1860709"/>
                  <a:pt x="11004652" y="1853362"/>
                </a:cubicBezTo>
                <a:close/>
                <a:moveTo>
                  <a:pt x="11004652" y="1835747"/>
                </a:moveTo>
                <a:cubicBezTo>
                  <a:pt x="11006006" y="1848966"/>
                  <a:pt x="11010750" y="1851158"/>
                  <a:pt x="11013813" y="1851847"/>
                </a:cubicBezTo>
                <a:cubicBezTo>
                  <a:pt x="11016861" y="1852537"/>
                  <a:pt x="11018216" y="1851711"/>
                  <a:pt x="11018216" y="1850062"/>
                </a:cubicBezTo>
                <a:cubicBezTo>
                  <a:pt x="11018216" y="1846760"/>
                  <a:pt x="11012787" y="1840157"/>
                  <a:pt x="11004652" y="1835747"/>
                </a:cubicBezTo>
                <a:close/>
                <a:moveTo>
                  <a:pt x="11946163" y="1725641"/>
                </a:moveTo>
                <a:cubicBezTo>
                  <a:pt x="11935789" y="1725641"/>
                  <a:pt x="11946163" y="1743257"/>
                  <a:pt x="11951338" y="1752079"/>
                </a:cubicBezTo>
                <a:cubicBezTo>
                  <a:pt x="11961714" y="1752079"/>
                  <a:pt x="11977251" y="1752079"/>
                  <a:pt x="11977251" y="1769693"/>
                </a:cubicBezTo>
                <a:cubicBezTo>
                  <a:pt x="11992801" y="1752079"/>
                  <a:pt x="11972077" y="1743257"/>
                  <a:pt x="11946163" y="1725641"/>
                </a:cubicBezTo>
                <a:close/>
                <a:moveTo>
                  <a:pt x="11889644" y="1694819"/>
                </a:moveTo>
                <a:cubicBezTo>
                  <a:pt x="11899729" y="1702153"/>
                  <a:pt x="11899729" y="1716832"/>
                  <a:pt x="11924932" y="1716832"/>
                </a:cubicBezTo>
                <a:cubicBezTo>
                  <a:pt x="11924932" y="1709499"/>
                  <a:pt x="11904765" y="1694819"/>
                  <a:pt x="11889644" y="1694819"/>
                </a:cubicBezTo>
                <a:close/>
                <a:moveTo>
                  <a:pt x="702886" y="1692617"/>
                </a:moveTo>
                <a:cubicBezTo>
                  <a:pt x="696043" y="1694819"/>
                  <a:pt x="688578" y="1699223"/>
                  <a:pt x="686092" y="1703627"/>
                </a:cubicBezTo>
                <a:cubicBezTo>
                  <a:pt x="701021" y="1694819"/>
                  <a:pt x="701021" y="1703627"/>
                  <a:pt x="715952" y="1694819"/>
                </a:cubicBezTo>
                <a:cubicBezTo>
                  <a:pt x="715952" y="1690415"/>
                  <a:pt x="709730" y="1690415"/>
                  <a:pt x="702886" y="1692617"/>
                </a:cubicBezTo>
                <a:close/>
                <a:moveTo>
                  <a:pt x="771704" y="1684773"/>
                </a:moveTo>
                <a:cubicBezTo>
                  <a:pt x="759468" y="1682709"/>
                  <a:pt x="734017" y="1699223"/>
                  <a:pt x="726187" y="1686011"/>
                </a:cubicBezTo>
                <a:cubicBezTo>
                  <a:pt x="731401" y="1694819"/>
                  <a:pt x="710524" y="1712436"/>
                  <a:pt x="731401" y="1712436"/>
                </a:cubicBezTo>
                <a:cubicBezTo>
                  <a:pt x="731401" y="1686011"/>
                  <a:pt x="762730" y="1703627"/>
                  <a:pt x="778393" y="1694819"/>
                </a:cubicBezTo>
                <a:cubicBezTo>
                  <a:pt x="778393" y="1688213"/>
                  <a:pt x="775783" y="1685461"/>
                  <a:pt x="771704" y="1684773"/>
                </a:cubicBezTo>
                <a:close/>
                <a:moveTo>
                  <a:pt x="11380120" y="1492224"/>
                </a:moveTo>
                <a:cubicBezTo>
                  <a:pt x="11385385" y="1500490"/>
                  <a:pt x="11374869" y="1508744"/>
                  <a:pt x="11359092" y="1516997"/>
                </a:cubicBezTo>
                <a:cubicBezTo>
                  <a:pt x="11369606" y="1508744"/>
                  <a:pt x="11343314" y="1492224"/>
                  <a:pt x="11338051" y="1500490"/>
                </a:cubicBezTo>
                <a:cubicBezTo>
                  <a:pt x="11343314" y="1508744"/>
                  <a:pt x="11364343" y="1516997"/>
                  <a:pt x="11348565" y="1516997"/>
                </a:cubicBezTo>
                <a:cubicBezTo>
                  <a:pt x="11338051" y="1508744"/>
                  <a:pt x="11338051" y="1500490"/>
                  <a:pt x="11327523" y="1500490"/>
                </a:cubicBezTo>
                <a:cubicBezTo>
                  <a:pt x="11322272" y="1516997"/>
                  <a:pt x="11374869" y="1541769"/>
                  <a:pt x="11359092" y="1558289"/>
                </a:cubicBezTo>
                <a:cubicBezTo>
                  <a:pt x="11364343" y="1550036"/>
                  <a:pt x="11385385" y="1558289"/>
                  <a:pt x="11401162" y="1558289"/>
                </a:cubicBezTo>
                <a:cubicBezTo>
                  <a:pt x="11380120" y="1550036"/>
                  <a:pt x="11374869" y="1550036"/>
                  <a:pt x="11369606" y="1541769"/>
                </a:cubicBezTo>
                <a:cubicBezTo>
                  <a:pt x="11390648" y="1550036"/>
                  <a:pt x="11374869" y="1533517"/>
                  <a:pt x="11374869" y="1525264"/>
                </a:cubicBezTo>
                <a:lnTo>
                  <a:pt x="11395911" y="1525264"/>
                </a:lnTo>
                <a:cubicBezTo>
                  <a:pt x="11401162" y="1516997"/>
                  <a:pt x="11380120" y="1516997"/>
                  <a:pt x="11385385" y="1508744"/>
                </a:cubicBezTo>
                <a:lnTo>
                  <a:pt x="11406427" y="1508744"/>
                </a:lnTo>
                <a:cubicBezTo>
                  <a:pt x="11395911" y="1500490"/>
                  <a:pt x="11395911" y="1492224"/>
                  <a:pt x="11380120" y="1492224"/>
                </a:cubicBezTo>
                <a:close/>
                <a:moveTo>
                  <a:pt x="10401980" y="1479005"/>
                </a:moveTo>
                <a:cubicBezTo>
                  <a:pt x="10401980" y="1479005"/>
                  <a:pt x="10423691" y="1492224"/>
                  <a:pt x="10429119" y="1485621"/>
                </a:cubicBezTo>
                <a:cubicBezTo>
                  <a:pt x="10423691" y="1485621"/>
                  <a:pt x="10418263" y="1485621"/>
                  <a:pt x="10418263" y="1479005"/>
                </a:cubicBezTo>
                <a:close/>
                <a:moveTo>
                  <a:pt x="10854945" y="1443786"/>
                </a:moveTo>
                <a:cubicBezTo>
                  <a:pt x="10849911" y="1452594"/>
                  <a:pt x="10870077" y="1461402"/>
                  <a:pt x="10880162" y="1461402"/>
                </a:cubicBezTo>
                <a:cubicBezTo>
                  <a:pt x="10885199" y="1452594"/>
                  <a:pt x="10859994" y="1452594"/>
                  <a:pt x="10854945" y="1443786"/>
                </a:cubicBezTo>
                <a:close/>
                <a:moveTo>
                  <a:pt x="11826747" y="1443773"/>
                </a:moveTo>
                <a:cubicBezTo>
                  <a:pt x="11837162" y="1467558"/>
                  <a:pt x="11821548" y="1451715"/>
                  <a:pt x="11816348" y="1459630"/>
                </a:cubicBezTo>
                <a:cubicBezTo>
                  <a:pt x="11837162" y="1459630"/>
                  <a:pt x="11847562" y="1475487"/>
                  <a:pt x="11878788" y="1483415"/>
                </a:cubicBezTo>
                <a:cubicBezTo>
                  <a:pt x="11873589" y="1475487"/>
                  <a:pt x="11852761" y="1443773"/>
                  <a:pt x="11837162" y="1451715"/>
                </a:cubicBezTo>
                <a:cubicBezTo>
                  <a:pt x="11842361" y="1451715"/>
                  <a:pt x="11847562" y="1459630"/>
                  <a:pt x="11842361" y="1459630"/>
                </a:cubicBezTo>
                <a:cubicBezTo>
                  <a:pt x="11831961" y="1451715"/>
                  <a:pt x="11831961" y="1451715"/>
                  <a:pt x="11826747" y="1443773"/>
                </a:cubicBezTo>
                <a:close/>
                <a:moveTo>
                  <a:pt x="10978170" y="1414265"/>
                </a:moveTo>
                <a:lnTo>
                  <a:pt x="10999136" y="1418322"/>
                </a:lnTo>
                <a:lnTo>
                  <a:pt x="10999136" y="1424736"/>
                </a:lnTo>
                <a:close/>
                <a:moveTo>
                  <a:pt x="10952864" y="1401628"/>
                </a:moveTo>
                <a:lnTo>
                  <a:pt x="10978170" y="1414265"/>
                </a:lnTo>
                <a:lnTo>
                  <a:pt x="10972147" y="1413100"/>
                </a:lnTo>
                <a:cubicBezTo>
                  <a:pt x="10967010" y="1412059"/>
                  <a:pt x="10963151" y="1409974"/>
                  <a:pt x="10952864" y="1401628"/>
                </a:cubicBezTo>
                <a:close/>
                <a:moveTo>
                  <a:pt x="10350419" y="1395336"/>
                </a:moveTo>
                <a:cubicBezTo>
                  <a:pt x="10355847" y="1410016"/>
                  <a:pt x="10361275" y="1410016"/>
                  <a:pt x="10372132" y="1417362"/>
                </a:cubicBezTo>
                <a:cubicBezTo>
                  <a:pt x="10372132" y="1402669"/>
                  <a:pt x="10350419" y="1395336"/>
                  <a:pt x="10350419" y="1395336"/>
                </a:cubicBezTo>
                <a:close/>
                <a:moveTo>
                  <a:pt x="10814621" y="1386528"/>
                </a:moveTo>
                <a:cubicBezTo>
                  <a:pt x="10803753" y="1386528"/>
                  <a:pt x="10798325" y="1394227"/>
                  <a:pt x="10798325" y="1401938"/>
                </a:cubicBezTo>
                <a:cubicBezTo>
                  <a:pt x="10803753" y="1409650"/>
                  <a:pt x="10809180" y="1409650"/>
                  <a:pt x="10814621" y="1409650"/>
                </a:cubicBezTo>
                <a:lnTo>
                  <a:pt x="10818013" y="1412532"/>
                </a:lnTo>
                <a:cubicBezTo>
                  <a:pt x="10820050" y="1413506"/>
                  <a:pt x="10822757" y="1413506"/>
                  <a:pt x="10825477" y="1409650"/>
                </a:cubicBezTo>
                <a:cubicBezTo>
                  <a:pt x="10809180" y="1401938"/>
                  <a:pt x="10825477" y="1386528"/>
                  <a:pt x="10814621" y="1386528"/>
                </a:cubicBezTo>
                <a:close/>
                <a:moveTo>
                  <a:pt x="10958887" y="1342488"/>
                </a:moveTo>
                <a:cubicBezTo>
                  <a:pt x="10948803" y="1342488"/>
                  <a:pt x="10938719" y="1351297"/>
                  <a:pt x="10928634" y="1360103"/>
                </a:cubicBezTo>
                <a:cubicBezTo>
                  <a:pt x="10948803" y="1368911"/>
                  <a:pt x="10938719" y="1351297"/>
                  <a:pt x="10948803" y="1351297"/>
                </a:cubicBezTo>
                <a:cubicBezTo>
                  <a:pt x="10953839" y="1360103"/>
                  <a:pt x="10948803" y="1368911"/>
                  <a:pt x="10963924" y="1368911"/>
                </a:cubicBezTo>
                <a:cubicBezTo>
                  <a:pt x="10953839" y="1351297"/>
                  <a:pt x="10958887" y="1351297"/>
                  <a:pt x="10958887" y="1342488"/>
                </a:cubicBezTo>
                <a:close/>
                <a:moveTo>
                  <a:pt x="10814633" y="1342488"/>
                </a:moveTo>
                <a:cubicBezTo>
                  <a:pt x="10825491" y="1351297"/>
                  <a:pt x="10820063" y="1351297"/>
                  <a:pt x="10820063" y="1351297"/>
                </a:cubicBezTo>
                <a:lnTo>
                  <a:pt x="10836359" y="1360103"/>
                </a:lnTo>
                <a:cubicBezTo>
                  <a:pt x="10820063" y="1351297"/>
                  <a:pt x="10830918" y="1351297"/>
                  <a:pt x="10830918" y="1342488"/>
                </a:cubicBezTo>
                <a:close/>
                <a:moveTo>
                  <a:pt x="10772994" y="1342488"/>
                </a:moveTo>
                <a:cubicBezTo>
                  <a:pt x="10777967" y="1368911"/>
                  <a:pt x="10777967" y="1351297"/>
                  <a:pt x="10763037" y="1360103"/>
                </a:cubicBezTo>
                <a:cubicBezTo>
                  <a:pt x="10774234" y="1371117"/>
                  <a:pt x="10778902" y="1371117"/>
                  <a:pt x="10782091" y="1369737"/>
                </a:cubicBezTo>
                <a:cubicBezTo>
                  <a:pt x="10791657" y="1365611"/>
                  <a:pt x="10787924" y="1349091"/>
                  <a:pt x="10772994" y="1342488"/>
                </a:cubicBezTo>
                <a:close/>
                <a:moveTo>
                  <a:pt x="10613810" y="1342488"/>
                </a:moveTo>
                <a:cubicBezTo>
                  <a:pt x="10618910" y="1367707"/>
                  <a:pt x="10578105" y="1342488"/>
                  <a:pt x="10573005" y="1350890"/>
                </a:cubicBezTo>
                <a:cubicBezTo>
                  <a:pt x="10593402" y="1367707"/>
                  <a:pt x="10608711" y="1359306"/>
                  <a:pt x="10624008" y="1367707"/>
                </a:cubicBezTo>
                <a:cubicBezTo>
                  <a:pt x="10618910" y="1376123"/>
                  <a:pt x="10608711" y="1367707"/>
                  <a:pt x="10608711" y="1376123"/>
                </a:cubicBezTo>
                <a:cubicBezTo>
                  <a:pt x="10624008" y="1384525"/>
                  <a:pt x="10634207" y="1392928"/>
                  <a:pt x="10654616" y="1401342"/>
                </a:cubicBezTo>
                <a:cubicBezTo>
                  <a:pt x="10675011" y="1409745"/>
                  <a:pt x="10654616" y="1392928"/>
                  <a:pt x="10675011" y="1392928"/>
                </a:cubicBezTo>
                <a:cubicBezTo>
                  <a:pt x="10700519" y="1401342"/>
                  <a:pt x="10695408" y="1418161"/>
                  <a:pt x="10710717" y="1434979"/>
                </a:cubicBezTo>
                <a:cubicBezTo>
                  <a:pt x="10720916" y="1418161"/>
                  <a:pt x="10705619" y="1418161"/>
                  <a:pt x="10700519" y="1409745"/>
                </a:cubicBezTo>
                <a:cubicBezTo>
                  <a:pt x="10720916" y="1401342"/>
                  <a:pt x="10726014" y="1418161"/>
                  <a:pt x="10741311" y="1409745"/>
                </a:cubicBezTo>
                <a:cubicBezTo>
                  <a:pt x="10726014" y="1401342"/>
                  <a:pt x="10710717" y="1392928"/>
                  <a:pt x="10675011" y="1384525"/>
                </a:cubicBezTo>
                <a:cubicBezTo>
                  <a:pt x="10675011" y="1367707"/>
                  <a:pt x="10664813" y="1367707"/>
                  <a:pt x="10644405" y="1359306"/>
                </a:cubicBezTo>
                <a:cubicBezTo>
                  <a:pt x="10644405" y="1367707"/>
                  <a:pt x="10675011" y="1376123"/>
                  <a:pt x="10669913" y="1384525"/>
                </a:cubicBezTo>
                <a:cubicBezTo>
                  <a:pt x="10644405" y="1376123"/>
                  <a:pt x="10634207" y="1359306"/>
                  <a:pt x="10613810" y="1342488"/>
                </a:cubicBezTo>
                <a:close/>
                <a:moveTo>
                  <a:pt x="11014948" y="1331430"/>
                </a:moveTo>
                <a:cubicBezTo>
                  <a:pt x="11012761" y="1331302"/>
                  <a:pt x="11012437" y="1332851"/>
                  <a:pt x="11015028" y="1336981"/>
                </a:cubicBezTo>
                <a:cubicBezTo>
                  <a:pt x="11035765" y="1345234"/>
                  <a:pt x="11020215" y="1345234"/>
                  <a:pt x="11030578" y="1361754"/>
                </a:cubicBezTo>
                <a:cubicBezTo>
                  <a:pt x="11009852" y="1345234"/>
                  <a:pt x="11035765" y="1370008"/>
                  <a:pt x="11004665" y="1353487"/>
                </a:cubicBezTo>
                <a:cubicBezTo>
                  <a:pt x="11009852" y="1370008"/>
                  <a:pt x="11020215" y="1370008"/>
                  <a:pt x="11040941" y="1386528"/>
                </a:cubicBezTo>
                <a:cubicBezTo>
                  <a:pt x="11040941" y="1378261"/>
                  <a:pt x="11040941" y="1370008"/>
                  <a:pt x="11051303" y="1378261"/>
                </a:cubicBezTo>
                <a:cubicBezTo>
                  <a:pt x="11035765" y="1370008"/>
                  <a:pt x="11030578" y="1345234"/>
                  <a:pt x="11056490" y="1353487"/>
                </a:cubicBezTo>
                <a:cubicBezTo>
                  <a:pt x="11044828" y="1347297"/>
                  <a:pt x="11021508" y="1331816"/>
                  <a:pt x="11014948" y="1331430"/>
                </a:cubicBezTo>
                <a:close/>
                <a:moveTo>
                  <a:pt x="10965961" y="1313305"/>
                </a:moveTo>
                <a:cubicBezTo>
                  <a:pt x="10962227" y="1313305"/>
                  <a:pt x="10960981" y="1314955"/>
                  <a:pt x="10963467" y="1318256"/>
                </a:cubicBezTo>
                <a:cubicBezTo>
                  <a:pt x="10973426" y="1324872"/>
                  <a:pt x="10983384" y="1324872"/>
                  <a:pt x="10988356" y="1324872"/>
                </a:cubicBezTo>
                <a:lnTo>
                  <a:pt x="10983384" y="1318256"/>
                </a:lnTo>
                <a:cubicBezTo>
                  <a:pt x="10975918" y="1314955"/>
                  <a:pt x="10969696" y="1313305"/>
                  <a:pt x="10965961" y="1313305"/>
                </a:cubicBezTo>
                <a:close/>
                <a:moveTo>
                  <a:pt x="10758909" y="1310921"/>
                </a:moveTo>
                <a:cubicBezTo>
                  <a:pt x="10753449" y="1315462"/>
                  <a:pt x="10757244" y="1329087"/>
                  <a:pt x="10738237" y="1310923"/>
                </a:cubicBezTo>
                <a:cubicBezTo>
                  <a:pt x="10743311" y="1319000"/>
                  <a:pt x="10733176" y="1327064"/>
                  <a:pt x="10743311" y="1327064"/>
                </a:cubicBezTo>
                <a:cubicBezTo>
                  <a:pt x="10763580" y="1319000"/>
                  <a:pt x="10788911" y="1343219"/>
                  <a:pt x="10809180" y="1351297"/>
                </a:cubicBezTo>
                <a:cubicBezTo>
                  <a:pt x="10809180" y="1335142"/>
                  <a:pt x="10748385" y="1327064"/>
                  <a:pt x="10768642" y="1310923"/>
                </a:cubicBezTo>
                <a:cubicBezTo>
                  <a:pt x="10763578" y="1308904"/>
                  <a:pt x="10760729" y="1309408"/>
                  <a:pt x="10758909" y="1310921"/>
                </a:cubicBezTo>
                <a:close/>
                <a:moveTo>
                  <a:pt x="10273540" y="1300644"/>
                </a:moveTo>
                <a:cubicBezTo>
                  <a:pt x="10262850" y="1302295"/>
                  <a:pt x="10256739" y="1313856"/>
                  <a:pt x="10268962" y="1320462"/>
                </a:cubicBezTo>
                <a:cubicBezTo>
                  <a:pt x="10263534" y="1311654"/>
                  <a:pt x="10285246" y="1311654"/>
                  <a:pt x="10285246" y="1302846"/>
                </a:cubicBezTo>
                <a:cubicBezTo>
                  <a:pt x="10281175" y="1300644"/>
                  <a:pt x="10277103" y="1300093"/>
                  <a:pt x="10273540" y="1300644"/>
                </a:cubicBezTo>
                <a:close/>
                <a:moveTo>
                  <a:pt x="10062659" y="1285229"/>
                </a:moveTo>
                <a:cubicBezTo>
                  <a:pt x="10078412" y="1293159"/>
                  <a:pt x="10104654" y="1293159"/>
                  <a:pt x="10088901" y="1309014"/>
                </a:cubicBezTo>
                <a:cubicBezTo>
                  <a:pt x="10096784" y="1312979"/>
                  <a:pt x="10109893" y="1316944"/>
                  <a:pt x="10121051" y="1317931"/>
                </a:cubicBezTo>
                <a:cubicBezTo>
                  <a:pt x="10132212" y="1318919"/>
                  <a:pt x="10141384" y="1316944"/>
                  <a:pt x="10141384" y="1309014"/>
                </a:cubicBezTo>
                <a:cubicBezTo>
                  <a:pt x="10109893" y="1293159"/>
                  <a:pt x="10104654" y="1293159"/>
                  <a:pt x="10062659" y="1285229"/>
                </a:cubicBezTo>
                <a:close/>
                <a:moveTo>
                  <a:pt x="8716173" y="1258806"/>
                </a:moveTo>
                <a:cubicBezTo>
                  <a:pt x="8727028" y="1267614"/>
                  <a:pt x="8732456" y="1267614"/>
                  <a:pt x="8743326" y="1276421"/>
                </a:cubicBezTo>
                <a:cubicBezTo>
                  <a:pt x="8743326" y="1267614"/>
                  <a:pt x="8732456" y="1258806"/>
                  <a:pt x="8716173" y="1258806"/>
                </a:cubicBezTo>
                <a:close/>
                <a:moveTo>
                  <a:pt x="8754926" y="1256604"/>
                </a:moveTo>
                <a:cubicBezTo>
                  <a:pt x="8750651" y="1254402"/>
                  <a:pt x="8748209" y="1254402"/>
                  <a:pt x="8753092" y="1258806"/>
                </a:cubicBezTo>
                <a:cubicBezTo>
                  <a:pt x="8767757" y="1267614"/>
                  <a:pt x="8748210" y="1267614"/>
                  <a:pt x="8753092" y="1276421"/>
                </a:cubicBezTo>
                <a:cubicBezTo>
                  <a:pt x="8767757" y="1276421"/>
                  <a:pt x="8767757" y="1267614"/>
                  <a:pt x="8767757" y="1267614"/>
                </a:cubicBezTo>
                <a:cubicBezTo>
                  <a:pt x="8765309" y="1263210"/>
                  <a:pt x="8759201" y="1258806"/>
                  <a:pt x="8754926" y="1256604"/>
                </a:cubicBezTo>
                <a:close/>
                <a:moveTo>
                  <a:pt x="9653982" y="1254587"/>
                </a:moveTo>
                <a:cubicBezTo>
                  <a:pt x="9663622" y="1255630"/>
                  <a:pt x="9675190" y="1259800"/>
                  <a:pt x="9682901" y="1268141"/>
                </a:cubicBezTo>
                <a:lnTo>
                  <a:pt x="9662341" y="1268141"/>
                </a:lnTo>
                <a:cubicBezTo>
                  <a:pt x="9662341" y="1274406"/>
                  <a:pt x="9668123" y="1285352"/>
                  <a:pt x="9662341" y="1286920"/>
                </a:cubicBezTo>
                <a:cubicBezTo>
                  <a:pt x="9660417" y="1287435"/>
                  <a:pt x="9657191" y="1286920"/>
                  <a:pt x="9652054" y="1284837"/>
                </a:cubicBezTo>
                <a:cubicBezTo>
                  <a:pt x="9662341" y="1268141"/>
                  <a:pt x="9652054" y="1268141"/>
                  <a:pt x="9636631" y="1259793"/>
                </a:cubicBezTo>
                <a:cubicBezTo>
                  <a:pt x="9636631" y="1255626"/>
                  <a:pt x="9644343" y="1253543"/>
                  <a:pt x="9653982" y="1254587"/>
                </a:cubicBezTo>
                <a:close/>
                <a:moveTo>
                  <a:pt x="10243617" y="1249998"/>
                </a:moveTo>
                <a:cubicBezTo>
                  <a:pt x="10233369" y="1258806"/>
                  <a:pt x="10228232" y="1267614"/>
                  <a:pt x="10228232" y="1276421"/>
                </a:cubicBezTo>
                <a:cubicBezTo>
                  <a:pt x="10238494" y="1276421"/>
                  <a:pt x="10243617" y="1285229"/>
                  <a:pt x="10253867" y="1294037"/>
                </a:cubicBezTo>
                <a:cubicBezTo>
                  <a:pt x="10243617" y="1276421"/>
                  <a:pt x="10253867" y="1285229"/>
                  <a:pt x="10269253" y="1285229"/>
                </a:cubicBezTo>
                <a:cubicBezTo>
                  <a:pt x="10264128" y="1276421"/>
                  <a:pt x="10248742" y="1267614"/>
                  <a:pt x="10274390" y="1267614"/>
                </a:cubicBezTo>
                <a:cubicBezTo>
                  <a:pt x="10274390" y="1258806"/>
                  <a:pt x="10259003" y="1258806"/>
                  <a:pt x="10243617" y="1249998"/>
                </a:cubicBezTo>
                <a:close/>
                <a:moveTo>
                  <a:pt x="2005995" y="1241190"/>
                </a:moveTo>
                <a:cubicBezTo>
                  <a:pt x="1959686" y="1258128"/>
                  <a:pt x="1913378" y="1266599"/>
                  <a:pt x="1872205" y="1275069"/>
                </a:cubicBezTo>
                <a:cubicBezTo>
                  <a:pt x="1825896" y="1292008"/>
                  <a:pt x="1784737" y="1300477"/>
                  <a:pt x="1733279" y="1325887"/>
                </a:cubicBezTo>
                <a:cubicBezTo>
                  <a:pt x="1722980" y="1325887"/>
                  <a:pt x="1671521" y="1334356"/>
                  <a:pt x="1676671" y="1342826"/>
                </a:cubicBezTo>
                <a:cubicBezTo>
                  <a:pt x="1686958" y="1342826"/>
                  <a:pt x="1693398" y="1344937"/>
                  <a:pt x="1700471" y="1346006"/>
                </a:cubicBezTo>
                <a:cubicBezTo>
                  <a:pt x="1707543" y="1347061"/>
                  <a:pt x="1715261" y="1347061"/>
                  <a:pt x="1728129" y="1342826"/>
                </a:cubicBezTo>
                <a:cubicBezTo>
                  <a:pt x="1764151" y="1325887"/>
                  <a:pt x="1815611" y="1308948"/>
                  <a:pt x="1867069" y="1292008"/>
                </a:cubicBezTo>
                <a:cubicBezTo>
                  <a:pt x="1918515" y="1275069"/>
                  <a:pt x="1975123" y="1258128"/>
                  <a:pt x="2016294" y="1249659"/>
                </a:cubicBezTo>
                <a:cubicBezTo>
                  <a:pt x="2011145" y="1241190"/>
                  <a:pt x="2000858" y="1249659"/>
                  <a:pt x="2005995" y="1241190"/>
                </a:cubicBezTo>
                <a:close/>
                <a:moveTo>
                  <a:pt x="8950349" y="1226756"/>
                </a:moveTo>
                <a:cubicBezTo>
                  <a:pt x="8945167" y="1225449"/>
                  <a:pt x="8938041" y="1225448"/>
                  <a:pt x="8927675" y="1227538"/>
                </a:cubicBezTo>
                <a:cubicBezTo>
                  <a:pt x="8938038" y="1227538"/>
                  <a:pt x="8943225" y="1227538"/>
                  <a:pt x="8943225" y="1235899"/>
                </a:cubicBezTo>
                <a:cubicBezTo>
                  <a:pt x="8927675" y="1252636"/>
                  <a:pt x="8906938" y="1227538"/>
                  <a:pt x="8886211" y="1235899"/>
                </a:cubicBezTo>
                <a:cubicBezTo>
                  <a:pt x="8881037" y="1235899"/>
                  <a:pt x="8896574" y="1227538"/>
                  <a:pt x="8881037" y="1227538"/>
                </a:cubicBezTo>
                <a:cubicBezTo>
                  <a:pt x="8870661" y="1235899"/>
                  <a:pt x="8875850" y="1235899"/>
                  <a:pt x="8881037" y="1244274"/>
                </a:cubicBezTo>
                <a:cubicBezTo>
                  <a:pt x="8860300" y="1235899"/>
                  <a:pt x="8865487" y="1252636"/>
                  <a:pt x="8875850" y="1252636"/>
                </a:cubicBezTo>
                <a:cubicBezTo>
                  <a:pt x="8855111" y="1261012"/>
                  <a:pt x="8834386" y="1252636"/>
                  <a:pt x="8808475" y="1261012"/>
                </a:cubicBezTo>
                <a:cubicBezTo>
                  <a:pt x="8829199" y="1269373"/>
                  <a:pt x="8824025" y="1277748"/>
                  <a:pt x="8860300" y="1286109"/>
                </a:cubicBezTo>
                <a:cubicBezTo>
                  <a:pt x="8865487" y="1294484"/>
                  <a:pt x="8824025" y="1286109"/>
                  <a:pt x="8844749" y="1302846"/>
                </a:cubicBezTo>
                <a:cubicBezTo>
                  <a:pt x="8855111" y="1294484"/>
                  <a:pt x="8906938" y="1294484"/>
                  <a:pt x="8865487" y="1286109"/>
                </a:cubicBezTo>
                <a:cubicBezTo>
                  <a:pt x="8922488" y="1294484"/>
                  <a:pt x="8917313" y="1277748"/>
                  <a:pt x="8953588" y="1277748"/>
                </a:cubicBezTo>
                <a:cubicBezTo>
                  <a:pt x="8932851" y="1269373"/>
                  <a:pt x="8917313" y="1269373"/>
                  <a:pt x="8912125" y="1261012"/>
                </a:cubicBezTo>
                <a:cubicBezTo>
                  <a:pt x="8912125" y="1244274"/>
                  <a:pt x="8953588" y="1269373"/>
                  <a:pt x="8963950" y="1261012"/>
                </a:cubicBezTo>
                <a:cubicBezTo>
                  <a:pt x="8958763" y="1261012"/>
                  <a:pt x="8948400" y="1244274"/>
                  <a:pt x="8979500" y="1252636"/>
                </a:cubicBezTo>
                <a:cubicBezTo>
                  <a:pt x="8963947" y="1246365"/>
                  <a:pt x="8965895" y="1230680"/>
                  <a:pt x="8950349" y="1226756"/>
                </a:cubicBezTo>
                <a:close/>
                <a:moveTo>
                  <a:pt x="10685828" y="1218431"/>
                </a:moveTo>
                <a:cubicBezTo>
                  <a:pt x="10683007" y="1216917"/>
                  <a:pt x="10681073" y="1216413"/>
                  <a:pt x="10681073" y="1218432"/>
                </a:cubicBezTo>
                <a:cubicBezTo>
                  <a:pt x="10722333" y="1234587"/>
                  <a:pt x="10670760" y="1242651"/>
                  <a:pt x="10701709" y="1258806"/>
                </a:cubicBezTo>
                <a:cubicBezTo>
                  <a:pt x="10722333" y="1258806"/>
                  <a:pt x="10681073" y="1234587"/>
                  <a:pt x="10717169" y="1242651"/>
                </a:cubicBezTo>
                <a:cubicBezTo>
                  <a:pt x="10717169" y="1234587"/>
                  <a:pt x="10717169" y="1226510"/>
                  <a:pt x="10706857" y="1218432"/>
                </a:cubicBezTo>
                <a:cubicBezTo>
                  <a:pt x="10710730" y="1236597"/>
                  <a:pt x="10694290" y="1222971"/>
                  <a:pt x="10685828" y="1218431"/>
                </a:cubicBezTo>
                <a:close/>
                <a:moveTo>
                  <a:pt x="8978146" y="1201547"/>
                </a:moveTo>
                <a:cubicBezTo>
                  <a:pt x="8978146" y="1210355"/>
                  <a:pt x="8973161" y="1210355"/>
                  <a:pt x="8963216" y="1210355"/>
                </a:cubicBezTo>
                <a:cubicBezTo>
                  <a:pt x="8963216" y="1219177"/>
                  <a:pt x="8973161" y="1210355"/>
                  <a:pt x="8963216" y="1219177"/>
                </a:cubicBezTo>
                <a:lnTo>
                  <a:pt x="8993077" y="1219177"/>
                </a:lnTo>
                <a:cubicBezTo>
                  <a:pt x="8993077" y="1210355"/>
                  <a:pt x="8983119" y="1210355"/>
                  <a:pt x="8978146" y="1201547"/>
                </a:cubicBezTo>
                <a:close/>
                <a:moveTo>
                  <a:pt x="8892044" y="1200723"/>
                </a:moveTo>
                <a:cubicBezTo>
                  <a:pt x="8890122" y="1204855"/>
                  <a:pt x="8908386" y="1221375"/>
                  <a:pt x="8912238" y="1227972"/>
                </a:cubicBezTo>
                <a:cubicBezTo>
                  <a:pt x="8922488" y="1201547"/>
                  <a:pt x="8896853" y="1219177"/>
                  <a:pt x="8901977" y="1201547"/>
                </a:cubicBezTo>
                <a:cubicBezTo>
                  <a:pt x="8895569" y="1199345"/>
                  <a:pt x="8892685" y="1199346"/>
                  <a:pt x="8892044" y="1200723"/>
                </a:cubicBezTo>
                <a:close/>
                <a:moveTo>
                  <a:pt x="9785731" y="1192739"/>
                </a:moveTo>
                <a:cubicBezTo>
                  <a:pt x="9785731" y="1192739"/>
                  <a:pt x="9785731" y="1201547"/>
                  <a:pt x="9796599" y="1210355"/>
                </a:cubicBezTo>
                <a:cubicBezTo>
                  <a:pt x="9796599" y="1201547"/>
                  <a:pt x="9802027" y="1201547"/>
                  <a:pt x="9812882" y="1210355"/>
                </a:cubicBezTo>
                <a:cubicBezTo>
                  <a:pt x="9807455" y="1201547"/>
                  <a:pt x="9796599" y="1192739"/>
                  <a:pt x="9785731" y="1192739"/>
                </a:cubicBezTo>
                <a:close/>
                <a:moveTo>
                  <a:pt x="9622877" y="1192739"/>
                </a:moveTo>
                <a:cubicBezTo>
                  <a:pt x="9601164" y="1192739"/>
                  <a:pt x="9606592" y="1201547"/>
                  <a:pt x="9595737" y="1210355"/>
                </a:cubicBezTo>
                <a:cubicBezTo>
                  <a:pt x="9612022" y="1210355"/>
                  <a:pt x="9622877" y="1210355"/>
                  <a:pt x="9622877" y="1192739"/>
                </a:cubicBezTo>
                <a:close/>
                <a:moveTo>
                  <a:pt x="10057929" y="1181735"/>
                </a:moveTo>
                <a:cubicBezTo>
                  <a:pt x="10052202" y="1183935"/>
                  <a:pt x="10050931" y="1188336"/>
                  <a:pt x="10063659" y="1192739"/>
                </a:cubicBezTo>
                <a:cubicBezTo>
                  <a:pt x="10058573" y="1183932"/>
                  <a:pt x="10078931" y="1192739"/>
                  <a:pt x="10078931" y="1183932"/>
                </a:cubicBezTo>
                <a:cubicBezTo>
                  <a:pt x="10073838" y="1179535"/>
                  <a:pt x="10063656" y="1179535"/>
                  <a:pt x="10057929" y="1181735"/>
                </a:cubicBezTo>
                <a:close/>
                <a:moveTo>
                  <a:pt x="9490422" y="1172928"/>
                </a:moveTo>
                <a:cubicBezTo>
                  <a:pt x="9485009" y="1172379"/>
                  <a:pt x="9480161" y="1172932"/>
                  <a:pt x="9476283" y="1175137"/>
                </a:cubicBezTo>
                <a:cubicBezTo>
                  <a:pt x="9512482" y="1192739"/>
                  <a:pt x="9543507" y="1201547"/>
                  <a:pt x="9574532" y="1210355"/>
                </a:cubicBezTo>
                <a:cubicBezTo>
                  <a:pt x="9584868" y="1201547"/>
                  <a:pt x="9564193" y="1201547"/>
                  <a:pt x="9559019" y="1192739"/>
                </a:cubicBezTo>
                <a:cubicBezTo>
                  <a:pt x="9569355" y="1201547"/>
                  <a:pt x="9584868" y="1192739"/>
                  <a:pt x="9569355" y="1183932"/>
                </a:cubicBezTo>
                <a:cubicBezTo>
                  <a:pt x="9564193" y="1192739"/>
                  <a:pt x="9559019" y="1192739"/>
                  <a:pt x="9543507" y="1192739"/>
                </a:cubicBezTo>
                <a:cubicBezTo>
                  <a:pt x="9527992" y="1186134"/>
                  <a:pt x="9506662" y="1174573"/>
                  <a:pt x="9490422" y="1172928"/>
                </a:cubicBezTo>
                <a:close/>
                <a:moveTo>
                  <a:pt x="10508724" y="1172653"/>
                </a:moveTo>
                <a:cubicBezTo>
                  <a:pt x="10505501" y="1172379"/>
                  <a:pt x="10502448" y="1172932"/>
                  <a:pt x="10499734" y="1175137"/>
                </a:cubicBezTo>
                <a:cubicBezTo>
                  <a:pt x="10507869" y="1179534"/>
                  <a:pt x="10517371" y="1181740"/>
                  <a:pt x="10524836" y="1181740"/>
                </a:cubicBezTo>
                <a:cubicBezTo>
                  <a:pt x="10532302" y="1181740"/>
                  <a:pt x="10537729" y="1179534"/>
                  <a:pt x="10537729" y="1175137"/>
                </a:cubicBezTo>
                <a:cubicBezTo>
                  <a:pt x="10529588" y="1181734"/>
                  <a:pt x="10518393" y="1173473"/>
                  <a:pt x="10508724" y="1172653"/>
                </a:cubicBezTo>
                <a:close/>
                <a:moveTo>
                  <a:pt x="11934890" y="1167695"/>
                </a:moveTo>
                <a:cubicBezTo>
                  <a:pt x="11932902" y="1167212"/>
                  <a:pt x="11932585" y="1167692"/>
                  <a:pt x="11935132" y="1169616"/>
                </a:cubicBezTo>
                <a:cubicBezTo>
                  <a:pt x="11940218" y="1177330"/>
                  <a:pt x="11940218" y="1169616"/>
                  <a:pt x="11950403" y="1177330"/>
                </a:cubicBezTo>
                <a:cubicBezTo>
                  <a:pt x="11940218" y="1177330"/>
                  <a:pt x="11940218" y="1177330"/>
                  <a:pt x="11950403" y="1185042"/>
                </a:cubicBezTo>
                <a:lnTo>
                  <a:pt x="11958032" y="1187923"/>
                </a:lnTo>
                <a:cubicBezTo>
                  <a:pt x="11961853" y="1188897"/>
                  <a:pt x="11965675" y="1188897"/>
                  <a:pt x="11965675" y="1185042"/>
                </a:cubicBezTo>
                <a:cubicBezTo>
                  <a:pt x="11961851" y="1179258"/>
                  <a:pt x="11940852" y="1169143"/>
                  <a:pt x="11934890" y="1167695"/>
                </a:cubicBezTo>
                <a:close/>
                <a:moveTo>
                  <a:pt x="10040125" y="1145038"/>
                </a:moveTo>
                <a:cubicBezTo>
                  <a:pt x="10038852" y="1145811"/>
                  <a:pt x="10038215" y="1147875"/>
                  <a:pt x="10038215" y="1152001"/>
                </a:cubicBezTo>
                <a:cubicBezTo>
                  <a:pt x="10068759" y="1152001"/>
                  <a:pt x="10089117" y="1185042"/>
                  <a:pt x="10089117" y="1193293"/>
                </a:cubicBezTo>
                <a:cubicBezTo>
                  <a:pt x="10094203" y="1193293"/>
                  <a:pt x="10100567" y="1195365"/>
                  <a:pt x="10106298" y="1196393"/>
                </a:cubicBezTo>
                <a:cubicBezTo>
                  <a:pt x="10112017" y="1197421"/>
                  <a:pt x="10117117" y="1197421"/>
                  <a:pt x="10119659" y="1193293"/>
                </a:cubicBezTo>
                <a:cubicBezTo>
                  <a:pt x="10114573" y="1185042"/>
                  <a:pt x="10073845" y="1176775"/>
                  <a:pt x="10089117" y="1168521"/>
                </a:cubicBezTo>
                <a:cubicBezTo>
                  <a:pt x="10078943" y="1160268"/>
                  <a:pt x="10068759" y="1160268"/>
                  <a:pt x="10068759" y="1152001"/>
                </a:cubicBezTo>
                <a:cubicBezTo>
                  <a:pt x="10053491" y="1152001"/>
                  <a:pt x="10043944" y="1142716"/>
                  <a:pt x="10040125" y="1145038"/>
                </a:cubicBezTo>
                <a:close/>
                <a:moveTo>
                  <a:pt x="10407408" y="1144303"/>
                </a:moveTo>
                <a:cubicBezTo>
                  <a:pt x="10422958" y="1149809"/>
                  <a:pt x="10438508" y="1159442"/>
                  <a:pt x="10451869" y="1160823"/>
                </a:cubicBezTo>
                <a:cubicBezTo>
                  <a:pt x="10456322" y="1161270"/>
                  <a:pt x="10460536" y="1160823"/>
                  <a:pt x="10464420" y="1158982"/>
                </a:cubicBezTo>
                <a:cubicBezTo>
                  <a:pt x="10454058" y="1151636"/>
                  <a:pt x="10412595" y="1144303"/>
                  <a:pt x="10407408" y="1144303"/>
                </a:cubicBezTo>
                <a:close/>
                <a:moveTo>
                  <a:pt x="9472412" y="1144303"/>
                </a:moveTo>
                <a:cubicBezTo>
                  <a:pt x="9482825" y="1159713"/>
                  <a:pt x="9451597" y="1144303"/>
                  <a:pt x="9446398" y="1152001"/>
                </a:cubicBezTo>
                <a:cubicBezTo>
                  <a:pt x="9456798" y="1152001"/>
                  <a:pt x="9456798" y="1159713"/>
                  <a:pt x="9462010" y="1159713"/>
                </a:cubicBezTo>
                <a:cubicBezTo>
                  <a:pt x="9467211" y="1144303"/>
                  <a:pt x="9503638" y="1175137"/>
                  <a:pt x="9508838" y="1167425"/>
                </a:cubicBezTo>
                <a:cubicBezTo>
                  <a:pt x="9493225" y="1159713"/>
                  <a:pt x="9493225" y="1152001"/>
                  <a:pt x="9472412" y="1144303"/>
                </a:cubicBezTo>
                <a:close/>
                <a:moveTo>
                  <a:pt x="11904055" y="1142990"/>
                </a:moveTo>
                <a:cubicBezTo>
                  <a:pt x="11963182" y="1168020"/>
                  <a:pt x="12023586" y="1195134"/>
                  <a:pt x="12083357" y="1223304"/>
                </a:cubicBezTo>
                <a:lnTo>
                  <a:pt x="12146583" y="1254489"/>
                </a:lnTo>
                <a:lnTo>
                  <a:pt x="12146583" y="1329757"/>
                </a:lnTo>
                <a:lnTo>
                  <a:pt x="12130273" y="1316119"/>
                </a:lnTo>
                <a:cubicBezTo>
                  <a:pt x="12100717" y="1295255"/>
                  <a:pt x="12068579" y="1276489"/>
                  <a:pt x="12032582" y="1259793"/>
                </a:cubicBezTo>
                <a:cubicBezTo>
                  <a:pt x="12027445" y="1251460"/>
                  <a:pt x="12037732" y="1251460"/>
                  <a:pt x="12027445" y="1243111"/>
                </a:cubicBezTo>
                <a:lnTo>
                  <a:pt x="11986337" y="1214523"/>
                </a:lnTo>
                <a:cubicBezTo>
                  <a:pt x="12001329" y="1221369"/>
                  <a:pt x="12006378" y="1223573"/>
                  <a:pt x="12006378" y="1219177"/>
                </a:cubicBezTo>
                <a:cubicBezTo>
                  <a:pt x="12006378" y="1219177"/>
                  <a:pt x="11997547" y="1212561"/>
                  <a:pt x="11989360" y="1208163"/>
                </a:cubicBezTo>
                <a:lnTo>
                  <a:pt x="11955464" y="1193051"/>
                </a:lnTo>
                <a:cubicBezTo>
                  <a:pt x="11955464" y="1201399"/>
                  <a:pt x="11945191" y="1184716"/>
                  <a:pt x="11934904" y="1184716"/>
                </a:cubicBezTo>
                <a:cubicBezTo>
                  <a:pt x="11945191" y="1193051"/>
                  <a:pt x="11955464" y="1209747"/>
                  <a:pt x="11960601" y="1218080"/>
                </a:cubicBezTo>
                <a:cubicBezTo>
                  <a:pt x="11909192" y="1193051"/>
                  <a:pt x="11888632" y="1209747"/>
                  <a:pt x="11842349" y="1176368"/>
                </a:cubicBezTo>
                <a:cubicBezTo>
                  <a:pt x="11857773" y="1159687"/>
                  <a:pt x="11893770" y="1168020"/>
                  <a:pt x="11904055" y="1142990"/>
                </a:cubicBezTo>
                <a:close/>
                <a:moveTo>
                  <a:pt x="9929617" y="1135494"/>
                </a:moveTo>
                <a:cubicBezTo>
                  <a:pt x="9924189" y="1135494"/>
                  <a:pt x="9918759" y="1153111"/>
                  <a:pt x="9935045" y="1161919"/>
                </a:cubicBezTo>
                <a:cubicBezTo>
                  <a:pt x="9935045" y="1144303"/>
                  <a:pt x="9945900" y="1144303"/>
                  <a:pt x="9929617" y="1135494"/>
                </a:cubicBezTo>
                <a:close/>
                <a:moveTo>
                  <a:pt x="9375846" y="1126686"/>
                </a:moveTo>
                <a:lnTo>
                  <a:pt x="9375846" y="1144303"/>
                </a:lnTo>
                <a:cubicBezTo>
                  <a:pt x="9390776" y="1144303"/>
                  <a:pt x="9405707" y="1144303"/>
                  <a:pt x="9405707" y="1135494"/>
                </a:cubicBezTo>
                <a:close/>
                <a:moveTo>
                  <a:pt x="9425982" y="1124209"/>
                </a:moveTo>
                <a:cubicBezTo>
                  <a:pt x="9420211" y="1123934"/>
                  <a:pt x="9415009" y="1124484"/>
                  <a:pt x="9411108" y="1126686"/>
                </a:cubicBezTo>
                <a:cubicBezTo>
                  <a:pt x="9431923" y="1135494"/>
                  <a:pt x="9447524" y="1135494"/>
                  <a:pt x="9473550" y="1144303"/>
                </a:cubicBezTo>
                <a:lnTo>
                  <a:pt x="9473550" y="1126686"/>
                </a:lnTo>
                <a:cubicBezTo>
                  <a:pt x="9465740" y="1133292"/>
                  <a:pt x="9443298" y="1125035"/>
                  <a:pt x="9425982" y="1124209"/>
                </a:cubicBezTo>
                <a:close/>
                <a:moveTo>
                  <a:pt x="2390310" y="1085879"/>
                </a:moveTo>
                <a:cubicBezTo>
                  <a:pt x="2379809" y="1084020"/>
                  <a:pt x="2360717" y="1091455"/>
                  <a:pt x="2375985" y="1091455"/>
                </a:cubicBezTo>
                <a:cubicBezTo>
                  <a:pt x="2375985" y="1084839"/>
                  <a:pt x="2386170" y="1091455"/>
                  <a:pt x="2396356" y="1091455"/>
                </a:cubicBezTo>
                <a:cubicBezTo>
                  <a:pt x="2396356" y="1088150"/>
                  <a:pt x="2393810" y="1086498"/>
                  <a:pt x="2390310" y="1085879"/>
                </a:cubicBezTo>
                <a:close/>
                <a:moveTo>
                  <a:pt x="9815628" y="1082647"/>
                </a:moveTo>
                <a:cubicBezTo>
                  <a:pt x="9815628" y="1100263"/>
                  <a:pt x="9842768" y="1100263"/>
                  <a:pt x="9842768" y="1100263"/>
                </a:cubicBezTo>
                <a:cubicBezTo>
                  <a:pt x="9837340" y="1091455"/>
                  <a:pt x="9831912" y="1091455"/>
                  <a:pt x="9815628" y="1082647"/>
                </a:cubicBezTo>
                <a:close/>
                <a:moveTo>
                  <a:pt x="6403249" y="1078237"/>
                </a:moveTo>
                <a:lnTo>
                  <a:pt x="6413206" y="1091455"/>
                </a:lnTo>
                <a:cubicBezTo>
                  <a:pt x="6428136" y="1091455"/>
                  <a:pt x="6433109" y="1084839"/>
                  <a:pt x="6433109" y="1078237"/>
                </a:cubicBezTo>
                <a:cubicBezTo>
                  <a:pt x="6418179" y="1084839"/>
                  <a:pt x="6418179" y="1078237"/>
                  <a:pt x="6403249" y="1078237"/>
                </a:cubicBezTo>
                <a:close/>
                <a:moveTo>
                  <a:pt x="9816365" y="1045757"/>
                </a:moveTo>
                <a:cubicBezTo>
                  <a:pt x="9811992" y="1045757"/>
                  <a:pt x="9808752" y="1047408"/>
                  <a:pt x="9807455" y="1051812"/>
                </a:cubicBezTo>
                <a:cubicBezTo>
                  <a:pt x="9812643" y="1051812"/>
                  <a:pt x="9817818" y="1051812"/>
                  <a:pt x="9823005" y="1060620"/>
                </a:cubicBezTo>
                <a:cubicBezTo>
                  <a:pt x="9833368" y="1043004"/>
                  <a:pt x="9843730" y="1060620"/>
                  <a:pt x="9843730" y="1069429"/>
                </a:cubicBezTo>
                <a:cubicBezTo>
                  <a:pt x="9848918" y="1060620"/>
                  <a:pt x="9859280" y="1069429"/>
                  <a:pt x="9864467" y="1060620"/>
                </a:cubicBezTo>
                <a:cubicBezTo>
                  <a:pt x="9852805" y="1060620"/>
                  <a:pt x="9829485" y="1045757"/>
                  <a:pt x="9816365" y="1045757"/>
                </a:cubicBezTo>
                <a:close/>
                <a:moveTo>
                  <a:pt x="3096745" y="994555"/>
                </a:moveTo>
                <a:cubicBezTo>
                  <a:pt x="3050929" y="1009234"/>
                  <a:pt x="2994941" y="1009234"/>
                  <a:pt x="2974583" y="1016581"/>
                </a:cubicBezTo>
                <a:cubicBezTo>
                  <a:pt x="3005115" y="1016581"/>
                  <a:pt x="3066201" y="1009234"/>
                  <a:pt x="3096745" y="994555"/>
                </a:cubicBezTo>
                <a:close/>
                <a:moveTo>
                  <a:pt x="3251474" y="950513"/>
                </a:moveTo>
                <a:lnTo>
                  <a:pt x="3232645" y="957424"/>
                </a:lnTo>
                <a:lnTo>
                  <a:pt x="3213303" y="962908"/>
                </a:lnTo>
                <a:cubicBezTo>
                  <a:pt x="3212656" y="963178"/>
                  <a:pt x="3216238" y="962624"/>
                  <a:pt x="3221464" y="961527"/>
                </a:cubicBezTo>
                <a:lnTo>
                  <a:pt x="3232645" y="957424"/>
                </a:lnTo>
                <a:lnTo>
                  <a:pt x="3232723" y="957402"/>
                </a:lnTo>
                <a:close/>
                <a:moveTo>
                  <a:pt x="3886022" y="944321"/>
                </a:moveTo>
                <a:cubicBezTo>
                  <a:pt x="3879680" y="943908"/>
                  <a:pt x="3866021" y="957120"/>
                  <a:pt x="3858211" y="950513"/>
                </a:cubicBezTo>
                <a:lnTo>
                  <a:pt x="3831727" y="957225"/>
                </a:lnTo>
                <a:lnTo>
                  <a:pt x="3816595" y="951623"/>
                </a:lnTo>
                <a:cubicBezTo>
                  <a:pt x="3808788" y="952719"/>
                  <a:pt x="3800981" y="954925"/>
                  <a:pt x="3795782" y="950513"/>
                </a:cubicBezTo>
                <a:cubicBezTo>
                  <a:pt x="3811382" y="959322"/>
                  <a:pt x="3780168" y="950513"/>
                  <a:pt x="3764554" y="959322"/>
                </a:cubicBezTo>
                <a:cubicBezTo>
                  <a:pt x="3772361" y="961527"/>
                  <a:pt x="3781472" y="962082"/>
                  <a:pt x="3791392" y="961664"/>
                </a:cubicBezTo>
                <a:cubicBezTo>
                  <a:pt x="3801311" y="961257"/>
                  <a:pt x="3812041" y="959876"/>
                  <a:pt x="3823098" y="958225"/>
                </a:cubicBezTo>
                <a:lnTo>
                  <a:pt x="3837409" y="959322"/>
                </a:lnTo>
                <a:lnTo>
                  <a:pt x="3889437" y="950513"/>
                </a:lnTo>
                <a:cubicBezTo>
                  <a:pt x="3889437" y="946110"/>
                  <a:pt x="3888136" y="944458"/>
                  <a:pt x="3886022" y="944321"/>
                </a:cubicBezTo>
                <a:close/>
                <a:moveTo>
                  <a:pt x="3910061" y="932899"/>
                </a:moveTo>
                <a:cubicBezTo>
                  <a:pt x="3905177" y="941707"/>
                  <a:pt x="3900293" y="941707"/>
                  <a:pt x="3900293" y="950513"/>
                </a:cubicBezTo>
                <a:cubicBezTo>
                  <a:pt x="3911288" y="943911"/>
                  <a:pt x="3908543" y="952164"/>
                  <a:pt x="3914729" y="953003"/>
                </a:cubicBezTo>
                <a:cubicBezTo>
                  <a:pt x="3916793" y="953274"/>
                  <a:pt x="3919841" y="952719"/>
                  <a:pt x="3924725" y="950513"/>
                </a:cubicBezTo>
                <a:cubicBezTo>
                  <a:pt x="3924725" y="941707"/>
                  <a:pt x="3910061" y="950513"/>
                  <a:pt x="3910061" y="932899"/>
                </a:cubicBezTo>
                <a:close/>
                <a:moveTo>
                  <a:pt x="4062930" y="924090"/>
                </a:moveTo>
                <a:cubicBezTo>
                  <a:pt x="4057743" y="924090"/>
                  <a:pt x="4073293" y="924090"/>
                  <a:pt x="4068106" y="932899"/>
                </a:cubicBezTo>
                <a:cubicBezTo>
                  <a:pt x="4114757" y="924090"/>
                  <a:pt x="4083656" y="932899"/>
                  <a:pt x="4062930" y="924090"/>
                </a:cubicBezTo>
                <a:close/>
                <a:moveTo>
                  <a:pt x="7682360" y="919694"/>
                </a:moveTo>
                <a:cubicBezTo>
                  <a:pt x="7677210" y="927391"/>
                  <a:pt x="7661761" y="935104"/>
                  <a:pt x="7656599" y="927391"/>
                </a:cubicBezTo>
                <a:cubicBezTo>
                  <a:pt x="7641150" y="942816"/>
                  <a:pt x="7682360" y="927391"/>
                  <a:pt x="7713269" y="935104"/>
                </a:cubicBezTo>
                <a:cubicBezTo>
                  <a:pt x="7702957" y="942816"/>
                  <a:pt x="7713269" y="942816"/>
                  <a:pt x="7718419" y="942816"/>
                </a:cubicBezTo>
                <a:cubicBezTo>
                  <a:pt x="7759629" y="942816"/>
                  <a:pt x="7816288" y="942816"/>
                  <a:pt x="7842037" y="950513"/>
                </a:cubicBezTo>
                <a:cubicBezTo>
                  <a:pt x="7805977" y="935104"/>
                  <a:pt x="7739018" y="950513"/>
                  <a:pt x="7723570" y="927391"/>
                </a:cubicBezTo>
                <a:cubicBezTo>
                  <a:pt x="7708121" y="935104"/>
                  <a:pt x="7702957" y="927391"/>
                  <a:pt x="7682360" y="919694"/>
                </a:cubicBezTo>
                <a:close/>
                <a:moveTo>
                  <a:pt x="2814414" y="893269"/>
                </a:moveTo>
                <a:cubicBezTo>
                  <a:pt x="2799028" y="902077"/>
                  <a:pt x="2773393" y="902077"/>
                  <a:pt x="2768270" y="910886"/>
                </a:cubicBezTo>
                <a:cubicBezTo>
                  <a:pt x="2783641" y="902077"/>
                  <a:pt x="2809289" y="910886"/>
                  <a:pt x="2814414" y="893269"/>
                </a:cubicBezTo>
                <a:close/>
                <a:moveTo>
                  <a:pt x="2838272" y="888865"/>
                </a:moveTo>
                <a:cubicBezTo>
                  <a:pt x="2828600" y="888865"/>
                  <a:pt x="2816995" y="893269"/>
                  <a:pt x="2819576" y="902077"/>
                </a:cubicBezTo>
                <a:cubicBezTo>
                  <a:pt x="2840200" y="893269"/>
                  <a:pt x="2829888" y="902077"/>
                  <a:pt x="2845362" y="902077"/>
                </a:cubicBezTo>
                <a:cubicBezTo>
                  <a:pt x="2855680" y="893269"/>
                  <a:pt x="2847943" y="888865"/>
                  <a:pt x="2838272" y="888865"/>
                </a:cubicBezTo>
                <a:close/>
                <a:moveTo>
                  <a:pt x="1267040" y="858025"/>
                </a:moveTo>
                <a:cubicBezTo>
                  <a:pt x="1251768" y="866846"/>
                  <a:pt x="1236496" y="858025"/>
                  <a:pt x="1226312" y="875653"/>
                </a:cubicBezTo>
                <a:cubicBezTo>
                  <a:pt x="1236496" y="875653"/>
                  <a:pt x="1267040" y="866846"/>
                  <a:pt x="1267040" y="858025"/>
                </a:cubicBezTo>
                <a:close/>
                <a:moveTo>
                  <a:pt x="7252979" y="856931"/>
                </a:moveTo>
                <a:cubicBezTo>
                  <a:pt x="7248360" y="855828"/>
                  <a:pt x="7244602" y="855826"/>
                  <a:pt x="7242096" y="858025"/>
                </a:cubicBezTo>
                <a:cubicBezTo>
                  <a:pt x="7257128" y="866846"/>
                  <a:pt x="7292201" y="866846"/>
                  <a:pt x="7302235" y="875653"/>
                </a:cubicBezTo>
                <a:cubicBezTo>
                  <a:pt x="7302235" y="866846"/>
                  <a:pt x="7307245" y="866846"/>
                  <a:pt x="7307245" y="866846"/>
                </a:cubicBezTo>
                <a:cubicBezTo>
                  <a:pt x="7288446" y="873451"/>
                  <a:pt x="7266836" y="860240"/>
                  <a:pt x="7252979" y="856931"/>
                </a:cubicBezTo>
                <a:close/>
                <a:moveTo>
                  <a:pt x="5010604" y="849230"/>
                </a:moveTo>
                <a:cubicBezTo>
                  <a:pt x="4999749" y="849230"/>
                  <a:pt x="4978037" y="849230"/>
                  <a:pt x="4972609" y="858025"/>
                </a:cubicBezTo>
                <a:cubicBezTo>
                  <a:pt x="4983465" y="858025"/>
                  <a:pt x="5010604" y="858025"/>
                  <a:pt x="5010604" y="849230"/>
                </a:cubicBezTo>
                <a:close/>
                <a:moveTo>
                  <a:pt x="3028876" y="849230"/>
                </a:moveTo>
                <a:cubicBezTo>
                  <a:pt x="3008607" y="858025"/>
                  <a:pt x="2968068" y="858025"/>
                  <a:pt x="2932590" y="866846"/>
                </a:cubicBezTo>
                <a:cubicBezTo>
                  <a:pt x="2912321" y="866846"/>
                  <a:pt x="2876855" y="875653"/>
                  <a:pt x="2876855" y="884461"/>
                </a:cubicBezTo>
                <a:lnTo>
                  <a:pt x="2886990" y="893269"/>
                </a:lnTo>
                <a:cubicBezTo>
                  <a:pt x="2902186" y="884461"/>
                  <a:pt x="2892051" y="875653"/>
                  <a:pt x="2912321" y="875653"/>
                </a:cubicBezTo>
                <a:cubicBezTo>
                  <a:pt x="2912321" y="884461"/>
                  <a:pt x="2902186" y="884461"/>
                  <a:pt x="2912321" y="884461"/>
                </a:cubicBezTo>
                <a:cubicBezTo>
                  <a:pt x="2942724" y="866846"/>
                  <a:pt x="2993398" y="866846"/>
                  <a:pt x="3028876" y="849230"/>
                </a:cubicBezTo>
                <a:close/>
                <a:moveTo>
                  <a:pt x="4120926" y="844087"/>
                </a:moveTo>
                <a:cubicBezTo>
                  <a:pt x="4096581" y="842070"/>
                  <a:pt x="4068391" y="844089"/>
                  <a:pt x="4037638" y="852166"/>
                </a:cubicBezTo>
                <a:cubicBezTo>
                  <a:pt x="4006880" y="852166"/>
                  <a:pt x="3965884" y="844089"/>
                  <a:pt x="3935126" y="860229"/>
                </a:cubicBezTo>
                <a:cubicBezTo>
                  <a:pt x="3930001" y="852166"/>
                  <a:pt x="3894131" y="860229"/>
                  <a:pt x="3878746" y="860229"/>
                </a:cubicBezTo>
                <a:cubicBezTo>
                  <a:pt x="3796744" y="860229"/>
                  <a:pt x="3730114" y="884461"/>
                  <a:pt x="3653237" y="884461"/>
                </a:cubicBezTo>
                <a:cubicBezTo>
                  <a:pt x="3653237" y="892525"/>
                  <a:pt x="3617354" y="892525"/>
                  <a:pt x="3607105" y="900602"/>
                </a:cubicBezTo>
                <a:lnTo>
                  <a:pt x="3658360" y="900602"/>
                </a:lnTo>
                <a:cubicBezTo>
                  <a:pt x="3668610" y="892525"/>
                  <a:pt x="3678858" y="892525"/>
                  <a:pt x="3678858" y="900602"/>
                </a:cubicBezTo>
                <a:cubicBezTo>
                  <a:pt x="3683983" y="908680"/>
                  <a:pt x="3653237" y="908680"/>
                  <a:pt x="3658360" y="916757"/>
                </a:cubicBezTo>
                <a:cubicBezTo>
                  <a:pt x="3745487" y="876384"/>
                  <a:pt x="3812117" y="932899"/>
                  <a:pt x="3894131" y="900602"/>
                </a:cubicBezTo>
                <a:cubicBezTo>
                  <a:pt x="3919752" y="884461"/>
                  <a:pt x="3960759" y="908680"/>
                  <a:pt x="3971009" y="892525"/>
                </a:cubicBezTo>
                <a:cubicBezTo>
                  <a:pt x="3971009" y="908680"/>
                  <a:pt x="4012003" y="892525"/>
                  <a:pt x="4022265" y="884461"/>
                </a:cubicBezTo>
                <a:cubicBezTo>
                  <a:pt x="4058134" y="900602"/>
                  <a:pt x="4109391" y="876384"/>
                  <a:pt x="4155523" y="884461"/>
                </a:cubicBezTo>
                <a:cubicBezTo>
                  <a:pt x="4160647" y="884461"/>
                  <a:pt x="4170896" y="876384"/>
                  <a:pt x="4176020" y="876384"/>
                </a:cubicBezTo>
                <a:cubicBezTo>
                  <a:pt x="4170896" y="884461"/>
                  <a:pt x="4191393" y="884461"/>
                  <a:pt x="4181145" y="876384"/>
                </a:cubicBezTo>
                <a:cubicBezTo>
                  <a:pt x="4186269" y="868306"/>
                  <a:pt x="4196518" y="868306"/>
                  <a:pt x="4196518" y="868306"/>
                </a:cubicBezTo>
                <a:cubicBezTo>
                  <a:pt x="4201641" y="876384"/>
                  <a:pt x="4191393" y="876384"/>
                  <a:pt x="4201641" y="884461"/>
                </a:cubicBezTo>
                <a:cubicBezTo>
                  <a:pt x="4217027" y="884461"/>
                  <a:pt x="4211904" y="868306"/>
                  <a:pt x="4217027" y="876384"/>
                </a:cubicBezTo>
                <a:cubicBezTo>
                  <a:pt x="4232401" y="876384"/>
                  <a:pt x="4247775" y="868306"/>
                  <a:pt x="4232401" y="860229"/>
                </a:cubicBezTo>
                <a:cubicBezTo>
                  <a:pt x="4222152" y="860229"/>
                  <a:pt x="4227277" y="868306"/>
                  <a:pt x="4222152" y="868306"/>
                </a:cubicBezTo>
                <a:cubicBezTo>
                  <a:pt x="4217027" y="860229"/>
                  <a:pt x="4191393" y="844089"/>
                  <a:pt x="4181145" y="860229"/>
                </a:cubicBezTo>
                <a:cubicBezTo>
                  <a:pt x="4165772" y="852159"/>
                  <a:pt x="4145271" y="846105"/>
                  <a:pt x="4120926" y="844087"/>
                </a:cubicBezTo>
                <a:close/>
                <a:moveTo>
                  <a:pt x="6031639" y="827203"/>
                </a:moveTo>
                <a:cubicBezTo>
                  <a:pt x="6005991" y="844818"/>
                  <a:pt x="5939337" y="827203"/>
                  <a:pt x="5898317" y="836012"/>
                </a:cubicBezTo>
                <a:cubicBezTo>
                  <a:pt x="5934212" y="836012"/>
                  <a:pt x="5970108" y="844818"/>
                  <a:pt x="6011129" y="844818"/>
                </a:cubicBezTo>
                <a:cubicBezTo>
                  <a:pt x="6005991" y="836012"/>
                  <a:pt x="6036762" y="836012"/>
                  <a:pt x="6031639" y="827203"/>
                </a:cubicBezTo>
                <a:close/>
                <a:moveTo>
                  <a:pt x="5534254" y="826102"/>
                </a:moveTo>
                <a:cubicBezTo>
                  <a:pt x="5526692" y="827203"/>
                  <a:pt x="5517870" y="831608"/>
                  <a:pt x="5512827" y="836012"/>
                </a:cubicBezTo>
                <a:cubicBezTo>
                  <a:pt x="5527948" y="836012"/>
                  <a:pt x="5543081" y="827203"/>
                  <a:pt x="5548116" y="836012"/>
                </a:cubicBezTo>
                <a:cubicBezTo>
                  <a:pt x="5548116" y="827203"/>
                  <a:pt x="5541815" y="825001"/>
                  <a:pt x="5534254" y="826102"/>
                </a:cubicBezTo>
                <a:close/>
                <a:moveTo>
                  <a:pt x="5944462" y="818395"/>
                </a:moveTo>
                <a:cubicBezTo>
                  <a:pt x="5923952" y="818395"/>
                  <a:pt x="5918827" y="827203"/>
                  <a:pt x="5898317" y="827203"/>
                </a:cubicBezTo>
                <a:cubicBezTo>
                  <a:pt x="5903442" y="827203"/>
                  <a:pt x="5939337" y="827203"/>
                  <a:pt x="5944462" y="818395"/>
                </a:cubicBezTo>
                <a:close/>
                <a:moveTo>
                  <a:pt x="7776116" y="800779"/>
                </a:moveTo>
                <a:cubicBezTo>
                  <a:pt x="7776116" y="809587"/>
                  <a:pt x="7766031" y="809587"/>
                  <a:pt x="7781151" y="818395"/>
                </a:cubicBezTo>
                <a:lnTo>
                  <a:pt x="7781151" y="809587"/>
                </a:lnTo>
                <a:lnTo>
                  <a:pt x="7801319" y="809587"/>
                </a:lnTo>
                <a:cubicBezTo>
                  <a:pt x="7791236" y="809587"/>
                  <a:pt x="7786200" y="800779"/>
                  <a:pt x="7776116" y="800779"/>
                </a:cubicBezTo>
                <a:close/>
                <a:moveTo>
                  <a:pt x="6115032" y="791970"/>
                </a:moveTo>
                <a:cubicBezTo>
                  <a:pt x="6120017" y="800779"/>
                  <a:pt x="6124990" y="800779"/>
                  <a:pt x="6139920" y="800779"/>
                </a:cubicBezTo>
                <a:cubicBezTo>
                  <a:pt x="6134947" y="800779"/>
                  <a:pt x="6124990" y="800779"/>
                  <a:pt x="6115032" y="791970"/>
                </a:cubicBezTo>
                <a:close/>
                <a:moveTo>
                  <a:pt x="6053048" y="765547"/>
                </a:moveTo>
                <a:cubicBezTo>
                  <a:pt x="6063917" y="774356"/>
                  <a:pt x="6063917" y="765547"/>
                  <a:pt x="6074771" y="774356"/>
                </a:cubicBezTo>
                <a:cubicBezTo>
                  <a:pt x="6074771" y="765547"/>
                  <a:pt x="6063917" y="765547"/>
                  <a:pt x="6053048" y="765547"/>
                </a:cubicBezTo>
                <a:close/>
                <a:moveTo>
                  <a:pt x="7489507" y="744441"/>
                </a:moveTo>
                <a:cubicBezTo>
                  <a:pt x="7481815" y="745361"/>
                  <a:pt x="7477969" y="747187"/>
                  <a:pt x="7483092" y="750868"/>
                </a:cubicBezTo>
                <a:cubicBezTo>
                  <a:pt x="7485661" y="747187"/>
                  <a:pt x="7490786" y="750868"/>
                  <a:pt x="7495909" y="753613"/>
                </a:cubicBezTo>
                <a:lnTo>
                  <a:pt x="7503285" y="756022"/>
                </a:lnTo>
                <a:cubicBezTo>
                  <a:pt x="7505525" y="755914"/>
                  <a:pt x="7507448" y="754533"/>
                  <a:pt x="7508726" y="750868"/>
                </a:cubicBezTo>
                <a:close/>
                <a:moveTo>
                  <a:pt x="7426688" y="734713"/>
                </a:moveTo>
                <a:cubicBezTo>
                  <a:pt x="7436771" y="734713"/>
                  <a:pt x="7441806" y="741315"/>
                  <a:pt x="7446222" y="745727"/>
                </a:cubicBezTo>
                <a:lnTo>
                  <a:pt x="7452916" y="749582"/>
                </a:lnTo>
                <a:cubicBezTo>
                  <a:pt x="7455358" y="749582"/>
                  <a:pt x="7458204" y="747931"/>
                  <a:pt x="7461988" y="743521"/>
                </a:cubicBezTo>
                <a:cubicBezTo>
                  <a:pt x="7451891" y="743521"/>
                  <a:pt x="7441820" y="743521"/>
                  <a:pt x="7441820" y="734713"/>
                </a:cubicBezTo>
                <a:close/>
                <a:moveTo>
                  <a:pt x="4049063" y="717096"/>
                </a:moveTo>
                <a:cubicBezTo>
                  <a:pt x="4053947" y="725905"/>
                  <a:pt x="4053947" y="734713"/>
                  <a:pt x="4058831" y="734713"/>
                </a:cubicBezTo>
                <a:cubicBezTo>
                  <a:pt x="4068611" y="725905"/>
                  <a:pt x="4058831" y="717096"/>
                  <a:pt x="4049063" y="717096"/>
                </a:cubicBezTo>
                <a:close/>
                <a:moveTo>
                  <a:pt x="3161667" y="668092"/>
                </a:moveTo>
                <a:lnTo>
                  <a:pt x="3161665" y="668093"/>
                </a:lnTo>
                <a:lnTo>
                  <a:pt x="3161665" y="668093"/>
                </a:lnTo>
                <a:close/>
                <a:moveTo>
                  <a:pt x="3178179" y="659852"/>
                </a:moveTo>
                <a:cubicBezTo>
                  <a:pt x="3170625" y="664249"/>
                  <a:pt x="3163058" y="662045"/>
                  <a:pt x="3156756" y="660948"/>
                </a:cubicBezTo>
                <a:lnTo>
                  <a:pt x="3142889" y="668660"/>
                </a:lnTo>
                <a:lnTo>
                  <a:pt x="3161665" y="668093"/>
                </a:lnTo>
                <a:lnTo>
                  <a:pt x="3161642" y="668104"/>
                </a:lnTo>
                <a:lnTo>
                  <a:pt x="3159958" y="668944"/>
                </a:lnTo>
                <a:lnTo>
                  <a:pt x="3142889" y="677469"/>
                </a:lnTo>
                <a:lnTo>
                  <a:pt x="3161642" y="668104"/>
                </a:lnTo>
                <a:lnTo>
                  <a:pt x="3161665" y="668093"/>
                </a:lnTo>
                <a:close/>
                <a:moveTo>
                  <a:pt x="4545758" y="659108"/>
                </a:moveTo>
                <a:cubicBezTo>
                  <a:pt x="4514910" y="667185"/>
                  <a:pt x="4478926" y="667185"/>
                  <a:pt x="4442943" y="667185"/>
                </a:cubicBezTo>
                <a:cubicBezTo>
                  <a:pt x="4453229" y="675263"/>
                  <a:pt x="4437805" y="683340"/>
                  <a:pt x="4448091" y="683340"/>
                </a:cubicBezTo>
                <a:cubicBezTo>
                  <a:pt x="4448091" y="675263"/>
                  <a:pt x="4458364" y="675263"/>
                  <a:pt x="4463502" y="675263"/>
                </a:cubicBezTo>
                <a:cubicBezTo>
                  <a:pt x="4463502" y="691404"/>
                  <a:pt x="4478926" y="683340"/>
                  <a:pt x="4484077" y="699482"/>
                </a:cubicBezTo>
                <a:cubicBezTo>
                  <a:pt x="4484077" y="683340"/>
                  <a:pt x="4540620" y="691404"/>
                  <a:pt x="4530334" y="683340"/>
                </a:cubicBezTo>
                <a:cubicBezTo>
                  <a:pt x="4540620" y="683340"/>
                  <a:pt x="4535470" y="691404"/>
                  <a:pt x="4545758" y="691404"/>
                </a:cubicBezTo>
                <a:cubicBezTo>
                  <a:pt x="4586880" y="683340"/>
                  <a:pt x="4638286" y="667185"/>
                  <a:pt x="4674271" y="675263"/>
                </a:cubicBezTo>
                <a:cubicBezTo>
                  <a:pt x="4663997" y="667185"/>
                  <a:pt x="4663997" y="675263"/>
                  <a:pt x="4679409" y="667185"/>
                </a:cubicBezTo>
                <a:cubicBezTo>
                  <a:pt x="4648573" y="675263"/>
                  <a:pt x="4602302" y="651031"/>
                  <a:pt x="4571468" y="667185"/>
                </a:cubicBezTo>
                <a:cubicBezTo>
                  <a:pt x="4566317" y="675263"/>
                  <a:pt x="4545758" y="667185"/>
                  <a:pt x="4545758" y="659108"/>
                </a:cubicBezTo>
                <a:close/>
                <a:moveTo>
                  <a:pt x="5072010" y="652415"/>
                </a:moveTo>
                <a:cubicBezTo>
                  <a:pt x="5052473" y="653241"/>
                  <a:pt x="5034316" y="655445"/>
                  <a:pt x="5018754" y="659852"/>
                </a:cubicBezTo>
                <a:lnTo>
                  <a:pt x="5000002" y="665345"/>
                </a:lnTo>
                <a:cubicBezTo>
                  <a:pt x="4991094" y="668660"/>
                  <a:pt x="4983465" y="673057"/>
                  <a:pt x="4983465" y="677469"/>
                </a:cubicBezTo>
                <a:lnTo>
                  <a:pt x="5022802" y="660433"/>
                </a:lnTo>
                <a:lnTo>
                  <a:pt x="5086192" y="669757"/>
                </a:lnTo>
                <a:cubicBezTo>
                  <a:pt x="5112130" y="670851"/>
                  <a:pt x="5140674" y="668660"/>
                  <a:pt x="5169206" y="659852"/>
                </a:cubicBezTo>
                <a:cubicBezTo>
                  <a:pt x="5184768" y="668660"/>
                  <a:pt x="5148456" y="668660"/>
                  <a:pt x="5169206" y="677469"/>
                </a:cubicBezTo>
                <a:cubicBezTo>
                  <a:pt x="5195144" y="659852"/>
                  <a:pt x="5247033" y="668660"/>
                  <a:pt x="5252220" y="659852"/>
                </a:cubicBezTo>
                <a:cubicBezTo>
                  <a:pt x="5201631" y="659852"/>
                  <a:pt x="5130617" y="649935"/>
                  <a:pt x="5072010" y="652415"/>
                </a:cubicBezTo>
                <a:close/>
                <a:moveTo>
                  <a:pt x="6790899" y="613597"/>
                </a:moveTo>
                <a:cubicBezTo>
                  <a:pt x="6782627" y="615799"/>
                  <a:pt x="6774991" y="620203"/>
                  <a:pt x="6772442" y="624606"/>
                </a:cubicBezTo>
                <a:cubicBezTo>
                  <a:pt x="6787712" y="615799"/>
                  <a:pt x="6802986" y="624606"/>
                  <a:pt x="6813170" y="615799"/>
                </a:cubicBezTo>
                <a:cubicBezTo>
                  <a:pt x="6808078" y="611395"/>
                  <a:pt x="6799171" y="611395"/>
                  <a:pt x="6790899" y="613597"/>
                </a:cubicBezTo>
                <a:close/>
                <a:moveTo>
                  <a:pt x="6962420" y="606991"/>
                </a:moveTo>
                <a:cubicBezTo>
                  <a:pt x="6956815" y="611401"/>
                  <a:pt x="6961802" y="613607"/>
                  <a:pt x="6967393" y="613607"/>
                </a:cubicBezTo>
                <a:cubicBezTo>
                  <a:pt x="6972998" y="613607"/>
                  <a:pt x="6979212" y="611401"/>
                  <a:pt x="6979212" y="606991"/>
                </a:cubicBezTo>
                <a:close/>
                <a:moveTo>
                  <a:pt x="5130052" y="605069"/>
                </a:moveTo>
                <a:cubicBezTo>
                  <a:pt x="5121911" y="605895"/>
                  <a:pt x="5113769" y="609196"/>
                  <a:pt x="5116483" y="615799"/>
                </a:cubicBezTo>
                <a:cubicBezTo>
                  <a:pt x="5127338" y="609197"/>
                  <a:pt x="5132766" y="609197"/>
                  <a:pt x="5143622" y="609197"/>
                </a:cubicBezTo>
                <a:cubicBezTo>
                  <a:pt x="5146336" y="605895"/>
                  <a:pt x="5138194" y="604244"/>
                  <a:pt x="5130052" y="605069"/>
                </a:cubicBezTo>
                <a:close/>
                <a:moveTo>
                  <a:pt x="1890060" y="604244"/>
                </a:moveTo>
                <a:cubicBezTo>
                  <a:pt x="1885987" y="604244"/>
                  <a:pt x="1880557" y="605895"/>
                  <a:pt x="1872409" y="609197"/>
                </a:cubicBezTo>
                <a:lnTo>
                  <a:pt x="1866981" y="615799"/>
                </a:lnTo>
                <a:cubicBezTo>
                  <a:pt x="1883277" y="609197"/>
                  <a:pt x="1883277" y="609197"/>
                  <a:pt x="1899560" y="609197"/>
                </a:cubicBezTo>
                <a:cubicBezTo>
                  <a:pt x="1896846" y="605895"/>
                  <a:pt x="1894132" y="604244"/>
                  <a:pt x="1890060" y="604244"/>
                </a:cubicBezTo>
                <a:close/>
                <a:moveTo>
                  <a:pt x="6887366" y="584978"/>
                </a:moveTo>
                <a:cubicBezTo>
                  <a:pt x="6882241" y="584978"/>
                  <a:pt x="6861732" y="584978"/>
                  <a:pt x="6856607" y="592677"/>
                </a:cubicBezTo>
                <a:cubicBezTo>
                  <a:pt x="6869424" y="592677"/>
                  <a:pt x="6875826" y="592677"/>
                  <a:pt x="6880963" y="593650"/>
                </a:cubicBezTo>
                <a:lnTo>
                  <a:pt x="6893651" y="598776"/>
                </a:lnTo>
                <a:lnTo>
                  <a:pt x="6893653" y="598780"/>
                </a:lnTo>
                <a:lnTo>
                  <a:pt x="6884953" y="611505"/>
                </a:lnTo>
                <a:cubicBezTo>
                  <a:pt x="6882886" y="614355"/>
                  <a:pt x="6880963" y="615799"/>
                  <a:pt x="6877117" y="615799"/>
                </a:cubicBezTo>
                <a:lnTo>
                  <a:pt x="6892490" y="615799"/>
                </a:lnTo>
                <a:cubicBezTo>
                  <a:pt x="6892490" y="611956"/>
                  <a:pt x="6895059" y="608101"/>
                  <a:pt x="6895704" y="603284"/>
                </a:cubicBezTo>
                <a:lnTo>
                  <a:pt x="6893653" y="598780"/>
                </a:lnTo>
                <a:lnTo>
                  <a:pt x="6893654" y="598778"/>
                </a:lnTo>
                <a:lnTo>
                  <a:pt x="6893651" y="598776"/>
                </a:lnTo>
                <a:close/>
                <a:moveTo>
                  <a:pt x="2021722" y="567362"/>
                </a:moveTo>
                <a:cubicBezTo>
                  <a:pt x="2001212" y="576170"/>
                  <a:pt x="1996075" y="567362"/>
                  <a:pt x="1980702" y="576170"/>
                </a:cubicBezTo>
                <a:lnTo>
                  <a:pt x="1984941" y="583462"/>
                </a:lnTo>
                <a:cubicBezTo>
                  <a:pt x="1988547" y="584153"/>
                  <a:pt x="1993836" y="583327"/>
                  <a:pt x="1999290" y="581676"/>
                </a:cubicBezTo>
                <a:cubicBezTo>
                  <a:pt x="2010183" y="578376"/>
                  <a:pt x="2021722" y="571758"/>
                  <a:pt x="2021722" y="567362"/>
                </a:cubicBezTo>
                <a:close/>
                <a:moveTo>
                  <a:pt x="6655708" y="558553"/>
                </a:moveTo>
                <a:lnTo>
                  <a:pt x="6666905" y="569567"/>
                </a:lnTo>
                <a:cubicBezTo>
                  <a:pt x="6670638" y="571758"/>
                  <a:pt x="6675623" y="571758"/>
                  <a:pt x="6685580" y="567362"/>
                </a:cubicBezTo>
                <a:cubicBezTo>
                  <a:pt x="6685580" y="558553"/>
                  <a:pt x="6660693" y="558553"/>
                  <a:pt x="6655708" y="558553"/>
                </a:cubicBezTo>
                <a:close/>
                <a:moveTo>
                  <a:pt x="5143179" y="549745"/>
                </a:moveTo>
                <a:cubicBezTo>
                  <a:pt x="5143179" y="558553"/>
                  <a:pt x="5113306" y="576170"/>
                  <a:pt x="5128249" y="558553"/>
                </a:cubicBezTo>
                <a:cubicBezTo>
                  <a:pt x="5108334" y="558553"/>
                  <a:pt x="5118291" y="576170"/>
                  <a:pt x="5108334" y="584978"/>
                </a:cubicBezTo>
                <a:cubicBezTo>
                  <a:pt x="5123264" y="576170"/>
                  <a:pt x="5128249" y="576170"/>
                  <a:pt x="5143179" y="567362"/>
                </a:cubicBezTo>
                <a:cubicBezTo>
                  <a:pt x="5123264" y="567362"/>
                  <a:pt x="5168054" y="558553"/>
                  <a:pt x="5143179" y="549745"/>
                </a:cubicBezTo>
                <a:close/>
                <a:moveTo>
                  <a:pt x="3615899" y="543684"/>
                </a:moveTo>
                <a:lnTo>
                  <a:pt x="3631359" y="543684"/>
                </a:lnTo>
                <a:lnTo>
                  <a:pt x="3621694" y="546784"/>
                </a:lnTo>
                <a:cubicBezTo>
                  <a:pt x="3618468" y="547812"/>
                  <a:pt x="3615899" y="547812"/>
                  <a:pt x="3615899" y="543684"/>
                </a:cubicBezTo>
                <a:close/>
                <a:moveTo>
                  <a:pt x="4771709" y="540939"/>
                </a:moveTo>
                <a:cubicBezTo>
                  <a:pt x="4756437" y="540939"/>
                  <a:pt x="4741165" y="540939"/>
                  <a:pt x="4730992" y="549745"/>
                </a:cubicBezTo>
                <a:lnTo>
                  <a:pt x="4756437" y="549745"/>
                </a:lnTo>
                <a:cubicBezTo>
                  <a:pt x="4756437" y="540939"/>
                  <a:pt x="4771709" y="549745"/>
                  <a:pt x="4771709" y="540939"/>
                </a:cubicBezTo>
                <a:close/>
                <a:moveTo>
                  <a:pt x="5173495" y="532117"/>
                </a:moveTo>
                <a:lnTo>
                  <a:pt x="5195208" y="540939"/>
                </a:lnTo>
                <a:cubicBezTo>
                  <a:pt x="5195208" y="532117"/>
                  <a:pt x="5184352" y="532117"/>
                  <a:pt x="5173495" y="532117"/>
                </a:cubicBezTo>
                <a:close/>
                <a:moveTo>
                  <a:pt x="3698343" y="527164"/>
                </a:moveTo>
                <a:cubicBezTo>
                  <a:pt x="3641659" y="518911"/>
                  <a:pt x="3569513" y="551938"/>
                  <a:pt x="3507680" y="551938"/>
                </a:cubicBezTo>
                <a:cubicBezTo>
                  <a:pt x="3497368" y="560204"/>
                  <a:pt x="3507680" y="560204"/>
                  <a:pt x="3497368" y="560204"/>
                </a:cubicBezTo>
                <a:cubicBezTo>
                  <a:pt x="3487056" y="551938"/>
                  <a:pt x="3481907" y="568458"/>
                  <a:pt x="3461295" y="568458"/>
                </a:cubicBezTo>
                <a:cubicBezTo>
                  <a:pt x="3461295" y="568458"/>
                  <a:pt x="3456146" y="576711"/>
                  <a:pt x="3445834" y="576711"/>
                </a:cubicBezTo>
                <a:cubicBezTo>
                  <a:pt x="3435534" y="568458"/>
                  <a:pt x="3461295" y="568458"/>
                  <a:pt x="3461295" y="560204"/>
                </a:cubicBezTo>
                <a:cubicBezTo>
                  <a:pt x="3450996" y="560204"/>
                  <a:pt x="3430372" y="551938"/>
                  <a:pt x="3430372" y="560204"/>
                </a:cubicBezTo>
                <a:cubicBezTo>
                  <a:pt x="3435534" y="568458"/>
                  <a:pt x="3435534" y="576711"/>
                  <a:pt x="3425223" y="584978"/>
                </a:cubicBezTo>
                <a:cubicBezTo>
                  <a:pt x="3461295" y="584978"/>
                  <a:pt x="3492219" y="576711"/>
                  <a:pt x="3512830" y="560204"/>
                </a:cubicBezTo>
                <a:lnTo>
                  <a:pt x="3533441" y="560204"/>
                </a:lnTo>
                <a:cubicBezTo>
                  <a:pt x="3528292" y="568458"/>
                  <a:pt x="3507680" y="568458"/>
                  <a:pt x="3502518" y="576711"/>
                </a:cubicBezTo>
                <a:lnTo>
                  <a:pt x="3502518" y="584978"/>
                </a:lnTo>
                <a:cubicBezTo>
                  <a:pt x="3559215" y="560204"/>
                  <a:pt x="3595288" y="568458"/>
                  <a:pt x="3631359" y="543684"/>
                </a:cubicBezTo>
                <a:lnTo>
                  <a:pt x="3646822" y="543684"/>
                </a:lnTo>
                <a:cubicBezTo>
                  <a:pt x="3646822" y="551938"/>
                  <a:pt x="3631359" y="568458"/>
                  <a:pt x="3641659" y="576711"/>
                </a:cubicBezTo>
                <a:cubicBezTo>
                  <a:pt x="3646822" y="560204"/>
                  <a:pt x="3672582" y="543684"/>
                  <a:pt x="3698343" y="551938"/>
                </a:cubicBezTo>
                <a:cubicBezTo>
                  <a:pt x="3698343" y="543684"/>
                  <a:pt x="3677731" y="551938"/>
                  <a:pt x="3682894" y="543684"/>
                </a:cubicBezTo>
                <a:lnTo>
                  <a:pt x="3703505" y="543684"/>
                </a:lnTo>
                <a:cubicBezTo>
                  <a:pt x="3703505" y="543684"/>
                  <a:pt x="3698343" y="543684"/>
                  <a:pt x="3708654" y="551938"/>
                </a:cubicBezTo>
                <a:cubicBezTo>
                  <a:pt x="3724118" y="543684"/>
                  <a:pt x="3718966" y="551938"/>
                  <a:pt x="3729266" y="551938"/>
                </a:cubicBezTo>
                <a:cubicBezTo>
                  <a:pt x="3729266" y="535431"/>
                  <a:pt x="3693195" y="551938"/>
                  <a:pt x="3698343" y="527164"/>
                </a:cubicBezTo>
                <a:close/>
                <a:moveTo>
                  <a:pt x="3957221" y="521387"/>
                </a:moveTo>
                <a:cubicBezTo>
                  <a:pt x="3948313" y="520562"/>
                  <a:pt x="3938131" y="522213"/>
                  <a:pt x="3935581" y="525515"/>
                </a:cubicBezTo>
                <a:cubicBezTo>
                  <a:pt x="3945767" y="525515"/>
                  <a:pt x="3955939" y="525515"/>
                  <a:pt x="3971211" y="532117"/>
                </a:cubicBezTo>
                <a:cubicBezTo>
                  <a:pt x="3973760" y="525514"/>
                  <a:pt x="3966128" y="522212"/>
                  <a:pt x="3957221" y="521387"/>
                </a:cubicBezTo>
                <a:close/>
                <a:moveTo>
                  <a:pt x="5637027" y="518911"/>
                </a:moveTo>
                <a:cubicBezTo>
                  <a:pt x="5637027" y="525515"/>
                  <a:pt x="5626841" y="525515"/>
                  <a:pt x="5637027" y="532117"/>
                </a:cubicBezTo>
                <a:cubicBezTo>
                  <a:pt x="5652299" y="525515"/>
                  <a:pt x="5652299" y="525515"/>
                  <a:pt x="5667571" y="532117"/>
                </a:cubicBezTo>
                <a:lnTo>
                  <a:pt x="5667571" y="525515"/>
                </a:lnTo>
                <a:cubicBezTo>
                  <a:pt x="5657385" y="532117"/>
                  <a:pt x="5637027" y="525515"/>
                  <a:pt x="5637027" y="518911"/>
                </a:cubicBezTo>
                <a:close/>
                <a:moveTo>
                  <a:pt x="5553545" y="518911"/>
                </a:moveTo>
                <a:cubicBezTo>
                  <a:pt x="5543461" y="518911"/>
                  <a:pt x="5518255" y="532117"/>
                  <a:pt x="5518255" y="532117"/>
                </a:cubicBezTo>
                <a:cubicBezTo>
                  <a:pt x="5533375" y="525515"/>
                  <a:pt x="5553545" y="525515"/>
                  <a:pt x="5553545" y="518911"/>
                </a:cubicBezTo>
                <a:close/>
                <a:moveTo>
                  <a:pt x="3753698" y="518911"/>
                </a:moveTo>
                <a:cubicBezTo>
                  <a:pt x="3769984" y="518911"/>
                  <a:pt x="3759128" y="532117"/>
                  <a:pt x="3775424" y="525515"/>
                </a:cubicBezTo>
                <a:cubicBezTo>
                  <a:pt x="3775424" y="518911"/>
                  <a:pt x="3775424" y="518911"/>
                  <a:pt x="3769984" y="518911"/>
                </a:cubicBezTo>
                <a:close/>
                <a:moveTo>
                  <a:pt x="2485937" y="518911"/>
                </a:moveTo>
                <a:cubicBezTo>
                  <a:pt x="2480509" y="518911"/>
                  <a:pt x="2447928" y="525515"/>
                  <a:pt x="2447928" y="532117"/>
                </a:cubicBezTo>
                <a:cubicBezTo>
                  <a:pt x="2453355" y="532117"/>
                  <a:pt x="2485937" y="525515"/>
                  <a:pt x="2485937" y="518911"/>
                </a:cubicBezTo>
                <a:close/>
                <a:moveTo>
                  <a:pt x="5578547" y="515612"/>
                </a:moveTo>
                <a:cubicBezTo>
                  <a:pt x="5571495" y="513777"/>
                  <a:pt x="5561237" y="513777"/>
                  <a:pt x="5558668" y="517451"/>
                </a:cubicBezTo>
                <a:cubicBezTo>
                  <a:pt x="5566362" y="517451"/>
                  <a:pt x="5559630" y="525704"/>
                  <a:pt x="5560110" y="526732"/>
                </a:cubicBezTo>
                <a:cubicBezTo>
                  <a:pt x="5560275" y="527083"/>
                  <a:pt x="5561237" y="526623"/>
                  <a:pt x="5563806" y="524784"/>
                </a:cubicBezTo>
                <a:cubicBezTo>
                  <a:pt x="5579179" y="517451"/>
                  <a:pt x="5574055" y="524784"/>
                  <a:pt x="5579179" y="524784"/>
                </a:cubicBezTo>
                <a:cubicBezTo>
                  <a:pt x="5589440" y="521117"/>
                  <a:pt x="5585597" y="517447"/>
                  <a:pt x="5578547" y="515612"/>
                </a:cubicBezTo>
                <a:close/>
                <a:moveTo>
                  <a:pt x="3722738" y="515497"/>
                </a:moveTo>
                <a:cubicBezTo>
                  <a:pt x="3719090" y="515154"/>
                  <a:pt x="3715696" y="515614"/>
                  <a:pt x="3712982" y="517451"/>
                </a:cubicBezTo>
                <a:cubicBezTo>
                  <a:pt x="3729266" y="517451"/>
                  <a:pt x="3727229" y="525704"/>
                  <a:pt x="3736656" y="526732"/>
                </a:cubicBezTo>
                <a:cubicBezTo>
                  <a:pt x="3739794" y="527083"/>
                  <a:pt x="3744196" y="526623"/>
                  <a:pt x="3750991" y="524784"/>
                </a:cubicBezTo>
                <a:cubicBezTo>
                  <a:pt x="3746921" y="524784"/>
                  <a:pt x="3733682" y="516527"/>
                  <a:pt x="3722738" y="515497"/>
                </a:cubicBezTo>
                <a:close/>
                <a:moveTo>
                  <a:pt x="6248670" y="510104"/>
                </a:moveTo>
                <a:cubicBezTo>
                  <a:pt x="6253782" y="527719"/>
                  <a:pt x="6207789" y="510104"/>
                  <a:pt x="6207789" y="518911"/>
                </a:cubicBezTo>
                <a:cubicBezTo>
                  <a:pt x="6223113" y="518911"/>
                  <a:pt x="6228223" y="518911"/>
                  <a:pt x="6223113" y="527719"/>
                </a:cubicBezTo>
                <a:cubicBezTo>
                  <a:pt x="6248670" y="527719"/>
                  <a:pt x="6248670" y="527719"/>
                  <a:pt x="6248670" y="518911"/>
                </a:cubicBezTo>
                <a:cubicBezTo>
                  <a:pt x="6274217" y="518911"/>
                  <a:pt x="6263992" y="527719"/>
                  <a:pt x="6279327" y="527719"/>
                </a:cubicBezTo>
                <a:cubicBezTo>
                  <a:pt x="6274217" y="527719"/>
                  <a:pt x="6294663" y="510104"/>
                  <a:pt x="6284440" y="518911"/>
                </a:cubicBezTo>
                <a:cubicBezTo>
                  <a:pt x="6274217" y="527719"/>
                  <a:pt x="6258881" y="510104"/>
                  <a:pt x="6248670" y="510104"/>
                </a:cubicBezTo>
                <a:close/>
                <a:moveTo>
                  <a:pt x="6068611" y="501296"/>
                </a:moveTo>
                <a:cubicBezTo>
                  <a:pt x="6068611" y="510104"/>
                  <a:pt x="6047620" y="492488"/>
                  <a:pt x="6047620" y="510104"/>
                </a:cubicBezTo>
                <a:cubicBezTo>
                  <a:pt x="6058121" y="510104"/>
                  <a:pt x="6052870" y="518911"/>
                  <a:pt x="6063359" y="518911"/>
                </a:cubicBezTo>
                <a:cubicBezTo>
                  <a:pt x="6068611" y="510104"/>
                  <a:pt x="6068611" y="518911"/>
                  <a:pt x="6073861" y="518911"/>
                </a:cubicBezTo>
                <a:lnTo>
                  <a:pt x="6084362" y="518911"/>
                </a:lnTo>
                <a:lnTo>
                  <a:pt x="6098787" y="518911"/>
                </a:lnTo>
                <a:cubicBezTo>
                  <a:pt x="6107973" y="521116"/>
                  <a:pt x="6115856" y="523322"/>
                  <a:pt x="6115856" y="518911"/>
                </a:cubicBezTo>
                <a:lnTo>
                  <a:pt x="6121094" y="522213"/>
                </a:lnTo>
                <a:cubicBezTo>
                  <a:pt x="6123725" y="523322"/>
                  <a:pt x="6126343" y="523322"/>
                  <a:pt x="6126343" y="518911"/>
                </a:cubicBezTo>
                <a:cubicBezTo>
                  <a:pt x="6105353" y="510104"/>
                  <a:pt x="6100102" y="518911"/>
                  <a:pt x="6084362" y="518911"/>
                </a:cubicBezTo>
                <a:cubicBezTo>
                  <a:pt x="6079112" y="510104"/>
                  <a:pt x="6073861" y="510104"/>
                  <a:pt x="6068611" y="501296"/>
                </a:cubicBezTo>
                <a:close/>
                <a:moveTo>
                  <a:pt x="5960746" y="501296"/>
                </a:moveTo>
                <a:cubicBezTo>
                  <a:pt x="5981028" y="510104"/>
                  <a:pt x="5991162" y="510104"/>
                  <a:pt x="6011432" y="518911"/>
                </a:cubicBezTo>
                <a:cubicBezTo>
                  <a:pt x="5991162" y="501296"/>
                  <a:pt x="6036762" y="527719"/>
                  <a:pt x="6036762" y="501296"/>
                </a:cubicBezTo>
                <a:close/>
                <a:moveTo>
                  <a:pt x="5920030" y="501296"/>
                </a:moveTo>
                <a:cubicBezTo>
                  <a:pt x="5909172" y="501296"/>
                  <a:pt x="5887449" y="501296"/>
                  <a:pt x="5887449" y="510104"/>
                </a:cubicBezTo>
                <a:cubicBezTo>
                  <a:pt x="5892890" y="510104"/>
                  <a:pt x="5920030" y="510104"/>
                  <a:pt x="5920030" y="501296"/>
                </a:cubicBezTo>
                <a:close/>
                <a:moveTo>
                  <a:pt x="5846732" y="501296"/>
                </a:moveTo>
                <a:lnTo>
                  <a:pt x="5852160" y="510104"/>
                </a:lnTo>
                <a:cubicBezTo>
                  <a:pt x="5868456" y="501296"/>
                  <a:pt x="5873884" y="518911"/>
                  <a:pt x="5884742" y="501296"/>
                </a:cubicBezTo>
                <a:close/>
                <a:moveTo>
                  <a:pt x="5816872" y="501296"/>
                </a:moveTo>
                <a:lnTo>
                  <a:pt x="5829094" y="511214"/>
                </a:lnTo>
                <a:cubicBezTo>
                  <a:pt x="5835193" y="512308"/>
                  <a:pt x="5841305" y="510104"/>
                  <a:pt x="5841305" y="501296"/>
                </a:cubicBezTo>
                <a:close/>
                <a:moveTo>
                  <a:pt x="2193029" y="498625"/>
                </a:moveTo>
                <a:cubicBezTo>
                  <a:pt x="2191743" y="496580"/>
                  <a:pt x="2190459" y="496580"/>
                  <a:pt x="2187890" y="500673"/>
                </a:cubicBezTo>
                <a:cubicBezTo>
                  <a:pt x="2090084" y="517030"/>
                  <a:pt x="2028314" y="525202"/>
                  <a:pt x="1904774" y="557917"/>
                </a:cubicBezTo>
                <a:cubicBezTo>
                  <a:pt x="1899624" y="566104"/>
                  <a:pt x="1899624" y="574276"/>
                  <a:pt x="1889337" y="582462"/>
                </a:cubicBezTo>
                <a:cubicBezTo>
                  <a:pt x="1894487" y="566104"/>
                  <a:pt x="1843016" y="590634"/>
                  <a:pt x="1863602" y="574276"/>
                </a:cubicBezTo>
                <a:cubicBezTo>
                  <a:pt x="1837866" y="574276"/>
                  <a:pt x="1817267" y="582462"/>
                  <a:pt x="1801831" y="590634"/>
                </a:cubicBezTo>
                <a:cubicBezTo>
                  <a:pt x="1827567" y="582462"/>
                  <a:pt x="1812130" y="598819"/>
                  <a:pt x="1806980" y="606991"/>
                </a:cubicBezTo>
                <a:cubicBezTo>
                  <a:pt x="1817267" y="598819"/>
                  <a:pt x="1827567" y="598819"/>
                  <a:pt x="1832717" y="598819"/>
                </a:cubicBezTo>
                <a:cubicBezTo>
                  <a:pt x="1843016" y="590634"/>
                  <a:pt x="1832717" y="582462"/>
                  <a:pt x="1837866" y="582462"/>
                </a:cubicBezTo>
                <a:cubicBezTo>
                  <a:pt x="1858453" y="582462"/>
                  <a:pt x="1853303" y="590634"/>
                  <a:pt x="1873888" y="590634"/>
                </a:cubicBezTo>
                <a:cubicBezTo>
                  <a:pt x="1889337" y="582462"/>
                  <a:pt x="1894487" y="582462"/>
                  <a:pt x="1915073" y="582462"/>
                </a:cubicBezTo>
                <a:cubicBezTo>
                  <a:pt x="1909923" y="566104"/>
                  <a:pt x="1951107" y="566104"/>
                  <a:pt x="1966544" y="557917"/>
                </a:cubicBezTo>
                <a:cubicBezTo>
                  <a:pt x="1987130" y="557917"/>
                  <a:pt x="2007728" y="549745"/>
                  <a:pt x="2023164" y="549745"/>
                </a:cubicBezTo>
                <a:cubicBezTo>
                  <a:pt x="2095234" y="533388"/>
                  <a:pt x="2151856" y="508845"/>
                  <a:pt x="2198177" y="508845"/>
                </a:cubicBezTo>
                <a:cubicBezTo>
                  <a:pt x="2195602" y="504759"/>
                  <a:pt x="2194315" y="500670"/>
                  <a:pt x="2193029" y="498625"/>
                </a:cubicBezTo>
                <a:close/>
                <a:moveTo>
                  <a:pt x="3592690" y="497993"/>
                </a:moveTo>
                <a:cubicBezTo>
                  <a:pt x="3579626" y="499094"/>
                  <a:pt x="3565939" y="501296"/>
                  <a:pt x="3560960" y="501296"/>
                </a:cubicBezTo>
                <a:lnTo>
                  <a:pt x="3560960" y="510104"/>
                </a:lnTo>
                <a:cubicBezTo>
                  <a:pt x="3590820" y="510104"/>
                  <a:pt x="3600765" y="501296"/>
                  <a:pt x="3620680" y="501296"/>
                </a:cubicBezTo>
                <a:cubicBezTo>
                  <a:pt x="3618194" y="496892"/>
                  <a:pt x="3605754" y="496892"/>
                  <a:pt x="3592690" y="497993"/>
                </a:cubicBezTo>
                <a:close/>
                <a:moveTo>
                  <a:pt x="5645845" y="492488"/>
                </a:moveTo>
                <a:cubicBezTo>
                  <a:pt x="5666761" y="510104"/>
                  <a:pt x="5708590" y="492488"/>
                  <a:pt x="5729506" y="510104"/>
                </a:cubicBezTo>
                <a:cubicBezTo>
                  <a:pt x="5739956" y="492488"/>
                  <a:pt x="5771334" y="518911"/>
                  <a:pt x="5787012" y="501296"/>
                </a:cubicBezTo>
                <a:cubicBezTo>
                  <a:pt x="5745183" y="501296"/>
                  <a:pt x="5698126" y="492488"/>
                  <a:pt x="5645845" y="492488"/>
                </a:cubicBezTo>
                <a:close/>
                <a:moveTo>
                  <a:pt x="5523723" y="489185"/>
                </a:moveTo>
                <a:cubicBezTo>
                  <a:pt x="5517955" y="488084"/>
                  <a:pt x="5512827" y="488084"/>
                  <a:pt x="5512827" y="492488"/>
                </a:cubicBezTo>
                <a:cubicBezTo>
                  <a:pt x="5533338" y="492488"/>
                  <a:pt x="5538463" y="492488"/>
                  <a:pt x="5533338" y="501296"/>
                </a:cubicBezTo>
                <a:cubicBezTo>
                  <a:pt x="5538463" y="501296"/>
                  <a:pt x="5558973" y="501296"/>
                  <a:pt x="5558973" y="492488"/>
                </a:cubicBezTo>
                <a:cubicBezTo>
                  <a:pt x="5543598" y="501296"/>
                  <a:pt x="5538463" y="492488"/>
                  <a:pt x="5538463" y="492488"/>
                </a:cubicBezTo>
                <a:cubicBezTo>
                  <a:pt x="5535900" y="492488"/>
                  <a:pt x="5529492" y="490286"/>
                  <a:pt x="5523723" y="489185"/>
                </a:cubicBezTo>
                <a:close/>
                <a:moveTo>
                  <a:pt x="2229394" y="486983"/>
                </a:moveTo>
                <a:cubicBezTo>
                  <a:pt x="2217735" y="485882"/>
                  <a:pt x="2203484" y="488084"/>
                  <a:pt x="2200896" y="492488"/>
                </a:cubicBezTo>
                <a:cubicBezTo>
                  <a:pt x="2221623" y="492488"/>
                  <a:pt x="2237173" y="492488"/>
                  <a:pt x="2242347" y="501296"/>
                </a:cubicBezTo>
                <a:cubicBezTo>
                  <a:pt x="2250122" y="492488"/>
                  <a:pt x="2241054" y="488084"/>
                  <a:pt x="2229394" y="486983"/>
                </a:cubicBezTo>
                <a:close/>
                <a:moveTo>
                  <a:pt x="3996807" y="483679"/>
                </a:moveTo>
                <a:cubicBezTo>
                  <a:pt x="3999382" y="483679"/>
                  <a:pt x="4007104" y="485695"/>
                  <a:pt x="4017400" y="487711"/>
                </a:cubicBezTo>
                <a:lnTo>
                  <a:pt x="4019520" y="487949"/>
                </a:lnTo>
                <a:lnTo>
                  <a:pt x="4043142" y="491743"/>
                </a:lnTo>
                <a:cubicBezTo>
                  <a:pt x="4027693" y="507898"/>
                  <a:pt x="3976209" y="515976"/>
                  <a:pt x="3960759" y="507898"/>
                </a:cubicBezTo>
                <a:cubicBezTo>
                  <a:pt x="3976209" y="499821"/>
                  <a:pt x="3976209" y="507898"/>
                  <a:pt x="3986508" y="499821"/>
                </a:cubicBezTo>
                <a:cubicBezTo>
                  <a:pt x="3981358" y="491743"/>
                  <a:pt x="3924725" y="499821"/>
                  <a:pt x="3924725" y="515976"/>
                </a:cubicBezTo>
                <a:cubicBezTo>
                  <a:pt x="3960759" y="507898"/>
                  <a:pt x="3976209" y="515976"/>
                  <a:pt x="3996807" y="524053"/>
                </a:cubicBezTo>
                <a:cubicBezTo>
                  <a:pt x="4001957" y="532117"/>
                  <a:pt x="4017394" y="515976"/>
                  <a:pt x="4027693" y="524053"/>
                </a:cubicBezTo>
                <a:cubicBezTo>
                  <a:pt x="4012257" y="515976"/>
                  <a:pt x="4017394" y="532117"/>
                  <a:pt x="4022544" y="532117"/>
                </a:cubicBezTo>
                <a:cubicBezTo>
                  <a:pt x="4027693" y="524053"/>
                  <a:pt x="4037993" y="524053"/>
                  <a:pt x="4043142" y="515976"/>
                </a:cubicBezTo>
                <a:cubicBezTo>
                  <a:pt x="4027693" y="524053"/>
                  <a:pt x="4032843" y="507898"/>
                  <a:pt x="4027693" y="507898"/>
                </a:cubicBezTo>
                <a:cubicBezTo>
                  <a:pt x="4037993" y="507898"/>
                  <a:pt x="4037993" y="507898"/>
                  <a:pt x="4043142" y="499821"/>
                </a:cubicBezTo>
                <a:cubicBezTo>
                  <a:pt x="4053442" y="507898"/>
                  <a:pt x="4053442" y="515976"/>
                  <a:pt x="4068889" y="515976"/>
                </a:cubicBezTo>
                <a:cubicBezTo>
                  <a:pt x="4074039" y="507898"/>
                  <a:pt x="4058592" y="507898"/>
                  <a:pt x="4068889" y="499821"/>
                </a:cubicBezTo>
                <a:cubicBezTo>
                  <a:pt x="4058592" y="503865"/>
                  <a:pt x="4054732" y="501851"/>
                  <a:pt x="4051506" y="499821"/>
                </a:cubicBezTo>
                <a:lnTo>
                  <a:pt x="4043142" y="499821"/>
                </a:lnTo>
                <a:lnTo>
                  <a:pt x="4037993" y="499821"/>
                </a:lnTo>
                <a:lnTo>
                  <a:pt x="4053442" y="491743"/>
                </a:lnTo>
                <a:lnTo>
                  <a:pt x="4019520" y="487949"/>
                </a:lnTo>
                <a:lnTo>
                  <a:pt x="4018044" y="487711"/>
                </a:lnTo>
                <a:cubicBezTo>
                  <a:pt x="4008391" y="487711"/>
                  <a:pt x="3999382" y="487711"/>
                  <a:pt x="3996807" y="483679"/>
                </a:cubicBezTo>
                <a:close/>
                <a:moveTo>
                  <a:pt x="4114757" y="474871"/>
                </a:moveTo>
                <a:cubicBezTo>
                  <a:pt x="4109784" y="483679"/>
                  <a:pt x="4084895" y="466063"/>
                  <a:pt x="4089867" y="483679"/>
                </a:cubicBezTo>
                <a:cubicBezTo>
                  <a:pt x="4104798" y="474871"/>
                  <a:pt x="4104798" y="483679"/>
                  <a:pt x="4114757" y="483679"/>
                </a:cubicBezTo>
                <a:close/>
                <a:moveTo>
                  <a:pt x="2689531" y="466063"/>
                </a:moveTo>
                <a:cubicBezTo>
                  <a:pt x="2679586" y="474871"/>
                  <a:pt x="2659670" y="474871"/>
                  <a:pt x="2664657" y="483679"/>
                </a:cubicBezTo>
                <a:cubicBezTo>
                  <a:pt x="2669628" y="483679"/>
                  <a:pt x="2689531" y="483679"/>
                  <a:pt x="2689531" y="466063"/>
                </a:cubicBezTo>
                <a:close/>
                <a:moveTo>
                  <a:pt x="2309420" y="456160"/>
                </a:moveTo>
                <a:lnTo>
                  <a:pt x="2296729" y="457133"/>
                </a:lnTo>
                <a:cubicBezTo>
                  <a:pt x="2289985" y="466063"/>
                  <a:pt x="2284797" y="466063"/>
                  <a:pt x="2279621" y="466063"/>
                </a:cubicBezTo>
                <a:lnTo>
                  <a:pt x="2284722" y="477211"/>
                </a:lnTo>
                <a:cubicBezTo>
                  <a:pt x="2285772" y="477632"/>
                  <a:pt x="2287391" y="477077"/>
                  <a:pt x="2289985" y="474871"/>
                </a:cubicBezTo>
                <a:cubicBezTo>
                  <a:pt x="2300348" y="466063"/>
                  <a:pt x="2331448" y="474871"/>
                  <a:pt x="2336623" y="457256"/>
                </a:cubicBezTo>
                <a:cubicBezTo>
                  <a:pt x="2328853" y="457256"/>
                  <a:pt x="2319781" y="459461"/>
                  <a:pt x="2312013" y="460557"/>
                </a:cubicBezTo>
                <a:lnTo>
                  <a:pt x="2296576" y="457527"/>
                </a:lnTo>
                <a:close/>
                <a:moveTo>
                  <a:pt x="4341943" y="448998"/>
                </a:moveTo>
                <a:cubicBezTo>
                  <a:pt x="4339569" y="447345"/>
                  <a:pt x="4336008" y="447345"/>
                  <a:pt x="4331256" y="450654"/>
                </a:cubicBezTo>
                <a:lnTo>
                  <a:pt x="4345503" y="457256"/>
                </a:lnTo>
                <a:cubicBezTo>
                  <a:pt x="4345503" y="453955"/>
                  <a:pt x="4344318" y="450650"/>
                  <a:pt x="4341943" y="448998"/>
                </a:cubicBezTo>
                <a:close/>
                <a:moveTo>
                  <a:pt x="4167074" y="448448"/>
                </a:moveTo>
                <a:cubicBezTo>
                  <a:pt x="4156713" y="448448"/>
                  <a:pt x="4125613" y="457256"/>
                  <a:pt x="4146350" y="457256"/>
                </a:cubicBezTo>
                <a:cubicBezTo>
                  <a:pt x="4154119" y="452845"/>
                  <a:pt x="4159294" y="457256"/>
                  <a:pt x="4164481" y="460557"/>
                </a:cubicBezTo>
                <a:lnTo>
                  <a:pt x="4172578" y="463452"/>
                </a:lnTo>
                <a:cubicBezTo>
                  <a:pt x="4175501" y="463317"/>
                  <a:pt x="4178741" y="461653"/>
                  <a:pt x="4182625" y="457256"/>
                </a:cubicBezTo>
                <a:cubicBezTo>
                  <a:pt x="4172263" y="457256"/>
                  <a:pt x="4167074" y="457256"/>
                  <a:pt x="4167074" y="448448"/>
                </a:cubicBezTo>
                <a:close/>
                <a:moveTo>
                  <a:pt x="2530727" y="448448"/>
                </a:moveTo>
                <a:lnTo>
                  <a:pt x="2535700" y="457256"/>
                </a:lnTo>
                <a:cubicBezTo>
                  <a:pt x="2535700" y="457256"/>
                  <a:pt x="2545657" y="448448"/>
                  <a:pt x="2530727" y="448448"/>
                </a:cubicBezTo>
                <a:close/>
                <a:moveTo>
                  <a:pt x="3615253" y="444037"/>
                </a:moveTo>
                <a:cubicBezTo>
                  <a:pt x="3604992" y="444037"/>
                  <a:pt x="3569096" y="444037"/>
                  <a:pt x="3574221" y="448448"/>
                </a:cubicBezTo>
                <a:cubicBezTo>
                  <a:pt x="3584481" y="444037"/>
                  <a:pt x="3610129" y="444037"/>
                  <a:pt x="3615253" y="444037"/>
                </a:cubicBezTo>
                <a:close/>
                <a:moveTo>
                  <a:pt x="2403768" y="441287"/>
                </a:moveTo>
                <a:cubicBezTo>
                  <a:pt x="2403134" y="440782"/>
                  <a:pt x="2401233" y="441287"/>
                  <a:pt x="2397431" y="443306"/>
                </a:cubicBezTo>
                <a:cubicBezTo>
                  <a:pt x="2387296" y="451383"/>
                  <a:pt x="2361966" y="451383"/>
                  <a:pt x="2351831" y="451383"/>
                </a:cubicBezTo>
                <a:cubicBezTo>
                  <a:pt x="2351831" y="459461"/>
                  <a:pt x="2341696" y="459461"/>
                  <a:pt x="2341696" y="467538"/>
                </a:cubicBezTo>
                <a:cubicBezTo>
                  <a:pt x="2356892" y="461477"/>
                  <a:pt x="2346440" y="473586"/>
                  <a:pt x="2355234" y="476617"/>
                </a:cubicBezTo>
                <a:cubicBezTo>
                  <a:pt x="2358157" y="477618"/>
                  <a:pt x="2363231" y="477618"/>
                  <a:pt x="2372101" y="475602"/>
                </a:cubicBezTo>
                <a:cubicBezTo>
                  <a:pt x="2372101" y="467538"/>
                  <a:pt x="2356892" y="475602"/>
                  <a:pt x="2356892" y="459461"/>
                </a:cubicBezTo>
                <a:lnTo>
                  <a:pt x="2392370" y="459461"/>
                </a:lnTo>
                <a:cubicBezTo>
                  <a:pt x="2396166" y="453403"/>
                  <a:pt x="2405669" y="442801"/>
                  <a:pt x="2403768" y="441287"/>
                </a:cubicBezTo>
                <a:close/>
                <a:moveTo>
                  <a:pt x="2803551" y="436879"/>
                </a:moveTo>
                <a:cubicBezTo>
                  <a:pt x="2795406" y="436879"/>
                  <a:pt x="2787260" y="438530"/>
                  <a:pt x="2787260" y="441832"/>
                </a:cubicBezTo>
                <a:cubicBezTo>
                  <a:pt x="2792688" y="441832"/>
                  <a:pt x="2796762" y="443495"/>
                  <a:pt x="2801521" y="444321"/>
                </a:cubicBezTo>
                <a:cubicBezTo>
                  <a:pt x="2806265" y="445146"/>
                  <a:pt x="2811705" y="445146"/>
                  <a:pt x="2819842" y="441832"/>
                </a:cubicBezTo>
                <a:cubicBezTo>
                  <a:pt x="2819842" y="438530"/>
                  <a:pt x="2811696" y="436879"/>
                  <a:pt x="2803551" y="436879"/>
                </a:cubicBezTo>
                <a:close/>
                <a:moveTo>
                  <a:pt x="3883616" y="435228"/>
                </a:moveTo>
                <a:cubicBezTo>
                  <a:pt x="3888665" y="444037"/>
                  <a:pt x="3878581" y="444037"/>
                  <a:pt x="3883616" y="444037"/>
                </a:cubicBezTo>
                <a:cubicBezTo>
                  <a:pt x="3888665" y="435228"/>
                  <a:pt x="3913870" y="444037"/>
                  <a:pt x="3908821" y="435228"/>
                </a:cubicBezTo>
                <a:close/>
                <a:moveTo>
                  <a:pt x="2855130" y="435228"/>
                </a:moveTo>
                <a:cubicBezTo>
                  <a:pt x="2835227" y="435228"/>
                  <a:pt x="2830255" y="435228"/>
                  <a:pt x="2825270" y="444037"/>
                </a:cubicBezTo>
                <a:cubicBezTo>
                  <a:pt x="2835227" y="444037"/>
                  <a:pt x="2850157" y="435228"/>
                  <a:pt x="2855130" y="435228"/>
                </a:cubicBezTo>
                <a:close/>
                <a:moveTo>
                  <a:pt x="4227840" y="431377"/>
                </a:moveTo>
                <a:cubicBezTo>
                  <a:pt x="4219385" y="430386"/>
                  <a:pt x="4214181" y="430386"/>
                  <a:pt x="4221988" y="434350"/>
                </a:cubicBezTo>
                <a:lnTo>
                  <a:pt x="4239818" y="441151"/>
                </a:lnTo>
                <a:lnTo>
                  <a:pt x="4239797" y="441162"/>
                </a:lnTo>
                <a:lnTo>
                  <a:pt x="4216788" y="446242"/>
                </a:lnTo>
                <a:cubicBezTo>
                  <a:pt x="4210284" y="448231"/>
                  <a:pt x="4203780" y="450207"/>
                  <a:pt x="4190761" y="450207"/>
                </a:cubicBezTo>
                <a:lnTo>
                  <a:pt x="4201250" y="455537"/>
                </a:lnTo>
                <a:cubicBezTo>
                  <a:pt x="4206540" y="455416"/>
                  <a:pt x="4213207" y="453670"/>
                  <a:pt x="4220038" y="451194"/>
                </a:cubicBezTo>
                <a:lnTo>
                  <a:pt x="4235362" y="443415"/>
                </a:lnTo>
                <a:lnTo>
                  <a:pt x="4239797" y="441162"/>
                </a:lnTo>
                <a:lnTo>
                  <a:pt x="4239829" y="441155"/>
                </a:lnTo>
                <a:lnTo>
                  <a:pt x="4239818" y="441151"/>
                </a:lnTo>
                <a:lnTo>
                  <a:pt x="4253202" y="434350"/>
                </a:lnTo>
                <a:cubicBezTo>
                  <a:pt x="4248002" y="434350"/>
                  <a:pt x="4236295" y="432368"/>
                  <a:pt x="4227840" y="431377"/>
                </a:cubicBezTo>
                <a:close/>
                <a:moveTo>
                  <a:pt x="2462396" y="428020"/>
                </a:moveTo>
                <a:cubicBezTo>
                  <a:pt x="2448735" y="428020"/>
                  <a:pt x="2432150" y="441399"/>
                  <a:pt x="2412639" y="441399"/>
                </a:cubicBezTo>
                <a:lnTo>
                  <a:pt x="2418739" y="446852"/>
                </a:lnTo>
                <a:cubicBezTo>
                  <a:pt x="2422560" y="446852"/>
                  <a:pt x="2427924" y="445364"/>
                  <a:pt x="2434099" y="443387"/>
                </a:cubicBezTo>
                <a:cubicBezTo>
                  <a:pt x="2446461" y="439409"/>
                  <a:pt x="2462075" y="433471"/>
                  <a:pt x="2475081" y="433471"/>
                </a:cubicBezTo>
                <a:cubicBezTo>
                  <a:pt x="2471177" y="429507"/>
                  <a:pt x="2466949" y="428020"/>
                  <a:pt x="2462396" y="428020"/>
                </a:cubicBezTo>
                <a:close/>
                <a:moveTo>
                  <a:pt x="4141124" y="408805"/>
                </a:moveTo>
                <a:cubicBezTo>
                  <a:pt x="4138606" y="417614"/>
                  <a:pt x="4147425" y="419819"/>
                  <a:pt x="4154359" y="419819"/>
                </a:cubicBezTo>
                <a:cubicBezTo>
                  <a:pt x="4161292" y="419819"/>
                  <a:pt x="4166341" y="417614"/>
                  <a:pt x="4166341" y="408805"/>
                </a:cubicBezTo>
                <a:cubicBezTo>
                  <a:pt x="4151209" y="417614"/>
                  <a:pt x="4151209" y="408805"/>
                  <a:pt x="4141124" y="408805"/>
                </a:cubicBezTo>
                <a:close/>
                <a:moveTo>
                  <a:pt x="4777529" y="391189"/>
                </a:moveTo>
                <a:cubicBezTo>
                  <a:pt x="4754843" y="391189"/>
                  <a:pt x="4766179" y="401093"/>
                  <a:pt x="4775405" y="402337"/>
                </a:cubicBezTo>
                <a:cubicBezTo>
                  <a:pt x="4778478" y="402758"/>
                  <a:pt x="4781313" y="402203"/>
                  <a:pt x="4782578" y="399997"/>
                </a:cubicBezTo>
                <a:cubicBezTo>
                  <a:pt x="4777529" y="399997"/>
                  <a:pt x="4772494" y="391189"/>
                  <a:pt x="4777529" y="391189"/>
                </a:cubicBezTo>
                <a:close/>
                <a:moveTo>
                  <a:pt x="3843281" y="391189"/>
                </a:moveTo>
                <a:cubicBezTo>
                  <a:pt x="3843281" y="399997"/>
                  <a:pt x="3863448" y="391189"/>
                  <a:pt x="3858413" y="408805"/>
                </a:cubicBezTo>
                <a:lnTo>
                  <a:pt x="3878581" y="408805"/>
                </a:lnTo>
                <a:cubicBezTo>
                  <a:pt x="3876050" y="404409"/>
                  <a:pt x="3873533" y="402203"/>
                  <a:pt x="3870383" y="402203"/>
                </a:cubicBezTo>
                <a:cubicBezTo>
                  <a:pt x="3857146" y="393395"/>
                  <a:pt x="3850847" y="391189"/>
                  <a:pt x="3843281" y="391189"/>
                </a:cubicBezTo>
                <a:close/>
                <a:moveTo>
                  <a:pt x="3683122" y="391189"/>
                </a:moveTo>
                <a:cubicBezTo>
                  <a:pt x="3657095" y="399997"/>
                  <a:pt x="3641495" y="408805"/>
                  <a:pt x="3620680" y="417614"/>
                </a:cubicBezTo>
                <a:cubicBezTo>
                  <a:pt x="3636294" y="408805"/>
                  <a:pt x="3636294" y="417614"/>
                  <a:pt x="3646695" y="408805"/>
                </a:cubicBezTo>
                <a:cubicBezTo>
                  <a:pt x="3657095" y="399997"/>
                  <a:pt x="3677908" y="399997"/>
                  <a:pt x="3683122" y="391189"/>
                </a:cubicBezTo>
                <a:close/>
                <a:moveTo>
                  <a:pt x="2921646" y="391189"/>
                </a:moveTo>
                <a:cubicBezTo>
                  <a:pt x="2906716" y="391189"/>
                  <a:pt x="2906716" y="399997"/>
                  <a:pt x="2906716" y="408805"/>
                </a:cubicBezTo>
                <a:cubicBezTo>
                  <a:pt x="2921646" y="408805"/>
                  <a:pt x="2936576" y="399997"/>
                  <a:pt x="2921646" y="391189"/>
                </a:cubicBezTo>
                <a:close/>
                <a:moveTo>
                  <a:pt x="2706208" y="391189"/>
                </a:moveTo>
                <a:cubicBezTo>
                  <a:pt x="2696137" y="399997"/>
                  <a:pt x="2681003" y="399997"/>
                  <a:pt x="2675968" y="408805"/>
                </a:cubicBezTo>
                <a:cubicBezTo>
                  <a:pt x="2686039" y="408805"/>
                  <a:pt x="2711256" y="399997"/>
                  <a:pt x="2706208" y="391189"/>
                </a:cubicBezTo>
                <a:close/>
                <a:moveTo>
                  <a:pt x="2577643" y="391189"/>
                </a:moveTo>
                <a:cubicBezTo>
                  <a:pt x="2551680" y="408805"/>
                  <a:pt x="2541292" y="417614"/>
                  <a:pt x="2504941" y="417614"/>
                </a:cubicBezTo>
                <a:lnTo>
                  <a:pt x="2509242" y="425055"/>
                </a:lnTo>
                <a:cubicBezTo>
                  <a:pt x="2511913" y="425880"/>
                  <a:pt x="2515646" y="425326"/>
                  <a:pt x="2519871" y="424216"/>
                </a:cubicBezTo>
                <a:cubicBezTo>
                  <a:pt x="2528310" y="422024"/>
                  <a:pt x="2538698" y="417614"/>
                  <a:pt x="2546479" y="417614"/>
                </a:cubicBezTo>
                <a:cubicBezTo>
                  <a:pt x="2556867" y="399997"/>
                  <a:pt x="2588031" y="417614"/>
                  <a:pt x="2624382" y="399997"/>
                </a:cubicBezTo>
                <a:cubicBezTo>
                  <a:pt x="2621789" y="395600"/>
                  <a:pt x="2606214" y="399997"/>
                  <a:pt x="2593232" y="402203"/>
                </a:cubicBezTo>
                <a:close/>
                <a:moveTo>
                  <a:pt x="4546618" y="383774"/>
                </a:moveTo>
                <a:cubicBezTo>
                  <a:pt x="4549187" y="392122"/>
                  <a:pt x="4567178" y="392122"/>
                  <a:pt x="4581956" y="393165"/>
                </a:cubicBezTo>
                <a:lnTo>
                  <a:pt x="4563966" y="403596"/>
                </a:lnTo>
                <a:cubicBezTo>
                  <a:pt x="4551754" y="404638"/>
                  <a:pt x="4538901" y="404638"/>
                  <a:pt x="4526044" y="400471"/>
                </a:cubicBezTo>
                <a:cubicBezTo>
                  <a:pt x="4520907" y="392122"/>
                  <a:pt x="4531195" y="392122"/>
                  <a:pt x="4546618" y="383774"/>
                </a:cubicBezTo>
                <a:close/>
                <a:moveTo>
                  <a:pt x="3013604" y="373574"/>
                </a:moveTo>
                <a:cubicBezTo>
                  <a:pt x="2998333" y="391189"/>
                  <a:pt x="2952530" y="399997"/>
                  <a:pt x="2952530" y="417614"/>
                </a:cubicBezTo>
                <a:cubicBezTo>
                  <a:pt x="2957616" y="417614"/>
                  <a:pt x="2962704" y="419819"/>
                  <a:pt x="2967157" y="420914"/>
                </a:cubicBezTo>
                <a:cubicBezTo>
                  <a:pt x="2971611" y="422024"/>
                  <a:pt x="2975432" y="422024"/>
                  <a:pt x="2977976" y="417614"/>
                </a:cubicBezTo>
                <a:cubicBezTo>
                  <a:pt x="2947432" y="408805"/>
                  <a:pt x="3028876" y="382381"/>
                  <a:pt x="3013604" y="373574"/>
                </a:cubicBezTo>
                <a:close/>
                <a:moveTo>
                  <a:pt x="4285327" y="360368"/>
                </a:moveTo>
                <a:cubicBezTo>
                  <a:pt x="4280354" y="369176"/>
                  <a:pt x="4300257" y="360368"/>
                  <a:pt x="4295284" y="369176"/>
                </a:cubicBezTo>
                <a:lnTo>
                  <a:pt x="4310214" y="369176"/>
                </a:lnTo>
                <a:cubicBezTo>
                  <a:pt x="4305242" y="360368"/>
                  <a:pt x="4290312" y="360368"/>
                  <a:pt x="4285327" y="360368"/>
                </a:cubicBezTo>
                <a:close/>
                <a:moveTo>
                  <a:pt x="4905605" y="350319"/>
                </a:moveTo>
                <a:cubicBezTo>
                  <a:pt x="4900238" y="349355"/>
                  <a:pt x="4890480" y="349355"/>
                  <a:pt x="4874867" y="351561"/>
                </a:cubicBezTo>
                <a:cubicBezTo>
                  <a:pt x="4882672" y="355958"/>
                  <a:pt x="4890479" y="357609"/>
                  <a:pt x="4896819" y="357743"/>
                </a:cubicBezTo>
                <a:cubicBezTo>
                  <a:pt x="4903158" y="357893"/>
                  <a:pt x="4908043" y="356512"/>
                  <a:pt x="4909992" y="354861"/>
                </a:cubicBezTo>
                <a:cubicBezTo>
                  <a:pt x="4911945" y="353211"/>
                  <a:pt x="4910971" y="351283"/>
                  <a:pt x="4905605" y="350319"/>
                </a:cubicBezTo>
                <a:close/>
                <a:moveTo>
                  <a:pt x="4198010" y="342753"/>
                </a:moveTo>
                <a:cubicBezTo>
                  <a:pt x="4192874" y="351561"/>
                  <a:pt x="4198010" y="351561"/>
                  <a:pt x="4203135" y="360368"/>
                </a:cubicBezTo>
                <a:cubicBezTo>
                  <a:pt x="4192874" y="360368"/>
                  <a:pt x="4182625" y="360368"/>
                  <a:pt x="4187749" y="369176"/>
                </a:cubicBezTo>
                <a:cubicBezTo>
                  <a:pt x="4198010" y="360368"/>
                  <a:pt x="4203135" y="360368"/>
                  <a:pt x="4213383" y="360368"/>
                </a:cubicBezTo>
                <a:cubicBezTo>
                  <a:pt x="4208260" y="351561"/>
                  <a:pt x="4228770" y="351561"/>
                  <a:pt x="4228770" y="342753"/>
                </a:cubicBezTo>
                <a:close/>
                <a:moveTo>
                  <a:pt x="3101478" y="301465"/>
                </a:moveTo>
                <a:cubicBezTo>
                  <a:pt x="3090742" y="301465"/>
                  <a:pt x="3070703" y="316328"/>
                  <a:pt x="3082157" y="316328"/>
                </a:cubicBezTo>
                <a:cubicBezTo>
                  <a:pt x="3082157" y="316328"/>
                  <a:pt x="3102515" y="316328"/>
                  <a:pt x="3107601" y="307520"/>
                </a:cubicBezTo>
                <a:cubicBezTo>
                  <a:pt x="3107601" y="303116"/>
                  <a:pt x="3105056" y="301465"/>
                  <a:pt x="3101478" y="301465"/>
                </a:cubicBezTo>
                <a:close/>
                <a:moveTo>
                  <a:pt x="4084895" y="298713"/>
                </a:moveTo>
                <a:cubicBezTo>
                  <a:pt x="4064209" y="298713"/>
                  <a:pt x="3976310" y="298713"/>
                  <a:pt x="4002159" y="316328"/>
                </a:cubicBezTo>
                <a:cubicBezTo>
                  <a:pt x="4033183" y="316328"/>
                  <a:pt x="4053871" y="316328"/>
                  <a:pt x="4084895" y="298713"/>
                </a:cubicBezTo>
                <a:close/>
                <a:moveTo>
                  <a:pt x="4983465" y="285494"/>
                </a:moveTo>
                <a:cubicBezTo>
                  <a:pt x="4953388" y="292840"/>
                  <a:pt x="4918304" y="300173"/>
                  <a:pt x="4918304" y="307520"/>
                </a:cubicBezTo>
                <a:cubicBezTo>
                  <a:pt x="4933348" y="300173"/>
                  <a:pt x="4973431" y="300173"/>
                  <a:pt x="4983465" y="285494"/>
                </a:cubicBezTo>
                <a:close/>
                <a:moveTo>
                  <a:pt x="3107601" y="284034"/>
                </a:moveTo>
                <a:cubicBezTo>
                  <a:pt x="3096150" y="289526"/>
                  <a:pt x="3081828" y="282653"/>
                  <a:pt x="3073238" y="288159"/>
                </a:cubicBezTo>
                <a:lnTo>
                  <a:pt x="3043213" y="297738"/>
                </a:lnTo>
                <a:cubicBezTo>
                  <a:pt x="3010910" y="301459"/>
                  <a:pt x="2979329" y="316328"/>
                  <a:pt x="2967853" y="316328"/>
                </a:cubicBezTo>
                <a:cubicBezTo>
                  <a:pt x="2967853" y="316328"/>
                  <a:pt x="2947432" y="333945"/>
                  <a:pt x="2967853" y="333945"/>
                </a:cubicBezTo>
                <a:cubicBezTo>
                  <a:pt x="2972952" y="316328"/>
                  <a:pt x="3039303" y="307520"/>
                  <a:pt x="3059711" y="307520"/>
                </a:cubicBezTo>
                <a:cubicBezTo>
                  <a:pt x="3054612" y="298713"/>
                  <a:pt x="3075022" y="307520"/>
                  <a:pt x="3075022" y="298713"/>
                </a:cubicBezTo>
                <a:lnTo>
                  <a:pt x="3092963" y="291365"/>
                </a:lnTo>
                <a:cubicBezTo>
                  <a:pt x="3099971" y="291365"/>
                  <a:pt x="3105059" y="291365"/>
                  <a:pt x="3107601" y="284034"/>
                </a:cubicBezTo>
                <a:close/>
                <a:moveTo>
                  <a:pt x="3279984" y="273383"/>
                </a:moveTo>
                <a:cubicBezTo>
                  <a:pt x="3277540" y="272282"/>
                  <a:pt x="3275098" y="272282"/>
                  <a:pt x="3267772" y="276685"/>
                </a:cubicBezTo>
                <a:lnTo>
                  <a:pt x="3267772" y="285494"/>
                </a:lnTo>
                <a:cubicBezTo>
                  <a:pt x="3282424" y="276685"/>
                  <a:pt x="3287308" y="285494"/>
                  <a:pt x="3292205" y="276685"/>
                </a:cubicBezTo>
                <a:cubicBezTo>
                  <a:pt x="3284873" y="276685"/>
                  <a:pt x="3282427" y="274484"/>
                  <a:pt x="3279984" y="273383"/>
                </a:cubicBezTo>
                <a:close/>
                <a:moveTo>
                  <a:pt x="4116535" y="269305"/>
                </a:moveTo>
                <a:cubicBezTo>
                  <a:pt x="4108799" y="269669"/>
                  <a:pt x="4080756" y="284121"/>
                  <a:pt x="4084617" y="289905"/>
                </a:cubicBezTo>
                <a:cubicBezTo>
                  <a:pt x="4105254" y="289905"/>
                  <a:pt x="4100092" y="274481"/>
                  <a:pt x="4115566" y="274481"/>
                </a:cubicBezTo>
                <a:cubicBezTo>
                  <a:pt x="4119435" y="270629"/>
                  <a:pt x="4119113" y="269184"/>
                  <a:pt x="4116535" y="269305"/>
                </a:cubicBezTo>
                <a:close/>
                <a:moveTo>
                  <a:pt x="3550104" y="267879"/>
                </a:moveTo>
                <a:cubicBezTo>
                  <a:pt x="3529367" y="267879"/>
                  <a:pt x="3503453" y="267879"/>
                  <a:pt x="3493092" y="285494"/>
                </a:cubicBezTo>
                <a:cubicBezTo>
                  <a:pt x="3513817" y="276685"/>
                  <a:pt x="3544917" y="276685"/>
                  <a:pt x="3550104" y="267879"/>
                </a:cubicBezTo>
                <a:close/>
                <a:moveTo>
                  <a:pt x="3045300" y="266972"/>
                </a:moveTo>
                <a:cubicBezTo>
                  <a:pt x="3047868" y="266972"/>
                  <a:pt x="3050440" y="266972"/>
                  <a:pt x="3051726" y="268015"/>
                </a:cubicBezTo>
                <a:lnTo>
                  <a:pt x="3051534" y="269103"/>
                </a:lnTo>
                <a:close/>
                <a:moveTo>
                  <a:pt x="4020421" y="261273"/>
                </a:moveTo>
                <a:cubicBezTo>
                  <a:pt x="4011599" y="261273"/>
                  <a:pt x="4003457" y="263475"/>
                  <a:pt x="4000742" y="267879"/>
                </a:cubicBezTo>
                <a:lnTo>
                  <a:pt x="4011599" y="276685"/>
                </a:lnTo>
                <a:cubicBezTo>
                  <a:pt x="4027883" y="259071"/>
                  <a:pt x="4027883" y="276685"/>
                  <a:pt x="4044179" y="267879"/>
                </a:cubicBezTo>
                <a:cubicBezTo>
                  <a:pt x="4038745" y="263475"/>
                  <a:pt x="4029243" y="261273"/>
                  <a:pt x="4020421" y="261273"/>
                </a:cubicBezTo>
                <a:close/>
                <a:moveTo>
                  <a:pt x="4022455" y="232646"/>
                </a:moveTo>
                <a:cubicBezTo>
                  <a:pt x="4022455" y="232646"/>
                  <a:pt x="3954586" y="232646"/>
                  <a:pt x="3965023" y="241454"/>
                </a:cubicBezTo>
                <a:cubicBezTo>
                  <a:pt x="3975475" y="232646"/>
                  <a:pt x="4001578" y="241454"/>
                  <a:pt x="4022455" y="232646"/>
                </a:cubicBezTo>
                <a:close/>
                <a:moveTo>
                  <a:pt x="3642406" y="232646"/>
                </a:moveTo>
                <a:cubicBezTo>
                  <a:pt x="3632082" y="232646"/>
                  <a:pt x="3606296" y="232646"/>
                  <a:pt x="3590820" y="250262"/>
                </a:cubicBezTo>
                <a:cubicBezTo>
                  <a:pt x="3601134" y="241454"/>
                  <a:pt x="3626932" y="241454"/>
                  <a:pt x="3642406" y="232646"/>
                </a:cubicBezTo>
                <a:close/>
                <a:moveTo>
                  <a:pt x="4766623" y="223838"/>
                </a:moveTo>
                <a:cubicBezTo>
                  <a:pt x="4751351" y="232646"/>
                  <a:pt x="4741165" y="232646"/>
                  <a:pt x="4730992" y="241454"/>
                </a:cubicBezTo>
                <a:cubicBezTo>
                  <a:pt x="4741165" y="241454"/>
                  <a:pt x="4771709" y="241454"/>
                  <a:pt x="4766623" y="223838"/>
                </a:cubicBezTo>
                <a:close/>
                <a:moveTo>
                  <a:pt x="3576017" y="222737"/>
                </a:moveTo>
                <a:cubicBezTo>
                  <a:pt x="3575456" y="221636"/>
                  <a:pt x="3573853" y="221636"/>
                  <a:pt x="3570007" y="223838"/>
                </a:cubicBezTo>
                <a:cubicBezTo>
                  <a:pt x="3570007" y="232646"/>
                  <a:pt x="3544361" y="232646"/>
                  <a:pt x="3539236" y="241454"/>
                </a:cubicBezTo>
                <a:cubicBezTo>
                  <a:pt x="3559746" y="232646"/>
                  <a:pt x="3575131" y="250262"/>
                  <a:pt x="3585392" y="232646"/>
                </a:cubicBezTo>
                <a:cubicBezTo>
                  <a:pt x="3570009" y="239252"/>
                  <a:pt x="3577701" y="226041"/>
                  <a:pt x="3576017" y="222737"/>
                </a:cubicBezTo>
                <a:close/>
                <a:moveTo>
                  <a:pt x="3377376" y="217233"/>
                </a:moveTo>
                <a:cubicBezTo>
                  <a:pt x="3372840" y="217233"/>
                  <a:pt x="3366362" y="219434"/>
                  <a:pt x="3358593" y="223838"/>
                </a:cubicBezTo>
                <a:cubicBezTo>
                  <a:pt x="3332680" y="232646"/>
                  <a:pt x="3275668" y="223838"/>
                  <a:pt x="3270479" y="241454"/>
                </a:cubicBezTo>
                <a:cubicBezTo>
                  <a:pt x="3322318" y="232646"/>
                  <a:pt x="3327493" y="232646"/>
                  <a:pt x="3384507" y="223838"/>
                </a:cubicBezTo>
                <a:cubicBezTo>
                  <a:pt x="3384507" y="219434"/>
                  <a:pt x="3381913" y="217233"/>
                  <a:pt x="3377376" y="217233"/>
                </a:cubicBezTo>
                <a:close/>
                <a:moveTo>
                  <a:pt x="3422320" y="215211"/>
                </a:moveTo>
                <a:cubicBezTo>
                  <a:pt x="3411956" y="216130"/>
                  <a:pt x="3400297" y="217966"/>
                  <a:pt x="3389934" y="217966"/>
                </a:cubicBezTo>
                <a:cubicBezTo>
                  <a:pt x="3392515" y="225299"/>
                  <a:pt x="3400296" y="227140"/>
                  <a:pt x="3410659" y="226220"/>
                </a:cubicBezTo>
                <a:cubicBezTo>
                  <a:pt x="3421021" y="225299"/>
                  <a:pt x="3433977" y="221634"/>
                  <a:pt x="3446934" y="217966"/>
                </a:cubicBezTo>
                <a:cubicBezTo>
                  <a:pt x="3441752" y="214293"/>
                  <a:pt x="3432684" y="214293"/>
                  <a:pt x="3422320" y="215211"/>
                </a:cubicBezTo>
                <a:close/>
                <a:moveTo>
                  <a:pt x="3775753" y="215031"/>
                </a:moveTo>
                <a:cubicBezTo>
                  <a:pt x="3765579" y="215031"/>
                  <a:pt x="3755394" y="215031"/>
                  <a:pt x="3755394" y="223838"/>
                </a:cubicBezTo>
                <a:cubicBezTo>
                  <a:pt x="3742665" y="228791"/>
                  <a:pt x="3740123" y="230442"/>
                  <a:pt x="3740123" y="232646"/>
                </a:cubicBezTo>
                <a:lnTo>
                  <a:pt x="3754294" y="225638"/>
                </a:lnTo>
                <a:close/>
                <a:moveTo>
                  <a:pt x="4996481" y="214746"/>
                </a:moveTo>
                <a:cubicBezTo>
                  <a:pt x="4989481" y="213921"/>
                  <a:pt x="4983117" y="213921"/>
                  <a:pt x="4978024" y="217222"/>
                </a:cubicBezTo>
                <a:cubicBezTo>
                  <a:pt x="4983123" y="220537"/>
                  <a:pt x="4993296" y="220537"/>
                  <a:pt x="5002204" y="219699"/>
                </a:cubicBezTo>
                <a:cubicBezTo>
                  <a:pt x="5011111" y="218886"/>
                  <a:pt x="5018754" y="217222"/>
                  <a:pt x="5018754" y="217222"/>
                </a:cubicBezTo>
                <a:cubicBezTo>
                  <a:pt x="5011117" y="217222"/>
                  <a:pt x="5003481" y="215571"/>
                  <a:pt x="4996481" y="214746"/>
                </a:cubicBezTo>
                <a:close/>
                <a:moveTo>
                  <a:pt x="3634821" y="214746"/>
                </a:moveTo>
                <a:cubicBezTo>
                  <a:pt x="3631088" y="215571"/>
                  <a:pt x="3626109" y="217222"/>
                  <a:pt x="3616151" y="217222"/>
                </a:cubicBezTo>
                <a:cubicBezTo>
                  <a:pt x="3616151" y="217222"/>
                  <a:pt x="3596248" y="217222"/>
                  <a:pt x="3596248" y="223838"/>
                </a:cubicBezTo>
                <a:cubicBezTo>
                  <a:pt x="3621137" y="223838"/>
                  <a:pt x="3626110" y="217222"/>
                  <a:pt x="3646013" y="217222"/>
                </a:cubicBezTo>
                <a:cubicBezTo>
                  <a:pt x="3641040" y="213921"/>
                  <a:pt x="3638554" y="213921"/>
                  <a:pt x="3634821" y="214746"/>
                </a:cubicBezTo>
                <a:close/>
                <a:moveTo>
                  <a:pt x="3467298" y="214746"/>
                </a:moveTo>
                <a:cubicBezTo>
                  <a:pt x="3458391" y="215571"/>
                  <a:pt x="3449483" y="217222"/>
                  <a:pt x="3452033" y="217222"/>
                </a:cubicBezTo>
                <a:lnTo>
                  <a:pt x="3463483" y="219699"/>
                </a:lnTo>
                <a:cubicBezTo>
                  <a:pt x="3467305" y="220537"/>
                  <a:pt x="3472392" y="220537"/>
                  <a:pt x="3482564" y="217222"/>
                </a:cubicBezTo>
                <a:cubicBezTo>
                  <a:pt x="3485113" y="213921"/>
                  <a:pt x="3476206" y="213921"/>
                  <a:pt x="3467298" y="214746"/>
                </a:cubicBezTo>
                <a:close/>
                <a:moveTo>
                  <a:pt x="4674764" y="201811"/>
                </a:moveTo>
                <a:lnTo>
                  <a:pt x="4654596" y="215031"/>
                </a:lnTo>
                <a:lnTo>
                  <a:pt x="4664679" y="215031"/>
                </a:lnTo>
                <a:lnTo>
                  <a:pt x="4663921" y="213055"/>
                </a:lnTo>
                <a:cubicBezTo>
                  <a:pt x="4678534" y="208414"/>
                  <a:pt x="4679799" y="205113"/>
                  <a:pt x="4674764" y="201811"/>
                </a:cubicBezTo>
                <a:close/>
                <a:moveTo>
                  <a:pt x="4021674" y="199941"/>
                </a:moveTo>
                <a:cubicBezTo>
                  <a:pt x="4003169" y="202914"/>
                  <a:pt x="3981058" y="214808"/>
                  <a:pt x="3961824" y="208861"/>
                </a:cubicBezTo>
                <a:cubicBezTo>
                  <a:pt x="3961824" y="200933"/>
                  <a:pt x="3982333" y="216790"/>
                  <a:pt x="3977209" y="200933"/>
                </a:cubicBezTo>
                <a:cubicBezTo>
                  <a:pt x="3966960" y="208861"/>
                  <a:pt x="3946451" y="208861"/>
                  <a:pt x="3946451" y="208861"/>
                </a:cubicBezTo>
                <a:cubicBezTo>
                  <a:pt x="3951574" y="214814"/>
                  <a:pt x="3958305" y="217277"/>
                  <a:pt x="3965910" y="217656"/>
                </a:cubicBezTo>
                <a:cubicBezTo>
                  <a:pt x="3988747" y="218765"/>
                  <a:pt x="4019520" y="200933"/>
                  <a:pt x="4038739" y="200933"/>
                </a:cubicBezTo>
                <a:cubicBezTo>
                  <a:pt x="4033611" y="198950"/>
                  <a:pt x="4027843" y="198950"/>
                  <a:pt x="4021674" y="199941"/>
                </a:cubicBezTo>
                <a:close/>
                <a:moveTo>
                  <a:pt x="5071046" y="191895"/>
                </a:moveTo>
                <a:cubicBezTo>
                  <a:pt x="5060760" y="200228"/>
                  <a:pt x="5060760" y="208577"/>
                  <a:pt x="5045336" y="208577"/>
                </a:cubicBezTo>
                <a:cubicBezTo>
                  <a:pt x="5060760" y="208577"/>
                  <a:pt x="5050486" y="225260"/>
                  <a:pt x="5045336" y="225260"/>
                </a:cubicBezTo>
                <a:cubicBezTo>
                  <a:pt x="5035049" y="225260"/>
                  <a:pt x="5024776" y="216925"/>
                  <a:pt x="5035049" y="233608"/>
                </a:cubicBezTo>
                <a:cubicBezTo>
                  <a:pt x="5014489" y="225260"/>
                  <a:pt x="4973355" y="233608"/>
                  <a:pt x="4957931" y="225260"/>
                </a:cubicBezTo>
                <a:cubicBezTo>
                  <a:pt x="4957931" y="216925"/>
                  <a:pt x="4968218" y="216925"/>
                  <a:pt x="4963080" y="208577"/>
                </a:cubicBezTo>
                <a:cubicBezTo>
                  <a:pt x="4988779" y="191895"/>
                  <a:pt x="5035049" y="191895"/>
                  <a:pt x="5071046" y="191895"/>
                </a:cubicBezTo>
                <a:close/>
                <a:moveTo>
                  <a:pt x="3661398" y="184197"/>
                </a:moveTo>
                <a:cubicBezTo>
                  <a:pt x="3631145" y="193003"/>
                  <a:pt x="3610989" y="184197"/>
                  <a:pt x="3590820" y="201811"/>
                </a:cubicBezTo>
                <a:cubicBezTo>
                  <a:pt x="3610989" y="193003"/>
                  <a:pt x="3646277" y="193003"/>
                  <a:pt x="3661398" y="184197"/>
                </a:cubicBezTo>
                <a:close/>
                <a:moveTo>
                  <a:pt x="3686496" y="181194"/>
                </a:moveTo>
                <a:cubicBezTo>
                  <a:pt x="3684036" y="180942"/>
                  <a:pt x="3681085" y="181446"/>
                  <a:pt x="3677150" y="183466"/>
                </a:cubicBezTo>
                <a:cubicBezTo>
                  <a:pt x="3671900" y="199607"/>
                  <a:pt x="3698141" y="183466"/>
                  <a:pt x="3692890" y="199607"/>
                </a:cubicBezTo>
                <a:cubicBezTo>
                  <a:pt x="3682401" y="207685"/>
                  <a:pt x="3671900" y="199607"/>
                  <a:pt x="3661398" y="207685"/>
                </a:cubicBezTo>
                <a:cubicBezTo>
                  <a:pt x="3677150" y="201635"/>
                  <a:pt x="3684033" y="213746"/>
                  <a:pt x="3688715" y="216775"/>
                </a:cubicBezTo>
                <a:cubicBezTo>
                  <a:pt x="3690272" y="217777"/>
                  <a:pt x="3691574" y="217777"/>
                  <a:pt x="3692890" y="215760"/>
                </a:cubicBezTo>
                <a:cubicBezTo>
                  <a:pt x="3687639" y="207685"/>
                  <a:pt x="3692890" y="199607"/>
                  <a:pt x="3703392" y="199607"/>
                </a:cubicBezTo>
                <a:cubicBezTo>
                  <a:pt x="3719131" y="199607"/>
                  <a:pt x="3729633" y="199607"/>
                  <a:pt x="3740123" y="191543"/>
                </a:cubicBezTo>
                <a:cubicBezTo>
                  <a:pt x="3729633" y="191543"/>
                  <a:pt x="3692890" y="199607"/>
                  <a:pt x="3708642" y="183466"/>
                </a:cubicBezTo>
                <a:cubicBezTo>
                  <a:pt x="3696828" y="189524"/>
                  <a:pt x="3693875" y="181951"/>
                  <a:pt x="3686496" y="181194"/>
                </a:cubicBezTo>
                <a:close/>
                <a:moveTo>
                  <a:pt x="4737622" y="166580"/>
                </a:moveTo>
                <a:cubicBezTo>
                  <a:pt x="4727374" y="175388"/>
                  <a:pt x="4717114" y="175388"/>
                  <a:pt x="4711989" y="175388"/>
                </a:cubicBezTo>
                <a:cubicBezTo>
                  <a:pt x="4727374" y="175388"/>
                  <a:pt x="4731221" y="185306"/>
                  <a:pt x="4743001" y="186537"/>
                </a:cubicBezTo>
                <a:cubicBezTo>
                  <a:pt x="4746923" y="186955"/>
                  <a:pt x="4751730" y="186401"/>
                  <a:pt x="4758147" y="184197"/>
                </a:cubicBezTo>
                <a:cubicBezTo>
                  <a:pt x="4753009" y="175388"/>
                  <a:pt x="4742760" y="175388"/>
                  <a:pt x="4737622" y="166580"/>
                </a:cubicBezTo>
                <a:close/>
                <a:moveTo>
                  <a:pt x="4678059" y="159974"/>
                </a:moveTo>
                <a:cubicBezTo>
                  <a:pt x="4667802" y="159974"/>
                  <a:pt x="4657544" y="162176"/>
                  <a:pt x="4654975" y="166580"/>
                </a:cubicBezTo>
                <a:lnTo>
                  <a:pt x="4701133" y="166580"/>
                </a:lnTo>
                <a:cubicBezTo>
                  <a:pt x="4698572" y="162176"/>
                  <a:pt x="4688317" y="159974"/>
                  <a:pt x="4678059" y="159974"/>
                </a:cubicBezTo>
                <a:close/>
                <a:moveTo>
                  <a:pt x="4770362" y="146762"/>
                </a:moveTo>
                <a:cubicBezTo>
                  <a:pt x="4764254" y="144560"/>
                  <a:pt x="4758147" y="144560"/>
                  <a:pt x="4758147" y="148964"/>
                </a:cubicBezTo>
                <a:cubicBezTo>
                  <a:pt x="4767913" y="157772"/>
                  <a:pt x="4767913" y="157772"/>
                  <a:pt x="4782578" y="157772"/>
                </a:cubicBezTo>
                <a:cubicBezTo>
                  <a:pt x="4782578" y="153368"/>
                  <a:pt x="4776470" y="148964"/>
                  <a:pt x="4770362" y="146762"/>
                </a:cubicBezTo>
                <a:close/>
                <a:moveTo>
                  <a:pt x="4858875" y="145661"/>
                </a:moveTo>
                <a:cubicBezTo>
                  <a:pt x="4852573" y="144560"/>
                  <a:pt x="4847530" y="144560"/>
                  <a:pt x="4845007" y="148964"/>
                </a:cubicBezTo>
                <a:lnTo>
                  <a:pt x="4880307" y="148964"/>
                </a:lnTo>
                <a:cubicBezTo>
                  <a:pt x="4872741" y="148964"/>
                  <a:pt x="4865178" y="146762"/>
                  <a:pt x="4858875" y="145661"/>
                </a:cubicBezTo>
                <a:close/>
                <a:moveTo>
                  <a:pt x="5010604" y="140155"/>
                </a:moveTo>
                <a:cubicBezTo>
                  <a:pt x="4994320" y="140155"/>
                  <a:pt x="4988894" y="140155"/>
                  <a:pt x="4983465" y="148964"/>
                </a:cubicBezTo>
                <a:cubicBezTo>
                  <a:pt x="4988894" y="148964"/>
                  <a:pt x="5010604" y="148964"/>
                  <a:pt x="5010604" y="140155"/>
                </a:cubicBezTo>
                <a:close/>
                <a:moveTo>
                  <a:pt x="4545504" y="134652"/>
                </a:moveTo>
                <a:cubicBezTo>
                  <a:pt x="4537234" y="133551"/>
                  <a:pt x="4527050" y="135752"/>
                  <a:pt x="4521957" y="140155"/>
                </a:cubicBezTo>
                <a:cubicBezTo>
                  <a:pt x="4537229" y="131349"/>
                  <a:pt x="4542315" y="140155"/>
                  <a:pt x="4557587" y="148964"/>
                </a:cubicBezTo>
                <a:cubicBezTo>
                  <a:pt x="4560137" y="140156"/>
                  <a:pt x="4553776" y="135753"/>
                  <a:pt x="4545504" y="134652"/>
                </a:cubicBezTo>
                <a:close/>
                <a:moveTo>
                  <a:pt x="5184161" y="133487"/>
                </a:moveTo>
                <a:cubicBezTo>
                  <a:pt x="5194448" y="141835"/>
                  <a:pt x="5189299" y="146000"/>
                  <a:pt x="5180302" y="149126"/>
                </a:cubicBezTo>
                <a:lnTo>
                  <a:pt x="5179228" y="149505"/>
                </a:lnTo>
                <a:close/>
                <a:moveTo>
                  <a:pt x="5060925" y="131349"/>
                </a:moveTo>
                <a:cubicBezTo>
                  <a:pt x="5019120" y="131349"/>
                  <a:pt x="5040022" y="156121"/>
                  <a:pt x="5061635" y="157367"/>
                </a:cubicBezTo>
                <a:cubicBezTo>
                  <a:pt x="5068845" y="157772"/>
                  <a:pt x="5076121" y="155566"/>
                  <a:pt x="5081194" y="148964"/>
                </a:cubicBezTo>
                <a:cubicBezTo>
                  <a:pt x="5076121" y="148964"/>
                  <a:pt x="5055850" y="157772"/>
                  <a:pt x="5050790" y="148964"/>
                </a:cubicBezTo>
                <a:cubicBezTo>
                  <a:pt x="5050790" y="140155"/>
                  <a:pt x="5060925" y="140155"/>
                  <a:pt x="5060925" y="131349"/>
                </a:cubicBezTo>
                <a:close/>
                <a:moveTo>
                  <a:pt x="4969078" y="126937"/>
                </a:moveTo>
                <a:cubicBezTo>
                  <a:pt x="4979390" y="142361"/>
                  <a:pt x="4953604" y="134649"/>
                  <a:pt x="4958755" y="150073"/>
                </a:cubicBezTo>
                <a:cubicBezTo>
                  <a:pt x="4974228" y="144283"/>
                  <a:pt x="4966498" y="151508"/>
                  <a:pt x="4970356" y="152239"/>
                </a:cubicBezTo>
                <a:cubicBezTo>
                  <a:pt x="4971647" y="152482"/>
                  <a:pt x="4974228" y="151995"/>
                  <a:pt x="4979390" y="150073"/>
                </a:cubicBezTo>
                <a:cubicBezTo>
                  <a:pt x="4984541" y="142361"/>
                  <a:pt x="4974228" y="142361"/>
                  <a:pt x="4974228" y="134649"/>
                </a:cubicBezTo>
                <a:cubicBezTo>
                  <a:pt x="4984541" y="134649"/>
                  <a:pt x="5000014" y="142361"/>
                  <a:pt x="5005176" y="126937"/>
                </a:cubicBezTo>
                <a:cubicBezTo>
                  <a:pt x="4994864" y="126937"/>
                  <a:pt x="4979390" y="134649"/>
                  <a:pt x="4969078" y="126937"/>
                </a:cubicBezTo>
                <a:close/>
                <a:moveTo>
                  <a:pt x="4931879" y="125841"/>
                </a:moveTo>
                <a:cubicBezTo>
                  <a:pt x="4937307" y="133553"/>
                  <a:pt x="4937307" y="133553"/>
                  <a:pt x="4937307" y="141252"/>
                </a:cubicBezTo>
                <a:lnTo>
                  <a:pt x="4949101" y="142104"/>
                </a:lnTo>
                <a:cubicBezTo>
                  <a:pt x="4953934" y="138843"/>
                  <a:pt x="4942735" y="125841"/>
                  <a:pt x="4959032" y="125841"/>
                </a:cubicBezTo>
                <a:cubicBezTo>
                  <a:pt x="4944102" y="127776"/>
                  <a:pt x="4940029" y="129698"/>
                  <a:pt x="4931879" y="125841"/>
                </a:cubicBezTo>
                <a:close/>
                <a:moveTo>
                  <a:pt x="4131040" y="118142"/>
                </a:moveTo>
                <a:cubicBezTo>
                  <a:pt x="4138821" y="121444"/>
                  <a:pt x="4143997" y="123095"/>
                  <a:pt x="4149829" y="124746"/>
                </a:cubicBezTo>
                <a:cubicBezTo>
                  <a:pt x="4155662" y="126396"/>
                  <a:pt x="4162141" y="128047"/>
                  <a:pt x="4167328" y="124746"/>
                </a:cubicBezTo>
                <a:cubicBezTo>
                  <a:pt x="4156952" y="118142"/>
                  <a:pt x="4188054" y="124746"/>
                  <a:pt x="4182865" y="118142"/>
                </a:cubicBezTo>
                <a:cubicBezTo>
                  <a:pt x="4156952" y="124746"/>
                  <a:pt x="4146590" y="118142"/>
                  <a:pt x="4131040" y="118142"/>
                </a:cubicBezTo>
                <a:close/>
                <a:moveTo>
                  <a:pt x="4752705" y="100514"/>
                </a:moveTo>
                <a:cubicBezTo>
                  <a:pt x="4737231" y="100514"/>
                  <a:pt x="4701133" y="100514"/>
                  <a:pt x="4701133" y="118142"/>
                </a:cubicBezTo>
                <a:cubicBezTo>
                  <a:pt x="4716609" y="109321"/>
                  <a:pt x="4737231" y="109321"/>
                  <a:pt x="4752705" y="100514"/>
                </a:cubicBezTo>
                <a:close/>
                <a:moveTo>
                  <a:pt x="5209873" y="100121"/>
                </a:moveTo>
                <a:lnTo>
                  <a:pt x="5250994" y="100121"/>
                </a:lnTo>
                <a:lnTo>
                  <a:pt x="5207317" y="102652"/>
                </a:lnTo>
                <a:close/>
                <a:moveTo>
                  <a:pt x="4599164" y="90786"/>
                </a:moveTo>
                <a:cubicBezTo>
                  <a:pt x="4599164" y="99134"/>
                  <a:pt x="4568266" y="107469"/>
                  <a:pt x="4594015" y="107469"/>
                </a:cubicBezTo>
                <a:lnTo>
                  <a:pt x="4501309" y="107469"/>
                </a:lnTo>
                <a:cubicBezTo>
                  <a:pt x="4537369" y="99134"/>
                  <a:pt x="4557967" y="99134"/>
                  <a:pt x="4599164" y="90786"/>
                </a:cubicBezTo>
                <a:close/>
                <a:moveTo>
                  <a:pt x="4695704" y="74090"/>
                </a:moveTo>
                <a:cubicBezTo>
                  <a:pt x="4695704" y="82898"/>
                  <a:pt x="4706106" y="82898"/>
                  <a:pt x="4695704" y="82898"/>
                </a:cubicBezTo>
                <a:cubicBezTo>
                  <a:pt x="4711305" y="82898"/>
                  <a:pt x="4732120" y="91706"/>
                  <a:pt x="4742531" y="91706"/>
                </a:cubicBezTo>
                <a:cubicBezTo>
                  <a:pt x="4721718" y="82898"/>
                  <a:pt x="4758147" y="82898"/>
                  <a:pt x="4747734" y="82898"/>
                </a:cubicBezTo>
                <a:cubicBezTo>
                  <a:pt x="4732120" y="82898"/>
                  <a:pt x="4711305" y="82898"/>
                  <a:pt x="4695704" y="74090"/>
                </a:cubicBezTo>
                <a:close/>
                <a:moveTo>
                  <a:pt x="4583715" y="74090"/>
                </a:moveTo>
                <a:cubicBezTo>
                  <a:pt x="4583715" y="90786"/>
                  <a:pt x="4537369" y="82438"/>
                  <a:pt x="4511609" y="99134"/>
                </a:cubicBezTo>
                <a:cubicBezTo>
                  <a:pt x="4506458" y="82438"/>
                  <a:pt x="4496159" y="90786"/>
                  <a:pt x="4475560" y="99134"/>
                </a:cubicBezTo>
                <a:cubicBezTo>
                  <a:pt x="4480710" y="82438"/>
                  <a:pt x="4449812" y="90786"/>
                  <a:pt x="4444662" y="82438"/>
                </a:cubicBezTo>
                <a:cubicBezTo>
                  <a:pt x="4418915" y="115815"/>
                  <a:pt x="4351956" y="99134"/>
                  <a:pt x="4331357" y="99134"/>
                </a:cubicBezTo>
                <a:cubicBezTo>
                  <a:pt x="4305609" y="107469"/>
                  <a:pt x="4300460" y="90786"/>
                  <a:pt x="4285012" y="99134"/>
                </a:cubicBezTo>
                <a:cubicBezTo>
                  <a:pt x="4295309" y="107469"/>
                  <a:pt x="4305609" y="99134"/>
                  <a:pt x="4305609" y="107469"/>
                </a:cubicBezTo>
                <a:cubicBezTo>
                  <a:pt x="4285012" y="107469"/>
                  <a:pt x="4269562" y="115815"/>
                  <a:pt x="4259250" y="107469"/>
                </a:cubicBezTo>
                <a:cubicBezTo>
                  <a:pt x="4259250" y="115815"/>
                  <a:pt x="4254100" y="115815"/>
                  <a:pt x="4243801" y="124163"/>
                </a:cubicBezTo>
                <a:cubicBezTo>
                  <a:pt x="4228353" y="124163"/>
                  <a:pt x="4218052" y="115815"/>
                  <a:pt x="4212903" y="115815"/>
                </a:cubicBezTo>
                <a:lnTo>
                  <a:pt x="4196809" y="115815"/>
                </a:lnTo>
                <a:cubicBezTo>
                  <a:pt x="4254100" y="132512"/>
                  <a:pt x="4078999" y="149195"/>
                  <a:pt x="4094448" y="124163"/>
                </a:cubicBezTo>
                <a:cubicBezTo>
                  <a:pt x="4078999" y="132512"/>
                  <a:pt x="4078999" y="140846"/>
                  <a:pt x="4063550" y="140846"/>
                </a:cubicBezTo>
                <a:cubicBezTo>
                  <a:pt x="4053251" y="140846"/>
                  <a:pt x="4027491" y="140846"/>
                  <a:pt x="4022354" y="132512"/>
                </a:cubicBezTo>
                <a:cubicBezTo>
                  <a:pt x="3991443" y="140846"/>
                  <a:pt x="3975994" y="149195"/>
                  <a:pt x="3960545" y="140846"/>
                </a:cubicBezTo>
                <a:cubicBezTo>
                  <a:pt x="3950245" y="149195"/>
                  <a:pt x="3965695" y="149195"/>
                  <a:pt x="3965695" y="157543"/>
                </a:cubicBezTo>
                <a:cubicBezTo>
                  <a:pt x="3955395" y="157543"/>
                  <a:pt x="3939946" y="165891"/>
                  <a:pt x="3929647" y="157543"/>
                </a:cubicBezTo>
                <a:cubicBezTo>
                  <a:pt x="3945096" y="157543"/>
                  <a:pt x="3960545" y="149195"/>
                  <a:pt x="3939946" y="140846"/>
                </a:cubicBezTo>
                <a:cubicBezTo>
                  <a:pt x="3929647" y="157543"/>
                  <a:pt x="3883288" y="157543"/>
                  <a:pt x="3883288" y="149195"/>
                </a:cubicBezTo>
                <a:cubicBezTo>
                  <a:pt x="3867839" y="157543"/>
                  <a:pt x="3883288" y="157543"/>
                  <a:pt x="3883288" y="165891"/>
                </a:cubicBezTo>
                <a:cubicBezTo>
                  <a:pt x="3867839" y="174224"/>
                  <a:pt x="3862689" y="182572"/>
                  <a:pt x="3852390" y="182572"/>
                </a:cubicBezTo>
                <a:lnTo>
                  <a:pt x="3831791" y="182572"/>
                </a:lnTo>
                <a:cubicBezTo>
                  <a:pt x="3842091" y="174224"/>
                  <a:pt x="3852390" y="165891"/>
                  <a:pt x="3862689" y="165891"/>
                </a:cubicBezTo>
                <a:cubicBezTo>
                  <a:pt x="3842091" y="174224"/>
                  <a:pt x="3831791" y="157543"/>
                  <a:pt x="3816342" y="174224"/>
                </a:cubicBezTo>
                <a:cubicBezTo>
                  <a:pt x="3806042" y="182572"/>
                  <a:pt x="3831791" y="182572"/>
                  <a:pt x="3816342" y="182572"/>
                </a:cubicBezTo>
                <a:lnTo>
                  <a:pt x="3769984" y="182572"/>
                </a:lnTo>
                <a:lnTo>
                  <a:pt x="3769984" y="199268"/>
                </a:lnTo>
                <a:cubicBezTo>
                  <a:pt x="3795743" y="190920"/>
                  <a:pt x="3806042" y="190920"/>
                  <a:pt x="3821492" y="190920"/>
                </a:cubicBezTo>
                <a:cubicBezTo>
                  <a:pt x="3826641" y="190920"/>
                  <a:pt x="3821492" y="199268"/>
                  <a:pt x="3831791" y="199268"/>
                </a:cubicBezTo>
                <a:cubicBezTo>
                  <a:pt x="3842091" y="190920"/>
                  <a:pt x="3883288" y="182572"/>
                  <a:pt x="3888438" y="199268"/>
                </a:cubicBezTo>
                <a:cubicBezTo>
                  <a:pt x="3875570" y="203436"/>
                  <a:pt x="3866548" y="205519"/>
                  <a:pt x="3856248" y="207603"/>
                </a:cubicBezTo>
                <a:lnTo>
                  <a:pt x="3816342" y="215951"/>
                </a:lnTo>
                <a:cubicBezTo>
                  <a:pt x="3812471" y="215951"/>
                  <a:pt x="3805715" y="225341"/>
                  <a:pt x="3813445" y="226517"/>
                </a:cubicBezTo>
                <a:cubicBezTo>
                  <a:pt x="3816012" y="226911"/>
                  <a:pt x="3820202" y="226382"/>
                  <a:pt x="3826641" y="224298"/>
                </a:cubicBezTo>
                <a:lnTo>
                  <a:pt x="3844103" y="210146"/>
                </a:lnTo>
                <a:lnTo>
                  <a:pt x="3889728" y="209699"/>
                </a:lnTo>
                <a:cubicBezTo>
                  <a:pt x="3906468" y="207603"/>
                  <a:pt x="3924497" y="203436"/>
                  <a:pt x="3939946" y="199268"/>
                </a:cubicBezTo>
                <a:lnTo>
                  <a:pt x="3919349" y="199268"/>
                </a:lnTo>
                <a:cubicBezTo>
                  <a:pt x="3929647" y="182572"/>
                  <a:pt x="3955395" y="182572"/>
                  <a:pt x="3981144" y="165891"/>
                </a:cubicBezTo>
                <a:cubicBezTo>
                  <a:pt x="4012042" y="165891"/>
                  <a:pt x="3996593" y="182572"/>
                  <a:pt x="4032639" y="174224"/>
                </a:cubicBezTo>
                <a:cubicBezTo>
                  <a:pt x="4032639" y="157543"/>
                  <a:pt x="4063550" y="157543"/>
                  <a:pt x="4089299" y="149195"/>
                </a:cubicBezTo>
                <a:cubicBezTo>
                  <a:pt x="4115047" y="149195"/>
                  <a:pt x="4125347" y="157543"/>
                  <a:pt x="4151108" y="140846"/>
                </a:cubicBezTo>
                <a:cubicBezTo>
                  <a:pt x="4145958" y="157543"/>
                  <a:pt x="4063550" y="174224"/>
                  <a:pt x="4073849" y="165891"/>
                </a:cubicBezTo>
                <a:cubicBezTo>
                  <a:pt x="4037803" y="182572"/>
                  <a:pt x="4012042" y="190920"/>
                  <a:pt x="3970844" y="190920"/>
                </a:cubicBezTo>
                <a:cubicBezTo>
                  <a:pt x="3975994" y="190920"/>
                  <a:pt x="3955395" y="199268"/>
                  <a:pt x="3970844" y="199268"/>
                </a:cubicBezTo>
                <a:cubicBezTo>
                  <a:pt x="3991443" y="190920"/>
                  <a:pt x="4022354" y="182572"/>
                  <a:pt x="4037803" y="190920"/>
                </a:cubicBezTo>
                <a:cubicBezTo>
                  <a:pt x="4042951" y="182572"/>
                  <a:pt x="4057111" y="178405"/>
                  <a:pt x="4071913" y="177363"/>
                </a:cubicBezTo>
                <a:lnTo>
                  <a:pt x="4108163" y="182343"/>
                </a:lnTo>
                <a:lnTo>
                  <a:pt x="4091235" y="183614"/>
                </a:lnTo>
                <a:cubicBezTo>
                  <a:pt x="4099598" y="195088"/>
                  <a:pt x="4109898" y="197171"/>
                  <a:pt x="4119552" y="196129"/>
                </a:cubicBezTo>
                <a:cubicBezTo>
                  <a:pt x="4129218" y="195088"/>
                  <a:pt x="4138227" y="190920"/>
                  <a:pt x="4151108" y="182572"/>
                </a:cubicBezTo>
                <a:cubicBezTo>
                  <a:pt x="4130496" y="182572"/>
                  <a:pt x="4115047" y="190920"/>
                  <a:pt x="4104748" y="190920"/>
                </a:cubicBezTo>
                <a:lnTo>
                  <a:pt x="4115047" y="174224"/>
                </a:lnTo>
                <a:cubicBezTo>
                  <a:pt x="4130496" y="182572"/>
                  <a:pt x="4135646" y="174224"/>
                  <a:pt x="4156243" y="174224"/>
                </a:cubicBezTo>
                <a:cubicBezTo>
                  <a:pt x="4151108" y="190920"/>
                  <a:pt x="4176855" y="182572"/>
                  <a:pt x="4182005" y="182572"/>
                </a:cubicBezTo>
                <a:cubicBezTo>
                  <a:pt x="4197454" y="174224"/>
                  <a:pt x="4171707" y="174224"/>
                  <a:pt x="4192304" y="165891"/>
                </a:cubicBezTo>
                <a:cubicBezTo>
                  <a:pt x="4212903" y="165891"/>
                  <a:pt x="4228353" y="157543"/>
                  <a:pt x="4248951" y="165891"/>
                </a:cubicBezTo>
                <a:cubicBezTo>
                  <a:pt x="4243801" y="174224"/>
                  <a:pt x="4228353" y="174224"/>
                  <a:pt x="4223202" y="182572"/>
                </a:cubicBezTo>
                <a:cubicBezTo>
                  <a:pt x="4243801" y="182572"/>
                  <a:pt x="4238651" y="165891"/>
                  <a:pt x="4254100" y="165891"/>
                </a:cubicBezTo>
                <a:cubicBezTo>
                  <a:pt x="4254100" y="174224"/>
                  <a:pt x="4269562" y="174224"/>
                  <a:pt x="4279849" y="174224"/>
                </a:cubicBezTo>
                <a:cubicBezTo>
                  <a:pt x="4300460" y="157543"/>
                  <a:pt x="4351956" y="157543"/>
                  <a:pt x="4367406" y="140846"/>
                </a:cubicBezTo>
                <a:cubicBezTo>
                  <a:pt x="4377706" y="149195"/>
                  <a:pt x="4393154" y="140846"/>
                  <a:pt x="4403466" y="149195"/>
                </a:cubicBezTo>
                <a:cubicBezTo>
                  <a:pt x="4393154" y="149195"/>
                  <a:pt x="4382854" y="149195"/>
                  <a:pt x="4382854" y="157543"/>
                </a:cubicBezTo>
                <a:cubicBezTo>
                  <a:pt x="4408615" y="140846"/>
                  <a:pt x="4460111" y="149195"/>
                  <a:pt x="4454962" y="132512"/>
                </a:cubicBezTo>
                <a:cubicBezTo>
                  <a:pt x="4465261" y="128331"/>
                  <a:pt x="4474282" y="130415"/>
                  <a:pt x="4482646" y="132512"/>
                </a:cubicBezTo>
                <a:lnTo>
                  <a:pt x="4496159" y="132512"/>
                </a:lnTo>
                <a:cubicBezTo>
                  <a:pt x="4506458" y="132512"/>
                  <a:pt x="4506458" y="124163"/>
                  <a:pt x="4516758" y="124163"/>
                </a:cubicBezTo>
                <a:cubicBezTo>
                  <a:pt x="4527070" y="140846"/>
                  <a:pt x="4568266" y="115815"/>
                  <a:pt x="4588865" y="124163"/>
                </a:cubicBezTo>
                <a:cubicBezTo>
                  <a:pt x="4578565" y="115815"/>
                  <a:pt x="4609464" y="115815"/>
                  <a:pt x="4609464" y="107469"/>
                </a:cubicBezTo>
                <a:lnTo>
                  <a:pt x="4594015" y="107469"/>
                </a:lnTo>
                <a:cubicBezTo>
                  <a:pt x="4609464" y="82438"/>
                  <a:pt x="4650674" y="99134"/>
                  <a:pt x="4671271" y="82438"/>
                </a:cubicBezTo>
                <a:cubicBezTo>
                  <a:pt x="4645524" y="82438"/>
                  <a:pt x="4614614" y="90786"/>
                  <a:pt x="4609464" y="74090"/>
                </a:cubicBezTo>
                <a:cubicBezTo>
                  <a:pt x="4609464" y="90786"/>
                  <a:pt x="4594015" y="74090"/>
                  <a:pt x="4583715" y="74090"/>
                </a:cubicBezTo>
                <a:close/>
                <a:moveTo>
                  <a:pt x="4758147" y="65281"/>
                </a:moveTo>
                <a:cubicBezTo>
                  <a:pt x="4747277" y="65281"/>
                  <a:pt x="4725564" y="65281"/>
                  <a:pt x="4725564" y="74090"/>
                </a:cubicBezTo>
                <a:cubicBezTo>
                  <a:pt x="4736421" y="65281"/>
                  <a:pt x="4758147" y="82898"/>
                  <a:pt x="4758147" y="65281"/>
                </a:cubicBezTo>
                <a:close/>
                <a:moveTo>
                  <a:pt x="5195208" y="25654"/>
                </a:moveTo>
                <a:cubicBezTo>
                  <a:pt x="5195208" y="34460"/>
                  <a:pt x="5162626" y="25654"/>
                  <a:pt x="5168054" y="34460"/>
                </a:cubicBezTo>
                <a:cubicBezTo>
                  <a:pt x="5184352" y="34460"/>
                  <a:pt x="5178922" y="52077"/>
                  <a:pt x="5195208" y="52077"/>
                </a:cubicBezTo>
                <a:cubicBezTo>
                  <a:pt x="5189781" y="43268"/>
                  <a:pt x="5200636" y="43268"/>
                  <a:pt x="5200636" y="43268"/>
                </a:cubicBezTo>
                <a:cubicBezTo>
                  <a:pt x="5189781" y="43268"/>
                  <a:pt x="5184352" y="43268"/>
                  <a:pt x="5178922" y="34460"/>
                </a:cubicBezTo>
                <a:cubicBezTo>
                  <a:pt x="5189781" y="34460"/>
                  <a:pt x="5206063" y="25654"/>
                  <a:pt x="5195208" y="25654"/>
                </a:cubicBezTo>
                <a:close/>
                <a:moveTo>
                  <a:pt x="5102222" y="16845"/>
                </a:moveTo>
                <a:cubicBezTo>
                  <a:pt x="5107322" y="16845"/>
                  <a:pt x="5097137" y="25654"/>
                  <a:pt x="5092050" y="25654"/>
                </a:cubicBezTo>
                <a:cubicBezTo>
                  <a:pt x="5103501" y="25654"/>
                  <a:pt x="5103501" y="35556"/>
                  <a:pt x="5111370" y="36802"/>
                </a:cubicBezTo>
                <a:cubicBezTo>
                  <a:pt x="5114002" y="37207"/>
                  <a:pt x="5117494" y="36666"/>
                  <a:pt x="5122595" y="34460"/>
                </a:cubicBezTo>
                <a:cubicBezTo>
                  <a:pt x="5122595" y="25654"/>
                  <a:pt x="5132766" y="16845"/>
                  <a:pt x="5117494" y="16845"/>
                </a:cubicBezTo>
                <a:close/>
                <a:moveTo>
                  <a:pt x="5060822" y="16845"/>
                </a:moveTo>
                <a:cubicBezTo>
                  <a:pt x="5065807" y="16845"/>
                  <a:pt x="5045892" y="52077"/>
                  <a:pt x="5075766" y="43268"/>
                </a:cubicBezTo>
                <a:cubicBezTo>
                  <a:pt x="5065807" y="34460"/>
                  <a:pt x="5075766" y="16845"/>
                  <a:pt x="5060822" y="16845"/>
                </a:cubicBezTo>
                <a:close/>
                <a:moveTo>
                  <a:pt x="5209873" y="0"/>
                </a:moveTo>
                <a:lnTo>
                  <a:pt x="5245856" y="0"/>
                </a:lnTo>
                <a:cubicBezTo>
                  <a:pt x="5240719" y="0"/>
                  <a:pt x="5245856" y="8348"/>
                  <a:pt x="5240719" y="8348"/>
                </a:cubicBezTo>
                <a:cubicBezTo>
                  <a:pt x="5225295" y="8348"/>
                  <a:pt x="5220145" y="0"/>
                  <a:pt x="5209873" y="0"/>
                </a:cubicBezTo>
                <a:close/>
                <a:moveTo>
                  <a:pt x="5173875" y="0"/>
                </a:moveTo>
                <a:cubicBezTo>
                  <a:pt x="5173875" y="8348"/>
                  <a:pt x="5184161" y="8348"/>
                  <a:pt x="5184161" y="16683"/>
                </a:cubicBezTo>
                <a:lnTo>
                  <a:pt x="5199585" y="16683"/>
                </a:lnTo>
                <a:cubicBezTo>
                  <a:pt x="5184161" y="8348"/>
                  <a:pt x="5189299" y="8348"/>
                  <a:pt x="5199585" y="0"/>
                </a:cubicBezTo>
                <a:cubicBezTo>
                  <a:pt x="5209873" y="8348"/>
                  <a:pt x="5215008" y="8348"/>
                  <a:pt x="5209873" y="8348"/>
                </a:cubicBezTo>
                <a:cubicBezTo>
                  <a:pt x="5204722" y="16683"/>
                  <a:pt x="5225295" y="0"/>
                  <a:pt x="5225295" y="16683"/>
                </a:cubicBezTo>
                <a:cubicBezTo>
                  <a:pt x="5204722" y="41714"/>
                  <a:pt x="5225295" y="58395"/>
                  <a:pt x="5179013" y="58395"/>
                </a:cubicBezTo>
                <a:cubicBezTo>
                  <a:pt x="5163588" y="41714"/>
                  <a:pt x="5143027" y="50060"/>
                  <a:pt x="5112180" y="58395"/>
                </a:cubicBezTo>
                <a:cubicBezTo>
                  <a:pt x="5112180" y="50060"/>
                  <a:pt x="5098035" y="47977"/>
                  <a:pt x="5085179" y="47977"/>
                </a:cubicBezTo>
                <a:lnTo>
                  <a:pt x="5067832" y="54228"/>
                </a:lnTo>
                <a:lnTo>
                  <a:pt x="5086470" y="50060"/>
                </a:lnTo>
                <a:cubicBezTo>
                  <a:pt x="5081333" y="58395"/>
                  <a:pt x="5107044" y="58395"/>
                  <a:pt x="5101894" y="66743"/>
                </a:cubicBezTo>
                <a:cubicBezTo>
                  <a:pt x="5060760" y="66743"/>
                  <a:pt x="5050486" y="66743"/>
                  <a:pt x="5045336" y="50060"/>
                </a:cubicBezTo>
                <a:cubicBezTo>
                  <a:pt x="4993929" y="58395"/>
                  <a:pt x="4968218" y="50060"/>
                  <a:pt x="4901374" y="58395"/>
                </a:cubicBezTo>
                <a:cubicBezTo>
                  <a:pt x="4896236" y="66743"/>
                  <a:pt x="4916797" y="66743"/>
                  <a:pt x="4901374" y="66743"/>
                </a:cubicBezTo>
                <a:cubicBezTo>
                  <a:pt x="4885950" y="66743"/>
                  <a:pt x="4880814" y="75091"/>
                  <a:pt x="4855102" y="75091"/>
                </a:cubicBezTo>
                <a:cubicBezTo>
                  <a:pt x="4860240" y="66743"/>
                  <a:pt x="4860240" y="66743"/>
                  <a:pt x="4849965" y="66743"/>
                </a:cubicBezTo>
                <a:cubicBezTo>
                  <a:pt x="4834543" y="75091"/>
                  <a:pt x="4819106" y="58395"/>
                  <a:pt x="4819106" y="75091"/>
                </a:cubicBezTo>
                <a:cubicBezTo>
                  <a:pt x="4803695" y="75091"/>
                  <a:pt x="4803695" y="66743"/>
                  <a:pt x="4793408" y="66743"/>
                </a:cubicBezTo>
                <a:cubicBezTo>
                  <a:pt x="4788259" y="66743"/>
                  <a:pt x="4793408" y="75091"/>
                  <a:pt x="4788259" y="75091"/>
                </a:cubicBezTo>
                <a:cubicBezTo>
                  <a:pt x="4772835" y="83426"/>
                  <a:pt x="4767699" y="83426"/>
                  <a:pt x="4757425" y="75091"/>
                </a:cubicBezTo>
                <a:cubicBezTo>
                  <a:pt x="4757425" y="83426"/>
                  <a:pt x="4757425" y="91774"/>
                  <a:pt x="4752274" y="91774"/>
                </a:cubicBezTo>
                <a:cubicBezTo>
                  <a:pt x="4772835" y="91774"/>
                  <a:pt x="4772835" y="100121"/>
                  <a:pt x="4777984" y="100121"/>
                </a:cubicBezTo>
                <a:lnTo>
                  <a:pt x="4803695" y="100121"/>
                </a:lnTo>
                <a:cubicBezTo>
                  <a:pt x="4798546" y="108455"/>
                  <a:pt x="4788259" y="108455"/>
                  <a:pt x="4788259" y="116804"/>
                </a:cubicBezTo>
                <a:cubicBezTo>
                  <a:pt x="4808833" y="125152"/>
                  <a:pt x="4819106" y="91774"/>
                  <a:pt x="4860240" y="100121"/>
                </a:cubicBezTo>
                <a:cubicBezTo>
                  <a:pt x="4829393" y="100121"/>
                  <a:pt x="4855102" y="108455"/>
                  <a:pt x="4844816" y="116804"/>
                </a:cubicBezTo>
                <a:lnTo>
                  <a:pt x="4865072" y="119023"/>
                </a:lnTo>
                <a:lnTo>
                  <a:pt x="4840932" y="131904"/>
                </a:lnTo>
                <a:cubicBezTo>
                  <a:pt x="4831911" y="134649"/>
                  <a:pt x="4822890" y="136490"/>
                  <a:pt x="4815146" y="140155"/>
                </a:cubicBezTo>
                <a:lnTo>
                  <a:pt x="4851257" y="140155"/>
                </a:lnTo>
                <a:lnTo>
                  <a:pt x="4866034" y="119117"/>
                </a:lnTo>
                <a:lnTo>
                  <a:pt x="4902019" y="123054"/>
                </a:lnTo>
                <a:cubicBezTo>
                  <a:pt x="4916797" y="129319"/>
                  <a:pt x="4919379" y="137667"/>
                  <a:pt x="4885950" y="141835"/>
                </a:cubicBezTo>
                <a:cubicBezTo>
                  <a:pt x="4885950" y="150181"/>
                  <a:pt x="4896236" y="150181"/>
                  <a:pt x="4911661" y="150181"/>
                </a:cubicBezTo>
                <a:cubicBezTo>
                  <a:pt x="4906524" y="141835"/>
                  <a:pt x="4911661" y="141835"/>
                  <a:pt x="4921948" y="141835"/>
                </a:cubicBezTo>
                <a:cubicBezTo>
                  <a:pt x="4927084" y="133487"/>
                  <a:pt x="4916797" y="125152"/>
                  <a:pt x="4927084" y="116804"/>
                </a:cubicBezTo>
                <a:cubicBezTo>
                  <a:pt x="4942508" y="116804"/>
                  <a:pt x="4957931" y="125152"/>
                  <a:pt x="4968218" y="108455"/>
                </a:cubicBezTo>
                <a:cubicBezTo>
                  <a:pt x="5014489" y="116804"/>
                  <a:pt x="5060760" y="108455"/>
                  <a:pt x="5107044" y="108455"/>
                </a:cubicBezTo>
                <a:lnTo>
                  <a:pt x="5207317" y="102652"/>
                </a:lnTo>
                <a:cubicBezTo>
                  <a:pt x="5190589" y="112636"/>
                  <a:pt x="5181593" y="112636"/>
                  <a:pt x="5179013" y="116804"/>
                </a:cubicBezTo>
                <a:cubicBezTo>
                  <a:pt x="5194448" y="116804"/>
                  <a:pt x="5163588" y="116804"/>
                  <a:pt x="5184161" y="125152"/>
                </a:cubicBezTo>
                <a:cubicBezTo>
                  <a:pt x="5143027" y="125152"/>
                  <a:pt x="5107044" y="125152"/>
                  <a:pt x="5086470" y="141835"/>
                </a:cubicBezTo>
                <a:cubicBezTo>
                  <a:pt x="5122467" y="133487"/>
                  <a:pt x="5071046" y="158516"/>
                  <a:pt x="5096757" y="158516"/>
                </a:cubicBezTo>
                <a:cubicBezTo>
                  <a:pt x="5104462" y="146000"/>
                  <a:pt x="5118609" y="141835"/>
                  <a:pt x="5134031" y="141835"/>
                </a:cubicBezTo>
                <a:lnTo>
                  <a:pt x="5177899" y="149965"/>
                </a:lnTo>
                <a:lnTo>
                  <a:pt x="5153314" y="158516"/>
                </a:lnTo>
                <a:lnTo>
                  <a:pt x="5215008" y="158516"/>
                </a:lnTo>
                <a:cubicBezTo>
                  <a:pt x="5209873" y="166864"/>
                  <a:pt x="5209873" y="175212"/>
                  <a:pt x="5194448" y="175212"/>
                </a:cubicBezTo>
                <a:cubicBezTo>
                  <a:pt x="5173875" y="175212"/>
                  <a:pt x="5179013" y="166864"/>
                  <a:pt x="5158451" y="175212"/>
                </a:cubicBezTo>
                <a:cubicBezTo>
                  <a:pt x="5144307" y="173114"/>
                  <a:pt x="5140458" y="175212"/>
                  <a:pt x="5132741" y="175212"/>
                </a:cubicBezTo>
                <a:lnTo>
                  <a:pt x="5127604" y="158516"/>
                </a:lnTo>
                <a:cubicBezTo>
                  <a:pt x="5117318" y="166864"/>
                  <a:pt x="5096757" y="175212"/>
                  <a:pt x="5071046" y="183547"/>
                </a:cubicBezTo>
                <a:cubicBezTo>
                  <a:pt x="5101894" y="183547"/>
                  <a:pt x="5143027" y="208577"/>
                  <a:pt x="5173875" y="191895"/>
                </a:cubicBezTo>
                <a:cubicBezTo>
                  <a:pt x="5173875" y="200228"/>
                  <a:pt x="5189299" y="208577"/>
                  <a:pt x="5179013" y="216925"/>
                </a:cubicBezTo>
                <a:cubicBezTo>
                  <a:pt x="5158451" y="208577"/>
                  <a:pt x="5158451" y="208577"/>
                  <a:pt x="5132741" y="216925"/>
                </a:cubicBezTo>
                <a:cubicBezTo>
                  <a:pt x="5096757" y="208577"/>
                  <a:pt x="5117318" y="191895"/>
                  <a:pt x="5071046" y="191895"/>
                </a:cubicBezTo>
                <a:cubicBezTo>
                  <a:pt x="5071046" y="183547"/>
                  <a:pt x="5065910" y="183547"/>
                  <a:pt x="5055623" y="183547"/>
                </a:cubicBezTo>
                <a:cubicBezTo>
                  <a:pt x="5060760" y="183547"/>
                  <a:pt x="5055623" y="191895"/>
                  <a:pt x="5045336" y="191895"/>
                </a:cubicBezTo>
                <a:cubicBezTo>
                  <a:pt x="5040199" y="183547"/>
                  <a:pt x="5040199" y="183547"/>
                  <a:pt x="5040199" y="175212"/>
                </a:cubicBezTo>
                <a:lnTo>
                  <a:pt x="5014489" y="175212"/>
                </a:lnTo>
                <a:lnTo>
                  <a:pt x="5035049" y="166864"/>
                </a:lnTo>
                <a:cubicBezTo>
                  <a:pt x="5035049" y="158516"/>
                  <a:pt x="4993929" y="150181"/>
                  <a:pt x="4978492" y="158516"/>
                </a:cubicBezTo>
                <a:cubicBezTo>
                  <a:pt x="4988779" y="158516"/>
                  <a:pt x="4993929" y="158516"/>
                  <a:pt x="4999065" y="166864"/>
                </a:cubicBezTo>
                <a:cubicBezTo>
                  <a:pt x="4988779" y="166864"/>
                  <a:pt x="4988779" y="175212"/>
                  <a:pt x="4983642" y="175212"/>
                </a:cubicBezTo>
                <a:cubicBezTo>
                  <a:pt x="4963080" y="175212"/>
                  <a:pt x="4973355" y="166864"/>
                  <a:pt x="4963080" y="158516"/>
                </a:cubicBezTo>
                <a:cubicBezTo>
                  <a:pt x="4952795" y="166864"/>
                  <a:pt x="4957931" y="150181"/>
                  <a:pt x="4952795" y="158516"/>
                </a:cubicBezTo>
                <a:cubicBezTo>
                  <a:pt x="4947645" y="158516"/>
                  <a:pt x="4947645" y="166864"/>
                  <a:pt x="4932221" y="166864"/>
                </a:cubicBezTo>
                <a:cubicBezTo>
                  <a:pt x="4880814" y="183547"/>
                  <a:pt x="4839680" y="150181"/>
                  <a:pt x="4788259" y="175212"/>
                </a:cubicBezTo>
                <a:cubicBezTo>
                  <a:pt x="4783121" y="166864"/>
                  <a:pt x="4767699" y="166864"/>
                  <a:pt x="4757425" y="166864"/>
                </a:cubicBezTo>
                <a:cubicBezTo>
                  <a:pt x="4762563" y="175212"/>
                  <a:pt x="4772835" y="183547"/>
                  <a:pt x="4777984" y="191895"/>
                </a:cubicBezTo>
                <a:cubicBezTo>
                  <a:pt x="4798546" y="191895"/>
                  <a:pt x="4849965" y="183547"/>
                  <a:pt x="4865389" y="191895"/>
                </a:cubicBezTo>
                <a:cubicBezTo>
                  <a:pt x="4849965" y="191895"/>
                  <a:pt x="4829393" y="200228"/>
                  <a:pt x="4819106" y="191895"/>
                </a:cubicBezTo>
                <a:cubicBezTo>
                  <a:pt x="4819106" y="200228"/>
                  <a:pt x="4824255" y="208577"/>
                  <a:pt x="4819106" y="208577"/>
                </a:cubicBezTo>
                <a:cubicBezTo>
                  <a:pt x="4757425" y="208577"/>
                  <a:pt x="4685431" y="233608"/>
                  <a:pt x="4634022" y="225260"/>
                </a:cubicBezTo>
                <a:cubicBezTo>
                  <a:pt x="4644310" y="225260"/>
                  <a:pt x="4639159" y="233608"/>
                  <a:pt x="4644310" y="233608"/>
                </a:cubicBezTo>
                <a:cubicBezTo>
                  <a:pt x="4664869" y="225260"/>
                  <a:pt x="4690582" y="225260"/>
                  <a:pt x="4711140" y="233608"/>
                </a:cubicBezTo>
                <a:cubicBezTo>
                  <a:pt x="4741987" y="216925"/>
                  <a:pt x="4798546" y="216925"/>
                  <a:pt x="4834543" y="208577"/>
                </a:cubicBezTo>
                <a:cubicBezTo>
                  <a:pt x="4839680" y="225260"/>
                  <a:pt x="4885950" y="225260"/>
                  <a:pt x="4880814" y="241941"/>
                </a:cubicBezTo>
                <a:cubicBezTo>
                  <a:pt x="4896236" y="241941"/>
                  <a:pt x="4921948" y="233608"/>
                  <a:pt x="4927084" y="233608"/>
                </a:cubicBezTo>
                <a:cubicBezTo>
                  <a:pt x="4911661" y="241941"/>
                  <a:pt x="4916797" y="250289"/>
                  <a:pt x="4906524" y="250289"/>
                </a:cubicBezTo>
                <a:cubicBezTo>
                  <a:pt x="4916797" y="250289"/>
                  <a:pt x="4927084" y="258637"/>
                  <a:pt x="4947645" y="250289"/>
                </a:cubicBezTo>
                <a:cubicBezTo>
                  <a:pt x="4947645" y="258637"/>
                  <a:pt x="4937371" y="266972"/>
                  <a:pt x="4952795" y="266972"/>
                </a:cubicBezTo>
                <a:cubicBezTo>
                  <a:pt x="4999065" y="258637"/>
                  <a:pt x="5045336" y="250289"/>
                  <a:pt x="5091607" y="266972"/>
                </a:cubicBezTo>
                <a:cubicBezTo>
                  <a:pt x="5086470" y="283668"/>
                  <a:pt x="5050486" y="275320"/>
                  <a:pt x="5029912" y="283668"/>
                </a:cubicBezTo>
                <a:cubicBezTo>
                  <a:pt x="5050486" y="283668"/>
                  <a:pt x="5004203" y="283668"/>
                  <a:pt x="5009352" y="292001"/>
                </a:cubicBezTo>
                <a:cubicBezTo>
                  <a:pt x="5024776" y="292001"/>
                  <a:pt x="5024776" y="308698"/>
                  <a:pt x="5014489" y="308698"/>
                </a:cubicBezTo>
                <a:cubicBezTo>
                  <a:pt x="5004203" y="308698"/>
                  <a:pt x="4993929" y="308698"/>
                  <a:pt x="4993929" y="292001"/>
                </a:cubicBezTo>
                <a:cubicBezTo>
                  <a:pt x="4983642" y="300349"/>
                  <a:pt x="4968218" y="300349"/>
                  <a:pt x="4973355" y="308698"/>
                </a:cubicBezTo>
                <a:cubicBezTo>
                  <a:pt x="4999065" y="300349"/>
                  <a:pt x="4978492" y="325381"/>
                  <a:pt x="4988779" y="317032"/>
                </a:cubicBezTo>
                <a:cubicBezTo>
                  <a:pt x="4988779" y="317032"/>
                  <a:pt x="4993929" y="308698"/>
                  <a:pt x="5004203" y="308698"/>
                </a:cubicBezTo>
                <a:cubicBezTo>
                  <a:pt x="5009352" y="325381"/>
                  <a:pt x="5029912" y="308698"/>
                  <a:pt x="5040199" y="300349"/>
                </a:cubicBezTo>
                <a:cubicBezTo>
                  <a:pt x="5055623" y="308698"/>
                  <a:pt x="5112180" y="283668"/>
                  <a:pt x="5137891" y="300349"/>
                </a:cubicBezTo>
                <a:cubicBezTo>
                  <a:pt x="5127604" y="308698"/>
                  <a:pt x="5112180" y="308698"/>
                  <a:pt x="5096757" y="308698"/>
                </a:cubicBezTo>
                <a:cubicBezTo>
                  <a:pt x="5096757" y="317032"/>
                  <a:pt x="5081333" y="325381"/>
                  <a:pt x="5060760" y="333729"/>
                </a:cubicBezTo>
                <a:cubicBezTo>
                  <a:pt x="5050486" y="325381"/>
                  <a:pt x="5060760" y="325381"/>
                  <a:pt x="5060760" y="317032"/>
                </a:cubicBezTo>
                <a:cubicBezTo>
                  <a:pt x="5055623" y="321213"/>
                  <a:pt x="5047917" y="327463"/>
                  <a:pt x="5039554" y="330589"/>
                </a:cubicBezTo>
                <a:lnTo>
                  <a:pt x="5019335" y="326380"/>
                </a:lnTo>
                <a:lnTo>
                  <a:pt x="5032481" y="321213"/>
                </a:lnTo>
                <a:cubicBezTo>
                  <a:pt x="5037630" y="319129"/>
                  <a:pt x="5040199" y="317032"/>
                  <a:pt x="5035049" y="317032"/>
                </a:cubicBezTo>
                <a:lnTo>
                  <a:pt x="5014489" y="325381"/>
                </a:lnTo>
                <a:lnTo>
                  <a:pt x="4996497" y="339979"/>
                </a:lnTo>
                <a:cubicBezTo>
                  <a:pt x="4983642" y="346229"/>
                  <a:pt x="4970786" y="350410"/>
                  <a:pt x="4957931" y="350410"/>
                </a:cubicBezTo>
                <a:cubicBezTo>
                  <a:pt x="4957931" y="358758"/>
                  <a:pt x="4957931" y="367093"/>
                  <a:pt x="4963080" y="367093"/>
                </a:cubicBezTo>
                <a:cubicBezTo>
                  <a:pt x="4916797" y="375441"/>
                  <a:pt x="4870527" y="400471"/>
                  <a:pt x="4844816" y="383774"/>
                </a:cubicBezTo>
                <a:cubicBezTo>
                  <a:pt x="4829393" y="383774"/>
                  <a:pt x="4793408" y="383774"/>
                  <a:pt x="4788259" y="392122"/>
                </a:cubicBezTo>
                <a:cubicBezTo>
                  <a:pt x="4808833" y="392122"/>
                  <a:pt x="4808833" y="408805"/>
                  <a:pt x="4819106" y="400471"/>
                </a:cubicBezTo>
                <a:cubicBezTo>
                  <a:pt x="4803695" y="408805"/>
                  <a:pt x="4793408" y="417153"/>
                  <a:pt x="4783121" y="425502"/>
                </a:cubicBezTo>
                <a:cubicBezTo>
                  <a:pt x="4777984" y="417153"/>
                  <a:pt x="4747137" y="425502"/>
                  <a:pt x="4736850" y="425502"/>
                </a:cubicBezTo>
                <a:cubicBezTo>
                  <a:pt x="4731714" y="417153"/>
                  <a:pt x="4757425" y="425502"/>
                  <a:pt x="4752274" y="417153"/>
                </a:cubicBezTo>
                <a:cubicBezTo>
                  <a:pt x="4695718" y="400471"/>
                  <a:pt x="4603176" y="425502"/>
                  <a:pt x="4546618" y="417153"/>
                </a:cubicBezTo>
                <a:cubicBezTo>
                  <a:pt x="4551754" y="412986"/>
                  <a:pt x="4563320" y="412986"/>
                  <a:pt x="4574252" y="411945"/>
                </a:cubicBezTo>
                <a:lnTo>
                  <a:pt x="4592296" y="403231"/>
                </a:lnTo>
                <a:cubicBezTo>
                  <a:pt x="4623737" y="400471"/>
                  <a:pt x="4654584" y="392122"/>
                  <a:pt x="4675156" y="400471"/>
                </a:cubicBezTo>
                <a:cubicBezTo>
                  <a:pt x="4685431" y="400471"/>
                  <a:pt x="4675156" y="392122"/>
                  <a:pt x="4690582" y="392122"/>
                </a:cubicBezTo>
                <a:lnTo>
                  <a:pt x="4716127" y="390553"/>
                </a:lnTo>
                <a:cubicBezTo>
                  <a:pt x="4756133" y="382733"/>
                  <a:pt x="4817828" y="379609"/>
                  <a:pt x="4844816" y="367093"/>
                </a:cubicBezTo>
                <a:cubicBezTo>
                  <a:pt x="4855102" y="375441"/>
                  <a:pt x="4870527" y="367093"/>
                  <a:pt x="4875678" y="358758"/>
                </a:cubicBezTo>
                <a:cubicBezTo>
                  <a:pt x="4855102" y="367093"/>
                  <a:pt x="4855102" y="358758"/>
                  <a:pt x="4844816" y="358758"/>
                </a:cubicBezTo>
                <a:cubicBezTo>
                  <a:pt x="4844816" y="358758"/>
                  <a:pt x="4819106" y="367093"/>
                  <a:pt x="4813968" y="358758"/>
                </a:cubicBezTo>
                <a:cubicBezTo>
                  <a:pt x="4813968" y="358758"/>
                  <a:pt x="4829393" y="358758"/>
                  <a:pt x="4829393" y="350410"/>
                </a:cubicBezTo>
                <a:cubicBezTo>
                  <a:pt x="4803695" y="350410"/>
                  <a:pt x="4777984" y="367093"/>
                  <a:pt x="4762563" y="358758"/>
                </a:cubicBezTo>
                <a:cubicBezTo>
                  <a:pt x="4783121" y="358758"/>
                  <a:pt x="4767699" y="342062"/>
                  <a:pt x="4777984" y="342062"/>
                </a:cubicBezTo>
                <a:cubicBezTo>
                  <a:pt x="4803695" y="350410"/>
                  <a:pt x="4844816" y="333729"/>
                  <a:pt x="4849965" y="325381"/>
                </a:cubicBezTo>
                <a:cubicBezTo>
                  <a:pt x="4819106" y="333729"/>
                  <a:pt x="4824255" y="317032"/>
                  <a:pt x="4803695" y="308698"/>
                </a:cubicBezTo>
                <a:cubicBezTo>
                  <a:pt x="4819106" y="308698"/>
                  <a:pt x="4813968" y="317032"/>
                  <a:pt x="4829393" y="317032"/>
                </a:cubicBezTo>
                <a:cubicBezTo>
                  <a:pt x="4829393" y="300349"/>
                  <a:pt x="4813968" y="292001"/>
                  <a:pt x="4798546" y="292001"/>
                </a:cubicBezTo>
                <a:cubicBezTo>
                  <a:pt x="4813968" y="292001"/>
                  <a:pt x="4808833" y="283668"/>
                  <a:pt x="4813968" y="275320"/>
                </a:cubicBezTo>
                <a:cubicBezTo>
                  <a:pt x="4798546" y="275320"/>
                  <a:pt x="4767699" y="283668"/>
                  <a:pt x="4783121" y="266972"/>
                </a:cubicBezTo>
                <a:cubicBezTo>
                  <a:pt x="4767699" y="266972"/>
                  <a:pt x="4741987" y="275320"/>
                  <a:pt x="4741987" y="266972"/>
                </a:cubicBezTo>
                <a:cubicBezTo>
                  <a:pt x="4752274" y="258637"/>
                  <a:pt x="4783121" y="258637"/>
                  <a:pt x="4783121" y="250289"/>
                </a:cubicBezTo>
                <a:cubicBezTo>
                  <a:pt x="4695718" y="292001"/>
                  <a:pt x="4649448" y="216925"/>
                  <a:pt x="4562041" y="250289"/>
                </a:cubicBezTo>
                <a:cubicBezTo>
                  <a:pt x="4567178" y="241941"/>
                  <a:pt x="4551754" y="241941"/>
                  <a:pt x="4541469" y="241941"/>
                </a:cubicBezTo>
                <a:cubicBezTo>
                  <a:pt x="4546618" y="225260"/>
                  <a:pt x="4562041" y="216925"/>
                  <a:pt x="4572328" y="208577"/>
                </a:cubicBezTo>
                <a:cubicBezTo>
                  <a:pt x="4582602" y="208577"/>
                  <a:pt x="4587752" y="208577"/>
                  <a:pt x="4598025" y="200228"/>
                </a:cubicBezTo>
                <a:cubicBezTo>
                  <a:pt x="4613450" y="208577"/>
                  <a:pt x="4598025" y="216925"/>
                  <a:pt x="4618599" y="216925"/>
                </a:cubicBezTo>
                <a:cubicBezTo>
                  <a:pt x="4613450" y="208577"/>
                  <a:pt x="4613450" y="208577"/>
                  <a:pt x="4608312" y="200228"/>
                </a:cubicBezTo>
                <a:lnTo>
                  <a:pt x="4680293" y="200228"/>
                </a:lnTo>
                <a:cubicBezTo>
                  <a:pt x="4685431" y="191895"/>
                  <a:pt x="4700853" y="191895"/>
                  <a:pt x="4690582" y="175212"/>
                </a:cubicBezTo>
                <a:cubicBezTo>
                  <a:pt x="4654584" y="183547"/>
                  <a:pt x="4639159" y="175212"/>
                  <a:pt x="4608312" y="191895"/>
                </a:cubicBezTo>
                <a:cubicBezTo>
                  <a:pt x="4618599" y="183547"/>
                  <a:pt x="4587752" y="166864"/>
                  <a:pt x="4577467" y="183547"/>
                </a:cubicBezTo>
                <a:cubicBezTo>
                  <a:pt x="4587752" y="183547"/>
                  <a:pt x="4598025" y="175212"/>
                  <a:pt x="4598025" y="183547"/>
                </a:cubicBezTo>
                <a:cubicBezTo>
                  <a:pt x="4577467" y="191895"/>
                  <a:pt x="4562041" y="208577"/>
                  <a:pt x="4562041" y="191895"/>
                </a:cubicBezTo>
                <a:cubicBezTo>
                  <a:pt x="4567178" y="200228"/>
                  <a:pt x="4577467" y="191895"/>
                  <a:pt x="4577467" y="191895"/>
                </a:cubicBezTo>
                <a:cubicBezTo>
                  <a:pt x="4562041" y="191895"/>
                  <a:pt x="4577467" y="183547"/>
                  <a:pt x="4562041" y="183547"/>
                </a:cubicBezTo>
                <a:cubicBezTo>
                  <a:pt x="4551754" y="191895"/>
                  <a:pt x="4510621" y="200228"/>
                  <a:pt x="4495197" y="191895"/>
                </a:cubicBezTo>
                <a:lnTo>
                  <a:pt x="4520907" y="175212"/>
                </a:lnTo>
                <a:cubicBezTo>
                  <a:pt x="4523476" y="166864"/>
                  <a:pt x="4522198" y="168947"/>
                  <a:pt x="4517693" y="173114"/>
                </a:cubicBezTo>
                <a:lnTo>
                  <a:pt x="4498258" y="182125"/>
                </a:lnTo>
                <a:lnTo>
                  <a:pt x="4476559" y="188769"/>
                </a:lnTo>
                <a:cubicBezTo>
                  <a:pt x="4466920" y="196061"/>
                  <a:pt x="4461781" y="204409"/>
                  <a:pt x="4459213" y="208577"/>
                </a:cubicBezTo>
                <a:cubicBezTo>
                  <a:pt x="4443790" y="216925"/>
                  <a:pt x="4454063" y="200228"/>
                  <a:pt x="4443790" y="200228"/>
                </a:cubicBezTo>
                <a:cubicBezTo>
                  <a:pt x="4443790" y="216925"/>
                  <a:pt x="4418080" y="216925"/>
                  <a:pt x="4402656" y="225260"/>
                </a:cubicBezTo>
                <a:cubicBezTo>
                  <a:pt x="4412942" y="225260"/>
                  <a:pt x="4423216" y="233608"/>
                  <a:pt x="4412942" y="241941"/>
                </a:cubicBezTo>
                <a:cubicBezTo>
                  <a:pt x="4376946" y="233608"/>
                  <a:pt x="4315251" y="250289"/>
                  <a:pt x="4289541" y="241941"/>
                </a:cubicBezTo>
                <a:cubicBezTo>
                  <a:pt x="4294677" y="241941"/>
                  <a:pt x="4304965" y="233608"/>
                  <a:pt x="4289541" y="233608"/>
                </a:cubicBezTo>
                <a:cubicBezTo>
                  <a:pt x="4289541" y="250289"/>
                  <a:pt x="4243270" y="233608"/>
                  <a:pt x="4232983" y="241941"/>
                </a:cubicBezTo>
                <a:cubicBezTo>
                  <a:pt x="4227845" y="258637"/>
                  <a:pt x="4253543" y="241941"/>
                  <a:pt x="4248407" y="258637"/>
                </a:cubicBezTo>
                <a:cubicBezTo>
                  <a:pt x="4222696" y="258637"/>
                  <a:pt x="4232983" y="275320"/>
                  <a:pt x="4212423" y="275320"/>
                </a:cubicBezTo>
                <a:cubicBezTo>
                  <a:pt x="4191849" y="266972"/>
                  <a:pt x="4125017" y="283668"/>
                  <a:pt x="4104445" y="292001"/>
                </a:cubicBezTo>
                <a:cubicBezTo>
                  <a:pt x="4114730" y="300349"/>
                  <a:pt x="4135292" y="283668"/>
                  <a:pt x="4140427" y="292001"/>
                </a:cubicBezTo>
                <a:cubicBezTo>
                  <a:pt x="4135292" y="300349"/>
                  <a:pt x="4140427" y="317032"/>
                  <a:pt x="4130155" y="317032"/>
                </a:cubicBezTo>
                <a:cubicBezTo>
                  <a:pt x="4119868" y="317032"/>
                  <a:pt x="4094158" y="325381"/>
                  <a:pt x="4083883" y="333729"/>
                </a:cubicBezTo>
                <a:cubicBezTo>
                  <a:pt x="4104445" y="333729"/>
                  <a:pt x="4114730" y="333729"/>
                  <a:pt x="4094158" y="342062"/>
                </a:cubicBezTo>
                <a:cubicBezTo>
                  <a:pt x="4135292" y="342062"/>
                  <a:pt x="4161002" y="325381"/>
                  <a:pt x="4207273" y="325381"/>
                </a:cubicBezTo>
                <a:cubicBezTo>
                  <a:pt x="4217560" y="317032"/>
                  <a:pt x="4238120" y="308698"/>
                  <a:pt x="4243270" y="317032"/>
                </a:cubicBezTo>
                <a:cubicBezTo>
                  <a:pt x="4243270" y="325381"/>
                  <a:pt x="4212423" y="325381"/>
                  <a:pt x="4212423" y="333729"/>
                </a:cubicBezTo>
                <a:cubicBezTo>
                  <a:pt x="4227845" y="333729"/>
                  <a:pt x="4274117" y="317032"/>
                  <a:pt x="4274117" y="333729"/>
                </a:cubicBezTo>
                <a:lnTo>
                  <a:pt x="4299827" y="325381"/>
                </a:lnTo>
                <a:cubicBezTo>
                  <a:pt x="4294677" y="308698"/>
                  <a:pt x="4361522" y="308698"/>
                  <a:pt x="4346098" y="325381"/>
                </a:cubicBezTo>
                <a:cubicBezTo>
                  <a:pt x="4371808" y="325381"/>
                  <a:pt x="4407792" y="317032"/>
                  <a:pt x="4412942" y="333729"/>
                </a:cubicBezTo>
                <a:cubicBezTo>
                  <a:pt x="4376946" y="333729"/>
                  <a:pt x="4351235" y="333729"/>
                  <a:pt x="4330675" y="350410"/>
                </a:cubicBezTo>
                <a:cubicBezTo>
                  <a:pt x="4340948" y="350410"/>
                  <a:pt x="4340948" y="358758"/>
                  <a:pt x="4356385" y="350410"/>
                </a:cubicBezTo>
                <a:cubicBezTo>
                  <a:pt x="4351235" y="342062"/>
                  <a:pt x="4366658" y="342062"/>
                  <a:pt x="4371808" y="342062"/>
                </a:cubicBezTo>
                <a:cubicBezTo>
                  <a:pt x="4371808" y="342062"/>
                  <a:pt x="4392370" y="333729"/>
                  <a:pt x="4397506" y="342062"/>
                </a:cubicBezTo>
                <a:cubicBezTo>
                  <a:pt x="4392370" y="350410"/>
                  <a:pt x="4407792" y="350410"/>
                  <a:pt x="4407792" y="358758"/>
                </a:cubicBezTo>
                <a:cubicBezTo>
                  <a:pt x="4387232" y="367093"/>
                  <a:pt x="4356385" y="358758"/>
                  <a:pt x="4335811" y="358758"/>
                </a:cubicBezTo>
                <a:cubicBezTo>
                  <a:pt x="4335811" y="375441"/>
                  <a:pt x="4366658" y="358758"/>
                  <a:pt x="4371808" y="367093"/>
                </a:cubicBezTo>
                <a:cubicBezTo>
                  <a:pt x="4371808" y="375441"/>
                  <a:pt x="4356385" y="375441"/>
                  <a:pt x="4356385" y="375441"/>
                </a:cubicBezTo>
                <a:cubicBezTo>
                  <a:pt x="4361522" y="383774"/>
                  <a:pt x="4392370" y="367093"/>
                  <a:pt x="4397506" y="375441"/>
                </a:cubicBezTo>
                <a:cubicBezTo>
                  <a:pt x="4387232" y="383774"/>
                  <a:pt x="4361522" y="383774"/>
                  <a:pt x="4361522" y="392122"/>
                </a:cubicBezTo>
                <a:cubicBezTo>
                  <a:pt x="4346098" y="392122"/>
                  <a:pt x="4330675" y="392122"/>
                  <a:pt x="4315251" y="383774"/>
                </a:cubicBezTo>
                <a:cubicBezTo>
                  <a:pt x="4325525" y="392122"/>
                  <a:pt x="4289541" y="400471"/>
                  <a:pt x="4289541" y="417153"/>
                </a:cubicBezTo>
                <a:cubicBezTo>
                  <a:pt x="4310101" y="408805"/>
                  <a:pt x="4346098" y="383774"/>
                  <a:pt x="4371808" y="408805"/>
                </a:cubicBezTo>
                <a:cubicBezTo>
                  <a:pt x="4397506" y="400471"/>
                  <a:pt x="4438639" y="392122"/>
                  <a:pt x="4454063" y="400471"/>
                </a:cubicBezTo>
                <a:cubicBezTo>
                  <a:pt x="4443790" y="400471"/>
                  <a:pt x="4428366" y="408805"/>
                  <a:pt x="4423216" y="417153"/>
                </a:cubicBezTo>
                <a:cubicBezTo>
                  <a:pt x="4438639" y="425502"/>
                  <a:pt x="4464352" y="400471"/>
                  <a:pt x="4484910" y="408805"/>
                </a:cubicBezTo>
                <a:cubicBezTo>
                  <a:pt x="4474637" y="408805"/>
                  <a:pt x="4469487" y="408805"/>
                  <a:pt x="4474637" y="417153"/>
                </a:cubicBezTo>
                <a:cubicBezTo>
                  <a:pt x="4490061" y="417153"/>
                  <a:pt x="4490061" y="408805"/>
                  <a:pt x="4495197" y="400471"/>
                </a:cubicBezTo>
                <a:cubicBezTo>
                  <a:pt x="4505485" y="400471"/>
                  <a:pt x="4526044" y="417153"/>
                  <a:pt x="4510621" y="425502"/>
                </a:cubicBezTo>
                <a:cubicBezTo>
                  <a:pt x="4443790" y="417153"/>
                  <a:pt x="4387232" y="442183"/>
                  <a:pt x="4320388" y="433835"/>
                </a:cubicBezTo>
                <a:lnTo>
                  <a:pt x="4376364" y="425231"/>
                </a:lnTo>
                <a:cubicBezTo>
                  <a:pt x="4400074" y="423404"/>
                  <a:pt x="4415510" y="421321"/>
                  <a:pt x="4423216" y="408805"/>
                </a:cubicBezTo>
                <a:cubicBezTo>
                  <a:pt x="4412942" y="417153"/>
                  <a:pt x="4403933" y="417153"/>
                  <a:pt x="4396227" y="417153"/>
                </a:cubicBezTo>
                <a:lnTo>
                  <a:pt x="4378197" y="424947"/>
                </a:lnTo>
                <a:lnTo>
                  <a:pt x="4353805" y="415069"/>
                </a:lnTo>
                <a:lnTo>
                  <a:pt x="4338127" y="416477"/>
                </a:lnTo>
                <a:cubicBezTo>
                  <a:pt x="4315251" y="425502"/>
                  <a:pt x="4315251" y="425502"/>
                  <a:pt x="4294677" y="425502"/>
                </a:cubicBezTo>
                <a:cubicBezTo>
                  <a:pt x="4294677" y="442183"/>
                  <a:pt x="4243270" y="442183"/>
                  <a:pt x="4243270" y="458866"/>
                </a:cubicBezTo>
                <a:cubicBezTo>
                  <a:pt x="4294677" y="433835"/>
                  <a:pt x="4351235" y="442183"/>
                  <a:pt x="4392370" y="450531"/>
                </a:cubicBezTo>
                <a:cubicBezTo>
                  <a:pt x="4407792" y="442183"/>
                  <a:pt x="4382082" y="442183"/>
                  <a:pt x="4397506" y="433835"/>
                </a:cubicBezTo>
                <a:cubicBezTo>
                  <a:pt x="4402656" y="433835"/>
                  <a:pt x="4407792" y="442183"/>
                  <a:pt x="4412942" y="442183"/>
                </a:cubicBezTo>
                <a:cubicBezTo>
                  <a:pt x="4402656" y="458866"/>
                  <a:pt x="4418080" y="450531"/>
                  <a:pt x="4433503" y="467214"/>
                </a:cubicBezTo>
                <a:cubicBezTo>
                  <a:pt x="4407792" y="475562"/>
                  <a:pt x="4412942" y="458866"/>
                  <a:pt x="4397506" y="458866"/>
                </a:cubicBezTo>
                <a:cubicBezTo>
                  <a:pt x="4382082" y="458866"/>
                  <a:pt x="4361522" y="475562"/>
                  <a:pt x="4356385" y="475562"/>
                </a:cubicBezTo>
                <a:cubicBezTo>
                  <a:pt x="4356385" y="467214"/>
                  <a:pt x="4351235" y="467214"/>
                  <a:pt x="4340948" y="467214"/>
                </a:cubicBezTo>
                <a:cubicBezTo>
                  <a:pt x="4346098" y="467214"/>
                  <a:pt x="4340948" y="475562"/>
                  <a:pt x="4335811" y="475562"/>
                </a:cubicBezTo>
                <a:cubicBezTo>
                  <a:pt x="4330675" y="458866"/>
                  <a:pt x="4315251" y="450531"/>
                  <a:pt x="4289541" y="458866"/>
                </a:cubicBezTo>
                <a:cubicBezTo>
                  <a:pt x="4268979" y="458866"/>
                  <a:pt x="4243270" y="467214"/>
                  <a:pt x="4222696" y="458866"/>
                </a:cubicBezTo>
                <a:cubicBezTo>
                  <a:pt x="4217560" y="467214"/>
                  <a:pt x="4202136" y="467214"/>
                  <a:pt x="4186711" y="475562"/>
                </a:cubicBezTo>
                <a:cubicBezTo>
                  <a:pt x="4181562" y="458866"/>
                  <a:pt x="4140427" y="483895"/>
                  <a:pt x="4135292" y="467214"/>
                </a:cubicBezTo>
                <a:cubicBezTo>
                  <a:pt x="4125017" y="500578"/>
                  <a:pt x="4196998" y="475562"/>
                  <a:pt x="4212423" y="483895"/>
                </a:cubicBezTo>
                <a:cubicBezTo>
                  <a:pt x="4181562" y="492243"/>
                  <a:pt x="4196998" y="492243"/>
                  <a:pt x="4207273" y="492243"/>
                </a:cubicBezTo>
                <a:cubicBezTo>
                  <a:pt x="4171289" y="517275"/>
                  <a:pt x="4119868" y="483895"/>
                  <a:pt x="4119868" y="500578"/>
                </a:cubicBezTo>
                <a:cubicBezTo>
                  <a:pt x="4109581" y="500578"/>
                  <a:pt x="4073596" y="492243"/>
                  <a:pt x="4078734" y="500578"/>
                </a:cubicBezTo>
                <a:cubicBezTo>
                  <a:pt x="4104445" y="500578"/>
                  <a:pt x="4083883" y="500578"/>
                  <a:pt x="4083883" y="517275"/>
                </a:cubicBezTo>
                <a:cubicBezTo>
                  <a:pt x="4089021" y="517275"/>
                  <a:pt x="4114730" y="500578"/>
                  <a:pt x="4125017" y="508926"/>
                </a:cubicBezTo>
                <a:cubicBezTo>
                  <a:pt x="4125017" y="517275"/>
                  <a:pt x="4089021" y="517275"/>
                  <a:pt x="4109581" y="517275"/>
                </a:cubicBezTo>
                <a:cubicBezTo>
                  <a:pt x="4130155" y="517275"/>
                  <a:pt x="4130155" y="517275"/>
                  <a:pt x="4140427" y="508926"/>
                </a:cubicBezTo>
                <a:cubicBezTo>
                  <a:pt x="4150715" y="508926"/>
                  <a:pt x="4150715" y="517275"/>
                  <a:pt x="4161002" y="517275"/>
                </a:cubicBezTo>
                <a:cubicBezTo>
                  <a:pt x="4171289" y="517275"/>
                  <a:pt x="4155864" y="508926"/>
                  <a:pt x="4176426" y="508926"/>
                </a:cubicBezTo>
                <a:cubicBezTo>
                  <a:pt x="4186711" y="533956"/>
                  <a:pt x="4253543" y="508926"/>
                  <a:pt x="4284404" y="517275"/>
                </a:cubicBezTo>
                <a:cubicBezTo>
                  <a:pt x="4212423" y="542304"/>
                  <a:pt x="4140427" y="542304"/>
                  <a:pt x="4094158" y="550639"/>
                </a:cubicBezTo>
                <a:lnTo>
                  <a:pt x="4078734" y="558987"/>
                </a:lnTo>
                <a:cubicBezTo>
                  <a:pt x="4078734" y="550639"/>
                  <a:pt x="4073596" y="550639"/>
                  <a:pt x="4068461" y="542304"/>
                </a:cubicBezTo>
                <a:cubicBezTo>
                  <a:pt x="4047887" y="558987"/>
                  <a:pt x="4047887" y="542304"/>
                  <a:pt x="4027327" y="542304"/>
                </a:cubicBezTo>
                <a:cubicBezTo>
                  <a:pt x="3986192" y="558987"/>
                  <a:pt x="3888500" y="567322"/>
                  <a:pt x="3852516" y="567322"/>
                </a:cubicBezTo>
                <a:cubicBezTo>
                  <a:pt x="3826806" y="567322"/>
                  <a:pt x="3739401" y="592351"/>
                  <a:pt x="3713691" y="575670"/>
                </a:cubicBezTo>
                <a:cubicBezTo>
                  <a:pt x="3693131" y="584016"/>
                  <a:pt x="3667420" y="592351"/>
                  <a:pt x="3646847" y="592351"/>
                </a:cubicBezTo>
                <a:lnTo>
                  <a:pt x="3600576" y="592351"/>
                </a:lnTo>
                <a:cubicBezTo>
                  <a:pt x="3600576" y="600699"/>
                  <a:pt x="3605725" y="600699"/>
                  <a:pt x="3600576" y="609047"/>
                </a:cubicBezTo>
                <a:cubicBezTo>
                  <a:pt x="3590301" y="609047"/>
                  <a:pt x="3585153" y="600699"/>
                  <a:pt x="3574878" y="592351"/>
                </a:cubicBezTo>
                <a:cubicBezTo>
                  <a:pt x="3564591" y="604867"/>
                  <a:pt x="3549169" y="606963"/>
                  <a:pt x="3532455" y="608006"/>
                </a:cubicBezTo>
                <a:lnTo>
                  <a:pt x="3502897" y="609047"/>
                </a:lnTo>
                <a:lnTo>
                  <a:pt x="3482323" y="617382"/>
                </a:lnTo>
                <a:cubicBezTo>
                  <a:pt x="3487473" y="621563"/>
                  <a:pt x="3493888" y="621563"/>
                  <a:pt x="3498392" y="619465"/>
                </a:cubicBezTo>
                <a:lnTo>
                  <a:pt x="3526887" y="609047"/>
                </a:lnTo>
                <a:cubicBezTo>
                  <a:pt x="3508035" y="617382"/>
                  <a:pt x="3533744" y="617382"/>
                  <a:pt x="3533744" y="617382"/>
                </a:cubicBezTo>
                <a:cubicBezTo>
                  <a:pt x="3523457" y="625730"/>
                  <a:pt x="3518320" y="625730"/>
                  <a:pt x="3513170" y="625730"/>
                </a:cubicBezTo>
                <a:cubicBezTo>
                  <a:pt x="3513170" y="650760"/>
                  <a:pt x="3564591" y="617382"/>
                  <a:pt x="3590301" y="609047"/>
                </a:cubicBezTo>
                <a:cubicBezTo>
                  <a:pt x="3616000" y="609047"/>
                  <a:pt x="3605725" y="634077"/>
                  <a:pt x="3636572" y="625730"/>
                </a:cubicBezTo>
                <a:cubicBezTo>
                  <a:pt x="3636572" y="617382"/>
                  <a:pt x="3626286" y="617382"/>
                  <a:pt x="3621150" y="617382"/>
                </a:cubicBezTo>
                <a:cubicBezTo>
                  <a:pt x="3646847" y="609047"/>
                  <a:pt x="3672557" y="600699"/>
                  <a:pt x="3687981" y="609047"/>
                </a:cubicBezTo>
                <a:cubicBezTo>
                  <a:pt x="3672557" y="609047"/>
                  <a:pt x="3687981" y="617382"/>
                  <a:pt x="3703416" y="617382"/>
                </a:cubicBezTo>
                <a:cubicBezTo>
                  <a:pt x="3713691" y="609047"/>
                  <a:pt x="3718828" y="609047"/>
                  <a:pt x="3739401" y="600699"/>
                </a:cubicBezTo>
                <a:cubicBezTo>
                  <a:pt x="3723978" y="617382"/>
                  <a:pt x="3770249" y="600699"/>
                  <a:pt x="3749687" y="617382"/>
                </a:cubicBezTo>
                <a:cubicBezTo>
                  <a:pt x="3775385" y="609047"/>
                  <a:pt x="3759962" y="609047"/>
                  <a:pt x="3775385" y="600699"/>
                </a:cubicBezTo>
                <a:cubicBezTo>
                  <a:pt x="3790822" y="609047"/>
                  <a:pt x="3775385" y="600699"/>
                  <a:pt x="3795959" y="592351"/>
                </a:cubicBezTo>
                <a:cubicBezTo>
                  <a:pt x="3801096" y="600699"/>
                  <a:pt x="3811382" y="592351"/>
                  <a:pt x="3801096" y="600699"/>
                </a:cubicBezTo>
                <a:cubicBezTo>
                  <a:pt x="3831943" y="600699"/>
                  <a:pt x="3847368" y="592351"/>
                  <a:pt x="3867940" y="592351"/>
                </a:cubicBezTo>
                <a:cubicBezTo>
                  <a:pt x="3873077" y="584016"/>
                  <a:pt x="3878214" y="584016"/>
                  <a:pt x="3883364" y="575670"/>
                </a:cubicBezTo>
                <a:cubicBezTo>
                  <a:pt x="3903924" y="575670"/>
                  <a:pt x="3924497" y="575670"/>
                  <a:pt x="3955345" y="567322"/>
                </a:cubicBezTo>
                <a:cubicBezTo>
                  <a:pt x="3955345" y="592351"/>
                  <a:pt x="4032464" y="575670"/>
                  <a:pt x="4063311" y="592351"/>
                </a:cubicBezTo>
                <a:cubicBezTo>
                  <a:pt x="4063311" y="584016"/>
                  <a:pt x="4058174" y="584016"/>
                  <a:pt x="4063311" y="575670"/>
                </a:cubicBezTo>
                <a:cubicBezTo>
                  <a:pt x="4074875" y="575670"/>
                  <a:pt x="4077772" y="585059"/>
                  <a:pt x="4085010" y="586235"/>
                </a:cubicBezTo>
                <a:cubicBezTo>
                  <a:pt x="4109327" y="584978"/>
                  <a:pt x="4136468" y="584978"/>
                  <a:pt x="4136468" y="567362"/>
                </a:cubicBezTo>
                <a:cubicBezTo>
                  <a:pt x="4128332" y="573964"/>
                  <a:pt x="4114073" y="570664"/>
                  <a:pt x="4102875" y="576034"/>
                </a:cubicBezTo>
                <a:lnTo>
                  <a:pt x="4081947" y="579836"/>
                </a:lnTo>
                <a:cubicBezTo>
                  <a:pt x="4076165" y="579836"/>
                  <a:pt x="4071029" y="579836"/>
                  <a:pt x="4073596" y="575670"/>
                </a:cubicBezTo>
                <a:cubicBezTo>
                  <a:pt x="4099308" y="567322"/>
                  <a:pt x="4145579" y="550639"/>
                  <a:pt x="4176426" y="550639"/>
                </a:cubicBezTo>
                <a:cubicBezTo>
                  <a:pt x="4161002" y="550639"/>
                  <a:pt x="4150715" y="567322"/>
                  <a:pt x="4155864" y="567322"/>
                </a:cubicBezTo>
                <a:cubicBezTo>
                  <a:pt x="4171289" y="558987"/>
                  <a:pt x="4176426" y="550639"/>
                  <a:pt x="4196998" y="550639"/>
                </a:cubicBezTo>
                <a:cubicBezTo>
                  <a:pt x="4191849" y="550639"/>
                  <a:pt x="4196998" y="558987"/>
                  <a:pt x="4191849" y="567322"/>
                </a:cubicBezTo>
                <a:cubicBezTo>
                  <a:pt x="4217560" y="567322"/>
                  <a:pt x="4248407" y="550639"/>
                  <a:pt x="4268979" y="550639"/>
                </a:cubicBezTo>
                <a:cubicBezTo>
                  <a:pt x="4222696" y="567322"/>
                  <a:pt x="4161002" y="567322"/>
                  <a:pt x="4145579" y="584016"/>
                </a:cubicBezTo>
                <a:cubicBezTo>
                  <a:pt x="4181562" y="567322"/>
                  <a:pt x="4227845" y="575670"/>
                  <a:pt x="4274117" y="567322"/>
                </a:cubicBezTo>
                <a:cubicBezTo>
                  <a:pt x="4274117" y="584016"/>
                  <a:pt x="4340948" y="550639"/>
                  <a:pt x="4361522" y="567322"/>
                </a:cubicBezTo>
                <a:cubicBezTo>
                  <a:pt x="4412942" y="542304"/>
                  <a:pt x="4505485" y="542304"/>
                  <a:pt x="4546618" y="550639"/>
                </a:cubicBezTo>
                <a:cubicBezTo>
                  <a:pt x="4551754" y="554820"/>
                  <a:pt x="4556905" y="552722"/>
                  <a:pt x="4561396" y="550639"/>
                </a:cubicBezTo>
                <a:cubicBezTo>
                  <a:pt x="4598025" y="533956"/>
                  <a:pt x="4608312" y="542304"/>
                  <a:pt x="4628872" y="533956"/>
                </a:cubicBezTo>
                <a:cubicBezTo>
                  <a:pt x="4628872" y="542304"/>
                  <a:pt x="4623737" y="542304"/>
                  <a:pt x="4623737" y="550639"/>
                </a:cubicBezTo>
                <a:cubicBezTo>
                  <a:pt x="4654584" y="542304"/>
                  <a:pt x="4654584" y="550639"/>
                  <a:pt x="4685431" y="550639"/>
                </a:cubicBezTo>
                <a:cubicBezTo>
                  <a:pt x="4680293" y="542304"/>
                  <a:pt x="4664869" y="542304"/>
                  <a:pt x="4685431" y="533956"/>
                </a:cubicBezTo>
                <a:cubicBezTo>
                  <a:pt x="4685431" y="542304"/>
                  <a:pt x="4700853" y="533956"/>
                  <a:pt x="4706003" y="542304"/>
                </a:cubicBezTo>
                <a:cubicBezTo>
                  <a:pt x="4716291" y="533956"/>
                  <a:pt x="4695718" y="533956"/>
                  <a:pt x="4716291" y="525609"/>
                </a:cubicBezTo>
                <a:cubicBezTo>
                  <a:pt x="4747137" y="525609"/>
                  <a:pt x="4747137" y="517275"/>
                  <a:pt x="4783121" y="517275"/>
                </a:cubicBezTo>
                <a:cubicBezTo>
                  <a:pt x="4777984" y="525609"/>
                  <a:pt x="4813968" y="525609"/>
                  <a:pt x="4798546" y="533956"/>
                </a:cubicBezTo>
                <a:cubicBezTo>
                  <a:pt x="4829393" y="533956"/>
                  <a:pt x="4839680" y="533956"/>
                  <a:pt x="4855102" y="525609"/>
                </a:cubicBezTo>
                <a:cubicBezTo>
                  <a:pt x="4849965" y="533956"/>
                  <a:pt x="4870527" y="533956"/>
                  <a:pt x="4855102" y="542304"/>
                </a:cubicBezTo>
                <a:lnTo>
                  <a:pt x="4875678" y="542304"/>
                </a:lnTo>
                <a:cubicBezTo>
                  <a:pt x="4870527" y="533956"/>
                  <a:pt x="4860240" y="525609"/>
                  <a:pt x="4875678" y="517275"/>
                </a:cubicBezTo>
                <a:cubicBezTo>
                  <a:pt x="4932221" y="517275"/>
                  <a:pt x="5004203" y="525609"/>
                  <a:pt x="5045336" y="500578"/>
                </a:cubicBezTo>
                <a:cubicBezTo>
                  <a:pt x="5045336" y="508926"/>
                  <a:pt x="5045336" y="517275"/>
                  <a:pt x="5040199" y="517275"/>
                </a:cubicBezTo>
                <a:lnTo>
                  <a:pt x="5065910" y="517275"/>
                </a:lnTo>
                <a:cubicBezTo>
                  <a:pt x="5060760" y="508926"/>
                  <a:pt x="5065910" y="500578"/>
                  <a:pt x="5081333" y="500578"/>
                </a:cubicBezTo>
                <a:cubicBezTo>
                  <a:pt x="5071046" y="517275"/>
                  <a:pt x="5091607" y="508926"/>
                  <a:pt x="5091607" y="517275"/>
                </a:cubicBezTo>
                <a:cubicBezTo>
                  <a:pt x="5071046" y="525609"/>
                  <a:pt x="5050486" y="517275"/>
                  <a:pt x="5019626" y="517275"/>
                </a:cubicBezTo>
                <a:cubicBezTo>
                  <a:pt x="5009352" y="533956"/>
                  <a:pt x="4947645" y="533956"/>
                  <a:pt x="4932221" y="533956"/>
                </a:cubicBezTo>
                <a:cubicBezTo>
                  <a:pt x="4957931" y="542304"/>
                  <a:pt x="5029912" y="533956"/>
                  <a:pt x="5050486" y="533956"/>
                </a:cubicBezTo>
                <a:cubicBezTo>
                  <a:pt x="5086470" y="533956"/>
                  <a:pt x="5112180" y="542304"/>
                  <a:pt x="5153314" y="542304"/>
                </a:cubicBezTo>
                <a:cubicBezTo>
                  <a:pt x="5148164" y="533956"/>
                  <a:pt x="5163588" y="533956"/>
                  <a:pt x="5168738" y="533956"/>
                </a:cubicBezTo>
                <a:cubicBezTo>
                  <a:pt x="5168738" y="517275"/>
                  <a:pt x="5158451" y="525609"/>
                  <a:pt x="5158451" y="517275"/>
                </a:cubicBezTo>
                <a:cubicBezTo>
                  <a:pt x="5137891" y="508926"/>
                  <a:pt x="5153314" y="525609"/>
                  <a:pt x="5137891" y="525609"/>
                </a:cubicBezTo>
                <a:cubicBezTo>
                  <a:pt x="5143027" y="508926"/>
                  <a:pt x="5112180" y="517275"/>
                  <a:pt x="5117318" y="500578"/>
                </a:cubicBezTo>
                <a:cubicBezTo>
                  <a:pt x="5143027" y="500578"/>
                  <a:pt x="5179013" y="508926"/>
                  <a:pt x="5184161" y="492243"/>
                </a:cubicBezTo>
                <a:lnTo>
                  <a:pt x="5209873" y="492243"/>
                </a:lnTo>
                <a:cubicBezTo>
                  <a:pt x="5204722" y="500578"/>
                  <a:pt x="5204722" y="508926"/>
                  <a:pt x="5199585" y="508926"/>
                </a:cubicBezTo>
                <a:cubicBezTo>
                  <a:pt x="5230433" y="508926"/>
                  <a:pt x="5194448" y="492243"/>
                  <a:pt x="5225295" y="492243"/>
                </a:cubicBezTo>
                <a:cubicBezTo>
                  <a:pt x="5235569" y="500578"/>
                  <a:pt x="5240719" y="500578"/>
                  <a:pt x="5245856" y="492243"/>
                </a:cubicBezTo>
                <a:cubicBezTo>
                  <a:pt x="5266417" y="500578"/>
                  <a:pt x="5240719" y="508926"/>
                  <a:pt x="5250994" y="517275"/>
                </a:cubicBezTo>
                <a:cubicBezTo>
                  <a:pt x="5250994" y="508926"/>
                  <a:pt x="5286990" y="508926"/>
                  <a:pt x="5286990" y="508926"/>
                </a:cubicBezTo>
                <a:cubicBezTo>
                  <a:pt x="5286990" y="517275"/>
                  <a:pt x="5286990" y="525609"/>
                  <a:pt x="5276703" y="525609"/>
                </a:cubicBezTo>
                <a:cubicBezTo>
                  <a:pt x="5281853" y="508926"/>
                  <a:pt x="5245856" y="525609"/>
                  <a:pt x="5230433" y="525609"/>
                </a:cubicBezTo>
                <a:cubicBezTo>
                  <a:pt x="5225295" y="525609"/>
                  <a:pt x="5225295" y="517275"/>
                  <a:pt x="5215008" y="517275"/>
                </a:cubicBezTo>
                <a:cubicBezTo>
                  <a:pt x="5215008" y="525609"/>
                  <a:pt x="5184161" y="517275"/>
                  <a:pt x="5179013" y="517275"/>
                </a:cubicBezTo>
                <a:cubicBezTo>
                  <a:pt x="5184161" y="533956"/>
                  <a:pt x="5215008" y="533956"/>
                  <a:pt x="5225295" y="533956"/>
                </a:cubicBezTo>
                <a:cubicBezTo>
                  <a:pt x="5225295" y="542304"/>
                  <a:pt x="5209873" y="533956"/>
                  <a:pt x="5199585" y="542304"/>
                </a:cubicBezTo>
                <a:cubicBezTo>
                  <a:pt x="5225295" y="542304"/>
                  <a:pt x="5245856" y="533956"/>
                  <a:pt x="5256142" y="542304"/>
                </a:cubicBezTo>
                <a:cubicBezTo>
                  <a:pt x="5256142" y="533956"/>
                  <a:pt x="5292126" y="542304"/>
                  <a:pt x="5276703" y="533956"/>
                </a:cubicBezTo>
                <a:cubicBezTo>
                  <a:pt x="5261279" y="525609"/>
                  <a:pt x="5250994" y="542304"/>
                  <a:pt x="5245856" y="533956"/>
                </a:cubicBezTo>
                <a:cubicBezTo>
                  <a:pt x="5266417" y="517275"/>
                  <a:pt x="5281853" y="533956"/>
                  <a:pt x="5302414" y="533956"/>
                </a:cubicBezTo>
                <a:cubicBezTo>
                  <a:pt x="5307550" y="525609"/>
                  <a:pt x="5281853" y="533956"/>
                  <a:pt x="5286990" y="525609"/>
                </a:cubicBezTo>
                <a:cubicBezTo>
                  <a:pt x="5328123" y="517275"/>
                  <a:pt x="5333260" y="525609"/>
                  <a:pt x="5353834" y="525609"/>
                </a:cubicBezTo>
                <a:cubicBezTo>
                  <a:pt x="5369257" y="525609"/>
                  <a:pt x="5343548" y="525609"/>
                  <a:pt x="5343548" y="517275"/>
                </a:cubicBezTo>
                <a:lnTo>
                  <a:pt x="5358971" y="517275"/>
                </a:lnTo>
                <a:cubicBezTo>
                  <a:pt x="5369257" y="517275"/>
                  <a:pt x="5379532" y="517275"/>
                  <a:pt x="5379532" y="525609"/>
                </a:cubicBezTo>
                <a:cubicBezTo>
                  <a:pt x="5379532" y="533956"/>
                  <a:pt x="5358971" y="533956"/>
                  <a:pt x="5364109" y="542304"/>
                </a:cubicBezTo>
                <a:cubicBezTo>
                  <a:pt x="5384681" y="533956"/>
                  <a:pt x="5389819" y="533956"/>
                  <a:pt x="5405241" y="542304"/>
                </a:cubicBezTo>
                <a:cubicBezTo>
                  <a:pt x="5415529" y="533956"/>
                  <a:pt x="5415529" y="525609"/>
                  <a:pt x="5430953" y="525609"/>
                </a:cubicBezTo>
                <a:cubicBezTo>
                  <a:pt x="5441238" y="525609"/>
                  <a:pt x="5441238" y="533956"/>
                  <a:pt x="5451513" y="533956"/>
                </a:cubicBezTo>
                <a:cubicBezTo>
                  <a:pt x="5461801" y="525609"/>
                  <a:pt x="5487509" y="525609"/>
                  <a:pt x="5513220" y="525609"/>
                </a:cubicBezTo>
                <a:cubicBezTo>
                  <a:pt x="5518356" y="517275"/>
                  <a:pt x="5528644" y="517275"/>
                  <a:pt x="5538918" y="508926"/>
                </a:cubicBezTo>
                <a:cubicBezTo>
                  <a:pt x="5513220" y="508926"/>
                  <a:pt x="5502934" y="517275"/>
                  <a:pt x="5492647" y="508926"/>
                </a:cubicBezTo>
                <a:cubicBezTo>
                  <a:pt x="5497796" y="508926"/>
                  <a:pt x="5502934" y="508926"/>
                  <a:pt x="5508071" y="500578"/>
                </a:cubicBezTo>
                <a:cubicBezTo>
                  <a:pt x="5492647" y="500578"/>
                  <a:pt x="5492647" y="508926"/>
                  <a:pt x="5482372" y="508926"/>
                </a:cubicBezTo>
                <a:cubicBezTo>
                  <a:pt x="5482372" y="492243"/>
                  <a:pt x="5446375" y="508926"/>
                  <a:pt x="5441238" y="508926"/>
                </a:cubicBezTo>
                <a:cubicBezTo>
                  <a:pt x="5446375" y="500578"/>
                  <a:pt x="5451513" y="500578"/>
                  <a:pt x="5446375" y="492243"/>
                </a:cubicBezTo>
                <a:cubicBezTo>
                  <a:pt x="5415529" y="500578"/>
                  <a:pt x="5374394" y="508926"/>
                  <a:pt x="5353834" y="492243"/>
                </a:cubicBezTo>
                <a:cubicBezTo>
                  <a:pt x="5358971" y="517275"/>
                  <a:pt x="5297276" y="500578"/>
                  <a:pt x="5317837" y="492243"/>
                </a:cubicBezTo>
                <a:cubicBezTo>
                  <a:pt x="5292126" y="492243"/>
                  <a:pt x="5312700" y="500578"/>
                  <a:pt x="5297276" y="500578"/>
                </a:cubicBezTo>
                <a:cubicBezTo>
                  <a:pt x="5292126" y="500578"/>
                  <a:pt x="5281853" y="500578"/>
                  <a:pt x="5281853" y="492243"/>
                </a:cubicBezTo>
                <a:cubicBezTo>
                  <a:pt x="5328123" y="467214"/>
                  <a:pt x="5358971" y="483895"/>
                  <a:pt x="5405241" y="492243"/>
                </a:cubicBezTo>
                <a:cubicBezTo>
                  <a:pt x="5436090" y="483895"/>
                  <a:pt x="5451513" y="483895"/>
                  <a:pt x="5472087" y="483895"/>
                </a:cubicBezTo>
                <a:cubicBezTo>
                  <a:pt x="5477224" y="483895"/>
                  <a:pt x="5528644" y="483895"/>
                  <a:pt x="5513220" y="475562"/>
                </a:cubicBezTo>
                <a:cubicBezTo>
                  <a:pt x="5502934" y="483895"/>
                  <a:pt x="5466949" y="475562"/>
                  <a:pt x="5466949" y="467214"/>
                </a:cubicBezTo>
                <a:cubicBezTo>
                  <a:pt x="5497796" y="467214"/>
                  <a:pt x="5513220" y="475562"/>
                  <a:pt x="5549205" y="467214"/>
                </a:cubicBezTo>
                <a:cubicBezTo>
                  <a:pt x="5544068" y="475562"/>
                  <a:pt x="5549205" y="475562"/>
                  <a:pt x="5559490" y="483895"/>
                </a:cubicBezTo>
                <a:cubicBezTo>
                  <a:pt x="5554341" y="467214"/>
                  <a:pt x="5590337" y="467214"/>
                  <a:pt x="5585202" y="475562"/>
                </a:cubicBezTo>
                <a:cubicBezTo>
                  <a:pt x="5631471" y="467214"/>
                  <a:pt x="5682893" y="483895"/>
                  <a:pt x="5739437" y="467214"/>
                </a:cubicBezTo>
                <a:cubicBezTo>
                  <a:pt x="5749724" y="483895"/>
                  <a:pt x="5780571" y="483895"/>
                  <a:pt x="5795995" y="475562"/>
                </a:cubicBezTo>
                <a:cubicBezTo>
                  <a:pt x="5811418" y="475562"/>
                  <a:pt x="5816568" y="483895"/>
                  <a:pt x="5821705" y="492243"/>
                </a:cubicBezTo>
                <a:cubicBezTo>
                  <a:pt x="5842279" y="483895"/>
                  <a:pt x="5801146" y="475562"/>
                  <a:pt x="5816568" y="475562"/>
                </a:cubicBezTo>
                <a:cubicBezTo>
                  <a:pt x="5831992" y="475562"/>
                  <a:pt x="5847416" y="475562"/>
                  <a:pt x="5852552" y="483895"/>
                </a:cubicBezTo>
                <a:cubicBezTo>
                  <a:pt x="5888549" y="483895"/>
                  <a:pt x="5970805" y="475562"/>
                  <a:pt x="6001652" y="483895"/>
                </a:cubicBezTo>
                <a:cubicBezTo>
                  <a:pt x="6017088" y="475562"/>
                  <a:pt x="6068497" y="475562"/>
                  <a:pt x="6109629" y="467214"/>
                </a:cubicBezTo>
                <a:cubicBezTo>
                  <a:pt x="6145613" y="467214"/>
                  <a:pt x="6176461" y="475562"/>
                  <a:pt x="6140478" y="483895"/>
                </a:cubicBezTo>
                <a:lnTo>
                  <a:pt x="6248456" y="483895"/>
                </a:lnTo>
                <a:cubicBezTo>
                  <a:pt x="6222744" y="483895"/>
                  <a:pt x="6258729" y="483895"/>
                  <a:pt x="6248456" y="492243"/>
                </a:cubicBezTo>
                <a:lnTo>
                  <a:pt x="6274153" y="492243"/>
                </a:lnTo>
                <a:cubicBezTo>
                  <a:pt x="6274153" y="483895"/>
                  <a:pt x="6310150" y="500578"/>
                  <a:pt x="6320424" y="492243"/>
                </a:cubicBezTo>
                <a:cubicBezTo>
                  <a:pt x="6320424" y="508926"/>
                  <a:pt x="6315287" y="508926"/>
                  <a:pt x="6294725" y="508926"/>
                </a:cubicBezTo>
                <a:cubicBezTo>
                  <a:pt x="6310150" y="517275"/>
                  <a:pt x="6294725" y="517275"/>
                  <a:pt x="6289576" y="525609"/>
                </a:cubicBezTo>
                <a:cubicBezTo>
                  <a:pt x="6356421" y="525609"/>
                  <a:pt x="6346134" y="525609"/>
                  <a:pt x="6402691" y="533956"/>
                </a:cubicBezTo>
                <a:cubicBezTo>
                  <a:pt x="6407828" y="517275"/>
                  <a:pt x="6376981" y="525609"/>
                  <a:pt x="6376981" y="517275"/>
                </a:cubicBezTo>
                <a:lnTo>
                  <a:pt x="6402691" y="517275"/>
                </a:lnTo>
                <a:cubicBezTo>
                  <a:pt x="6392405" y="517275"/>
                  <a:pt x="6371844" y="508926"/>
                  <a:pt x="6371844" y="517275"/>
                </a:cubicBezTo>
                <a:cubicBezTo>
                  <a:pt x="6361557" y="517275"/>
                  <a:pt x="6351271" y="517275"/>
                  <a:pt x="6351271" y="508926"/>
                </a:cubicBezTo>
                <a:cubicBezTo>
                  <a:pt x="6361557" y="508926"/>
                  <a:pt x="6382131" y="508926"/>
                  <a:pt x="6371844" y="500578"/>
                </a:cubicBezTo>
                <a:lnTo>
                  <a:pt x="6340997" y="500578"/>
                </a:lnTo>
                <a:cubicBezTo>
                  <a:pt x="6371844" y="483895"/>
                  <a:pt x="6438689" y="500578"/>
                  <a:pt x="6474672" y="483895"/>
                </a:cubicBezTo>
                <a:cubicBezTo>
                  <a:pt x="6495246" y="500578"/>
                  <a:pt x="6592924" y="500578"/>
                  <a:pt x="6587788" y="483895"/>
                </a:cubicBezTo>
                <a:cubicBezTo>
                  <a:pt x="6598074" y="492243"/>
                  <a:pt x="6592924" y="492243"/>
                  <a:pt x="6603211" y="500578"/>
                </a:cubicBezTo>
                <a:cubicBezTo>
                  <a:pt x="6587788" y="500578"/>
                  <a:pt x="6546654" y="492243"/>
                  <a:pt x="6546654" y="508926"/>
                </a:cubicBezTo>
                <a:cubicBezTo>
                  <a:pt x="6572364" y="500578"/>
                  <a:pt x="6603211" y="500578"/>
                  <a:pt x="6582651" y="517275"/>
                </a:cubicBezTo>
                <a:cubicBezTo>
                  <a:pt x="6598074" y="517275"/>
                  <a:pt x="6592924" y="508926"/>
                  <a:pt x="6608361" y="508926"/>
                </a:cubicBezTo>
                <a:cubicBezTo>
                  <a:pt x="6598074" y="517275"/>
                  <a:pt x="6562077" y="517275"/>
                  <a:pt x="6577501" y="525609"/>
                </a:cubicBezTo>
                <a:cubicBezTo>
                  <a:pt x="6587788" y="517275"/>
                  <a:pt x="6613498" y="525609"/>
                  <a:pt x="6623785" y="525609"/>
                </a:cubicBezTo>
                <a:cubicBezTo>
                  <a:pt x="6628922" y="517275"/>
                  <a:pt x="6685479" y="517275"/>
                  <a:pt x="6695766" y="533956"/>
                </a:cubicBezTo>
                <a:cubicBezTo>
                  <a:pt x="6670055" y="542304"/>
                  <a:pt x="6644345" y="533956"/>
                  <a:pt x="6639208" y="542304"/>
                </a:cubicBezTo>
                <a:cubicBezTo>
                  <a:pt x="6634058" y="533956"/>
                  <a:pt x="6628922" y="533956"/>
                  <a:pt x="6639208" y="525609"/>
                </a:cubicBezTo>
                <a:cubicBezTo>
                  <a:pt x="6626354" y="525609"/>
                  <a:pt x="6625063" y="527692"/>
                  <a:pt x="6625707" y="530832"/>
                </a:cubicBezTo>
                <a:lnTo>
                  <a:pt x="6608993" y="531873"/>
                </a:lnTo>
                <a:lnTo>
                  <a:pt x="6623785" y="542304"/>
                </a:lnTo>
                <a:lnTo>
                  <a:pt x="6659125" y="547513"/>
                </a:lnTo>
                <a:cubicBezTo>
                  <a:pt x="6686757" y="550639"/>
                  <a:pt x="6716326" y="550639"/>
                  <a:pt x="6731751" y="542304"/>
                </a:cubicBezTo>
                <a:cubicBezTo>
                  <a:pt x="6752311" y="558987"/>
                  <a:pt x="6819154" y="542304"/>
                  <a:pt x="6829441" y="567322"/>
                </a:cubicBezTo>
                <a:cubicBezTo>
                  <a:pt x="6844866" y="567322"/>
                  <a:pt x="6870563" y="567322"/>
                  <a:pt x="6875713" y="575670"/>
                </a:cubicBezTo>
                <a:cubicBezTo>
                  <a:pt x="6891135" y="584016"/>
                  <a:pt x="6886000" y="567322"/>
                  <a:pt x="6901422" y="575670"/>
                </a:cubicBezTo>
                <a:cubicBezTo>
                  <a:pt x="6932269" y="584016"/>
                  <a:pt x="6927120" y="592351"/>
                  <a:pt x="6942557" y="609047"/>
                </a:cubicBezTo>
                <a:cubicBezTo>
                  <a:pt x="6937407" y="592351"/>
                  <a:pt x="6983678" y="600699"/>
                  <a:pt x="6999102" y="600699"/>
                </a:cubicBezTo>
                <a:cubicBezTo>
                  <a:pt x="7009388" y="617382"/>
                  <a:pt x="7014538" y="592351"/>
                  <a:pt x="7029962" y="609047"/>
                </a:cubicBezTo>
                <a:cubicBezTo>
                  <a:pt x="7040235" y="617382"/>
                  <a:pt x="6999102" y="617382"/>
                  <a:pt x="7019675" y="617382"/>
                </a:cubicBezTo>
                <a:cubicBezTo>
                  <a:pt x="7040235" y="609047"/>
                  <a:pt x="7045385" y="625730"/>
                  <a:pt x="7055659" y="617382"/>
                </a:cubicBezTo>
                <a:cubicBezTo>
                  <a:pt x="7065946" y="617382"/>
                  <a:pt x="7065946" y="625730"/>
                  <a:pt x="7071082" y="625730"/>
                </a:cubicBezTo>
                <a:cubicBezTo>
                  <a:pt x="7086506" y="617382"/>
                  <a:pt x="7179061" y="625730"/>
                  <a:pt x="7168774" y="642412"/>
                </a:cubicBezTo>
                <a:cubicBezTo>
                  <a:pt x="7266465" y="634077"/>
                  <a:pt x="7400142" y="675791"/>
                  <a:pt x="7492695" y="675791"/>
                </a:cubicBezTo>
                <a:cubicBezTo>
                  <a:pt x="7487546" y="684124"/>
                  <a:pt x="7492695" y="692472"/>
                  <a:pt x="7477273" y="692472"/>
                </a:cubicBezTo>
                <a:cubicBezTo>
                  <a:pt x="7477273" y="684124"/>
                  <a:pt x="7466986" y="675791"/>
                  <a:pt x="7456699" y="684124"/>
                </a:cubicBezTo>
                <a:cubicBezTo>
                  <a:pt x="7451563" y="700820"/>
                  <a:pt x="7436139" y="684124"/>
                  <a:pt x="7425852" y="692472"/>
                </a:cubicBezTo>
                <a:cubicBezTo>
                  <a:pt x="7441274" y="692472"/>
                  <a:pt x="7477273" y="700820"/>
                  <a:pt x="7487546" y="700820"/>
                </a:cubicBezTo>
                <a:cubicBezTo>
                  <a:pt x="7492695" y="700820"/>
                  <a:pt x="7487546" y="692472"/>
                  <a:pt x="7502970" y="684124"/>
                </a:cubicBezTo>
                <a:cubicBezTo>
                  <a:pt x="7497833" y="709155"/>
                  <a:pt x="7523542" y="692472"/>
                  <a:pt x="7533817" y="700820"/>
                </a:cubicBezTo>
                <a:cubicBezTo>
                  <a:pt x="7518394" y="700820"/>
                  <a:pt x="7533817" y="717503"/>
                  <a:pt x="7538967" y="709155"/>
                </a:cubicBezTo>
                <a:cubicBezTo>
                  <a:pt x="7528680" y="709155"/>
                  <a:pt x="7538967" y="700820"/>
                  <a:pt x="7544104" y="700820"/>
                </a:cubicBezTo>
                <a:cubicBezTo>
                  <a:pt x="7564676" y="709155"/>
                  <a:pt x="7569814" y="734185"/>
                  <a:pt x="7590374" y="725851"/>
                </a:cubicBezTo>
                <a:cubicBezTo>
                  <a:pt x="7590374" y="717503"/>
                  <a:pt x="7564676" y="725851"/>
                  <a:pt x="7569814" y="717503"/>
                </a:cubicBezTo>
                <a:cubicBezTo>
                  <a:pt x="7574951" y="700820"/>
                  <a:pt x="7605798" y="717503"/>
                  <a:pt x="7621222" y="717503"/>
                </a:cubicBezTo>
                <a:cubicBezTo>
                  <a:pt x="7626372" y="700820"/>
                  <a:pt x="7652082" y="700820"/>
                  <a:pt x="7677779" y="709155"/>
                </a:cubicBezTo>
                <a:cubicBezTo>
                  <a:pt x="7657219" y="709155"/>
                  <a:pt x="7672642" y="709155"/>
                  <a:pt x="7672642" y="717503"/>
                </a:cubicBezTo>
                <a:cubicBezTo>
                  <a:pt x="7703489" y="725851"/>
                  <a:pt x="7724063" y="725851"/>
                  <a:pt x="7754910" y="734185"/>
                </a:cubicBezTo>
                <a:lnTo>
                  <a:pt x="7727276" y="734185"/>
                </a:lnTo>
                <a:cubicBezTo>
                  <a:pt x="7744623" y="734185"/>
                  <a:pt x="7749760" y="750881"/>
                  <a:pt x="7734350" y="750881"/>
                </a:cubicBezTo>
                <a:cubicBezTo>
                  <a:pt x="7760047" y="750881"/>
                  <a:pt x="7760047" y="759216"/>
                  <a:pt x="7780607" y="750881"/>
                </a:cubicBezTo>
                <a:cubicBezTo>
                  <a:pt x="7785757" y="767564"/>
                  <a:pt x="7780607" y="767564"/>
                  <a:pt x="7765184" y="767564"/>
                </a:cubicBezTo>
                <a:cubicBezTo>
                  <a:pt x="7785757" y="784245"/>
                  <a:pt x="7790894" y="784245"/>
                  <a:pt x="7811467" y="792593"/>
                </a:cubicBezTo>
                <a:cubicBezTo>
                  <a:pt x="7816604" y="784245"/>
                  <a:pt x="7790894" y="784245"/>
                  <a:pt x="7801181" y="784245"/>
                </a:cubicBezTo>
                <a:cubicBezTo>
                  <a:pt x="7826891" y="784245"/>
                  <a:pt x="7821755" y="775897"/>
                  <a:pt x="7837165" y="775897"/>
                </a:cubicBezTo>
                <a:cubicBezTo>
                  <a:pt x="7837165" y="792593"/>
                  <a:pt x="7868025" y="792593"/>
                  <a:pt x="7878299" y="792593"/>
                </a:cubicBezTo>
                <a:cubicBezTo>
                  <a:pt x="7852588" y="809276"/>
                  <a:pt x="7832028" y="784245"/>
                  <a:pt x="7821755" y="792593"/>
                </a:cubicBezTo>
                <a:cubicBezTo>
                  <a:pt x="7832028" y="792593"/>
                  <a:pt x="7852588" y="800928"/>
                  <a:pt x="7847451" y="809276"/>
                </a:cubicBezTo>
                <a:lnTo>
                  <a:pt x="7806318" y="809276"/>
                </a:lnTo>
                <a:cubicBezTo>
                  <a:pt x="7832028" y="817609"/>
                  <a:pt x="7852588" y="817609"/>
                  <a:pt x="7857738" y="834306"/>
                </a:cubicBezTo>
                <a:cubicBezTo>
                  <a:pt x="7868025" y="825958"/>
                  <a:pt x="7898872" y="842654"/>
                  <a:pt x="7919434" y="834306"/>
                </a:cubicBezTo>
                <a:cubicBezTo>
                  <a:pt x="7929719" y="842654"/>
                  <a:pt x="7919434" y="834306"/>
                  <a:pt x="7924569" y="842654"/>
                </a:cubicBezTo>
                <a:cubicBezTo>
                  <a:pt x="7940006" y="842654"/>
                  <a:pt x="7950281" y="859337"/>
                  <a:pt x="7950281" y="850989"/>
                </a:cubicBezTo>
                <a:cubicBezTo>
                  <a:pt x="7940006" y="850989"/>
                  <a:pt x="7950281" y="842654"/>
                  <a:pt x="7955430" y="842654"/>
                </a:cubicBezTo>
                <a:cubicBezTo>
                  <a:pt x="7960566" y="850989"/>
                  <a:pt x="7975990" y="850989"/>
                  <a:pt x="7986277" y="850989"/>
                </a:cubicBezTo>
                <a:cubicBezTo>
                  <a:pt x="7986277" y="859337"/>
                  <a:pt x="7996564" y="859337"/>
                  <a:pt x="7996564" y="867670"/>
                </a:cubicBezTo>
                <a:cubicBezTo>
                  <a:pt x="8047971" y="859337"/>
                  <a:pt x="8083956" y="884366"/>
                  <a:pt x="8130239" y="892714"/>
                </a:cubicBezTo>
                <a:cubicBezTo>
                  <a:pt x="8135377" y="892714"/>
                  <a:pt x="8125102" y="909397"/>
                  <a:pt x="8135377" y="909397"/>
                </a:cubicBezTo>
                <a:cubicBezTo>
                  <a:pt x="8145664" y="901049"/>
                  <a:pt x="8161086" y="901049"/>
                  <a:pt x="8176511" y="901049"/>
                </a:cubicBezTo>
                <a:cubicBezTo>
                  <a:pt x="8191933" y="917731"/>
                  <a:pt x="8269052" y="917731"/>
                  <a:pt x="8238205" y="934427"/>
                </a:cubicBezTo>
                <a:cubicBezTo>
                  <a:pt x="8258779" y="934427"/>
                  <a:pt x="8305049" y="926079"/>
                  <a:pt x="8305049" y="951110"/>
                </a:cubicBezTo>
                <a:cubicBezTo>
                  <a:pt x="8320473" y="942762"/>
                  <a:pt x="8305049" y="934427"/>
                  <a:pt x="8310186" y="934427"/>
                </a:cubicBezTo>
                <a:cubicBezTo>
                  <a:pt x="8366744" y="967791"/>
                  <a:pt x="8428450" y="951110"/>
                  <a:pt x="8479859" y="976139"/>
                </a:cubicBezTo>
                <a:cubicBezTo>
                  <a:pt x="8479859" y="967791"/>
                  <a:pt x="8526129" y="1001170"/>
                  <a:pt x="8541553" y="976139"/>
                </a:cubicBezTo>
                <a:cubicBezTo>
                  <a:pt x="8546703" y="984487"/>
                  <a:pt x="8551839" y="984487"/>
                  <a:pt x="8556988" y="992822"/>
                </a:cubicBezTo>
                <a:cubicBezTo>
                  <a:pt x="8484995" y="992822"/>
                  <a:pt x="8454148" y="984487"/>
                  <a:pt x="8387316" y="976139"/>
                </a:cubicBezTo>
                <a:cubicBezTo>
                  <a:pt x="8382167" y="992822"/>
                  <a:pt x="8413014" y="992822"/>
                  <a:pt x="8413014" y="1009505"/>
                </a:cubicBezTo>
                <a:cubicBezTo>
                  <a:pt x="8299911" y="1017852"/>
                  <a:pt x="8197071" y="1009505"/>
                  <a:pt x="8094243" y="976139"/>
                </a:cubicBezTo>
                <a:cubicBezTo>
                  <a:pt x="7975990" y="976139"/>
                  <a:pt x="7857738" y="942762"/>
                  <a:pt x="7744623" y="967791"/>
                </a:cubicBezTo>
                <a:cubicBezTo>
                  <a:pt x="7677779" y="959458"/>
                  <a:pt x="7585236" y="959458"/>
                  <a:pt x="7502970" y="942762"/>
                </a:cubicBezTo>
                <a:cubicBezTo>
                  <a:pt x="7523542" y="959458"/>
                  <a:pt x="7549241" y="959458"/>
                  <a:pt x="7580101" y="959458"/>
                </a:cubicBezTo>
                <a:cubicBezTo>
                  <a:pt x="7610948" y="959458"/>
                  <a:pt x="7641795" y="959458"/>
                  <a:pt x="7662356" y="976139"/>
                </a:cubicBezTo>
                <a:cubicBezTo>
                  <a:pt x="7657219" y="984487"/>
                  <a:pt x="7657219" y="992822"/>
                  <a:pt x="7652082" y="992822"/>
                </a:cubicBezTo>
                <a:cubicBezTo>
                  <a:pt x="7682929" y="1001170"/>
                  <a:pt x="7713776" y="1017852"/>
                  <a:pt x="7729200" y="1034535"/>
                </a:cubicBezTo>
                <a:cubicBezTo>
                  <a:pt x="7785757" y="1034535"/>
                  <a:pt x="7847451" y="1051231"/>
                  <a:pt x="7883449" y="1076247"/>
                </a:cubicBezTo>
                <a:cubicBezTo>
                  <a:pt x="7898872" y="1076247"/>
                  <a:pt x="7893722" y="1067912"/>
                  <a:pt x="7909147" y="1076247"/>
                </a:cubicBezTo>
                <a:cubicBezTo>
                  <a:pt x="7909147" y="1076247"/>
                  <a:pt x="7919434" y="1076247"/>
                  <a:pt x="7914296" y="1084595"/>
                </a:cubicBezTo>
                <a:cubicBezTo>
                  <a:pt x="7929719" y="1084595"/>
                  <a:pt x="7950281" y="1084595"/>
                  <a:pt x="7955430" y="1092943"/>
                </a:cubicBezTo>
                <a:cubicBezTo>
                  <a:pt x="7986277" y="1084595"/>
                  <a:pt x="7986277" y="1109626"/>
                  <a:pt x="8017124" y="1101278"/>
                </a:cubicBezTo>
                <a:cubicBezTo>
                  <a:pt x="8073681" y="1109626"/>
                  <a:pt x="8114817" y="1142990"/>
                  <a:pt x="8166224" y="1134656"/>
                </a:cubicBezTo>
                <a:cubicBezTo>
                  <a:pt x="8166224" y="1142990"/>
                  <a:pt x="8176511" y="1142990"/>
                  <a:pt x="8171373" y="1151339"/>
                </a:cubicBezTo>
                <a:cubicBezTo>
                  <a:pt x="8202221" y="1151339"/>
                  <a:pt x="8217645" y="1151339"/>
                  <a:pt x="8233068" y="1159687"/>
                </a:cubicBezTo>
                <a:cubicBezTo>
                  <a:pt x="8315336" y="1168020"/>
                  <a:pt x="8387316" y="1201399"/>
                  <a:pt x="8479859" y="1193051"/>
                </a:cubicBezTo>
                <a:cubicBezTo>
                  <a:pt x="8484995" y="1201399"/>
                  <a:pt x="8490145" y="1201399"/>
                  <a:pt x="8495282" y="1201399"/>
                </a:cubicBezTo>
                <a:cubicBezTo>
                  <a:pt x="8531279" y="1201399"/>
                  <a:pt x="8603260" y="1218080"/>
                  <a:pt x="8639244" y="1218080"/>
                </a:cubicBezTo>
                <a:cubicBezTo>
                  <a:pt x="8649531" y="1209747"/>
                  <a:pt x="8654668" y="1201399"/>
                  <a:pt x="8659818" y="1201399"/>
                </a:cubicBezTo>
                <a:cubicBezTo>
                  <a:pt x="8675241" y="1201399"/>
                  <a:pt x="8649531" y="1201399"/>
                  <a:pt x="8670091" y="1209747"/>
                </a:cubicBezTo>
                <a:cubicBezTo>
                  <a:pt x="8690665" y="1209747"/>
                  <a:pt x="8654668" y="1193051"/>
                  <a:pt x="8670091" y="1193051"/>
                </a:cubicBezTo>
                <a:cubicBezTo>
                  <a:pt x="8670091" y="1201399"/>
                  <a:pt x="8680378" y="1201399"/>
                  <a:pt x="8690665" y="1201399"/>
                </a:cubicBezTo>
                <a:cubicBezTo>
                  <a:pt x="8685515" y="1193051"/>
                  <a:pt x="8711225" y="1201399"/>
                  <a:pt x="8731799" y="1201399"/>
                </a:cubicBezTo>
                <a:cubicBezTo>
                  <a:pt x="8752359" y="1184716"/>
                  <a:pt x="8808917" y="1184716"/>
                  <a:pt x="8834627" y="1168020"/>
                </a:cubicBezTo>
                <a:cubicBezTo>
                  <a:pt x="8906608" y="1184716"/>
                  <a:pt x="8942592" y="1159687"/>
                  <a:pt x="8973440" y="1142990"/>
                </a:cubicBezTo>
                <a:cubicBezTo>
                  <a:pt x="8983727" y="1151339"/>
                  <a:pt x="8994014" y="1142990"/>
                  <a:pt x="9004288" y="1151339"/>
                </a:cubicBezTo>
                <a:cubicBezTo>
                  <a:pt x="8988864" y="1134656"/>
                  <a:pt x="8983727" y="1134656"/>
                  <a:pt x="8983727" y="1117973"/>
                </a:cubicBezTo>
                <a:lnTo>
                  <a:pt x="9035135" y="1117973"/>
                </a:lnTo>
                <a:cubicBezTo>
                  <a:pt x="9004288" y="1109626"/>
                  <a:pt x="9060845" y="1109626"/>
                  <a:pt x="9065995" y="1109626"/>
                </a:cubicBezTo>
                <a:cubicBezTo>
                  <a:pt x="9055708" y="1101278"/>
                  <a:pt x="9029998" y="1101278"/>
                  <a:pt x="9014574" y="1101278"/>
                </a:cubicBezTo>
                <a:cubicBezTo>
                  <a:pt x="9050570" y="1092943"/>
                  <a:pt x="9076268" y="1109626"/>
                  <a:pt x="9117402" y="1109626"/>
                </a:cubicBezTo>
                <a:cubicBezTo>
                  <a:pt x="9127689" y="1109626"/>
                  <a:pt x="9107115" y="1092943"/>
                  <a:pt x="9137976" y="1101278"/>
                </a:cubicBezTo>
                <a:cubicBezTo>
                  <a:pt x="9132826" y="1109626"/>
                  <a:pt x="9158536" y="1117973"/>
                  <a:pt x="9137976" y="1126307"/>
                </a:cubicBezTo>
                <a:cubicBezTo>
                  <a:pt x="9158536" y="1126307"/>
                  <a:pt x="9158536" y="1117973"/>
                  <a:pt x="9179097" y="1126307"/>
                </a:cubicBezTo>
                <a:cubicBezTo>
                  <a:pt x="9194532" y="1134656"/>
                  <a:pt x="9189383" y="1126307"/>
                  <a:pt x="9204807" y="1126307"/>
                </a:cubicBezTo>
                <a:cubicBezTo>
                  <a:pt x="9225381" y="1142990"/>
                  <a:pt x="9245941" y="1159687"/>
                  <a:pt x="9266501" y="1168020"/>
                </a:cubicBezTo>
                <a:cubicBezTo>
                  <a:pt x="9240804" y="1159687"/>
                  <a:pt x="9209957" y="1168020"/>
                  <a:pt x="9194532" y="1151339"/>
                </a:cubicBezTo>
                <a:cubicBezTo>
                  <a:pt x="9204807" y="1151339"/>
                  <a:pt x="9220230" y="1159687"/>
                  <a:pt x="9225381" y="1151339"/>
                </a:cubicBezTo>
                <a:cubicBezTo>
                  <a:pt x="9199670" y="1134656"/>
                  <a:pt x="9189383" y="1159687"/>
                  <a:pt x="9168823" y="1142990"/>
                </a:cubicBezTo>
                <a:cubicBezTo>
                  <a:pt x="9127689" y="1151339"/>
                  <a:pt x="9081417" y="1109626"/>
                  <a:pt x="9055708" y="1126307"/>
                </a:cubicBezTo>
                <a:cubicBezTo>
                  <a:pt x="9096842" y="1142990"/>
                  <a:pt x="9127689" y="1176368"/>
                  <a:pt x="9148250" y="1168020"/>
                </a:cubicBezTo>
                <a:cubicBezTo>
                  <a:pt x="9137976" y="1168020"/>
                  <a:pt x="9122551" y="1159687"/>
                  <a:pt x="9122551" y="1159687"/>
                </a:cubicBezTo>
                <a:cubicBezTo>
                  <a:pt x="9127689" y="1151339"/>
                  <a:pt x="9132826" y="1151339"/>
                  <a:pt x="9143113" y="1151339"/>
                </a:cubicBezTo>
                <a:cubicBezTo>
                  <a:pt x="9163673" y="1168020"/>
                  <a:pt x="9163673" y="1159687"/>
                  <a:pt x="9194532" y="1159687"/>
                </a:cubicBezTo>
                <a:cubicBezTo>
                  <a:pt x="9179097" y="1168020"/>
                  <a:pt x="9220230" y="1176368"/>
                  <a:pt x="9194532" y="1184716"/>
                </a:cubicBezTo>
                <a:cubicBezTo>
                  <a:pt x="9204807" y="1184716"/>
                  <a:pt x="9240804" y="1176368"/>
                  <a:pt x="9240804" y="1201399"/>
                </a:cubicBezTo>
                <a:cubicBezTo>
                  <a:pt x="9230517" y="1201399"/>
                  <a:pt x="9209957" y="1184716"/>
                  <a:pt x="9204807" y="1193051"/>
                </a:cubicBezTo>
                <a:cubicBezTo>
                  <a:pt x="9225381" y="1201399"/>
                  <a:pt x="9189383" y="1201399"/>
                  <a:pt x="9204807" y="1209747"/>
                </a:cubicBezTo>
                <a:cubicBezTo>
                  <a:pt x="9230517" y="1201399"/>
                  <a:pt x="9240804" y="1226428"/>
                  <a:pt x="9261365" y="1218080"/>
                </a:cubicBezTo>
                <a:cubicBezTo>
                  <a:pt x="9261365" y="1226428"/>
                  <a:pt x="9256228" y="1218080"/>
                  <a:pt x="9256228" y="1226428"/>
                </a:cubicBezTo>
                <a:cubicBezTo>
                  <a:pt x="9271651" y="1226428"/>
                  <a:pt x="9271651" y="1226428"/>
                  <a:pt x="9281938" y="1234777"/>
                </a:cubicBezTo>
                <a:cubicBezTo>
                  <a:pt x="9287075" y="1226428"/>
                  <a:pt x="9266501" y="1226428"/>
                  <a:pt x="9266501" y="1218080"/>
                </a:cubicBezTo>
                <a:cubicBezTo>
                  <a:pt x="9323059" y="1226428"/>
                  <a:pt x="9338496" y="1226428"/>
                  <a:pt x="9364130" y="1251460"/>
                </a:cubicBezTo>
                <a:cubicBezTo>
                  <a:pt x="9358992" y="1251460"/>
                  <a:pt x="9348769" y="1243111"/>
                  <a:pt x="9348769" y="1251460"/>
                </a:cubicBezTo>
                <a:cubicBezTo>
                  <a:pt x="9384690" y="1268141"/>
                  <a:pt x="9394977" y="1259793"/>
                  <a:pt x="9405264" y="1259793"/>
                </a:cubicBezTo>
                <a:cubicBezTo>
                  <a:pt x="9466958" y="1284837"/>
                  <a:pt x="9549226" y="1326536"/>
                  <a:pt x="9646917" y="1334884"/>
                </a:cubicBezTo>
                <a:cubicBezTo>
                  <a:pt x="9646917" y="1334884"/>
                  <a:pt x="9631494" y="1334884"/>
                  <a:pt x="9636631" y="1343233"/>
                </a:cubicBezTo>
                <a:cubicBezTo>
                  <a:pt x="9662341" y="1343233"/>
                  <a:pt x="9682901" y="1334884"/>
                  <a:pt x="9662341" y="1318201"/>
                </a:cubicBezTo>
                <a:cubicBezTo>
                  <a:pt x="9672628" y="1318201"/>
                  <a:pt x="9672628" y="1326536"/>
                  <a:pt x="9688051" y="1326536"/>
                </a:cubicBezTo>
                <a:lnTo>
                  <a:pt x="9688051" y="1309853"/>
                </a:lnTo>
                <a:cubicBezTo>
                  <a:pt x="9708611" y="1318201"/>
                  <a:pt x="9718899" y="1309853"/>
                  <a:pt x="9718899" y="1301520"/>
                </a:cubicBezTo>
                <a:cubicBezTo>
                  <a:pt x="9708611" y="1293172"/>
                  <a:pt x="9718899" y="1276489"/>
                  <a:pt x="9703475" y="1268141"/>
                </a:cubicBezTo>
                <a:lnTo>
                  <a:pt x="9682901" y="1268141"/>
                </a:lnTo>
                <a:lnTo>
                  <a:pt x="9682901" y="1251460"/>
                </a:lnTo>
                <a:cubicBezTo>
                  <a:pt x="9652054" y="1251460"/>
                  <a:pt x="9641769" y="1243111"/>
                  <a:pt x="9616070" y="1251460"/>
                </a:cubicBezTo>
                <a:cubicBezTo>
                  <a:pt x="9621207" y="1243111"/>
                  <a:pt x="9636631" y="1243111"/>
                  <a:pt x="9641769" y="1243111"/>
                </a:cubicBezTo>
                <a:cubicBezTo>
                  <a:pt x="9595496" y="1226428"/>
                  <a:pt x="9461821" y="1209747"/>
                  <a:pt x="9472108" y="1168020"/>
                </a:cubicBezTo>
                <a:cubicBezTo>
                  <a:pt x="9451534" y="1159687"/>
                  <a:pt x="9430974" y="1151339"/>
                  <a:pt x="9400114" y="1151339"/>
                </a:cubicBezTo>
                <a:cubicBezTo>
                  <a:pt x="9400114" y="1159687"/>
                  <a:pt x="9415549" y="1159687"/>
                  <a:pt x="9420687" y="1159687"/>
                </a:cubicBezTo>
                <a:cubicBezTo>
                  <a:pt x="9394977" y="1168020"/>
                  <a:pt x="9374417" y="1159687"/>
                  <a:pt x="9364130" y="1142990"/>
                </a:cubicBezTo>
                <a:cubicBezTo>
                  <a:pt x="9369265" y="1151339"/>
                  <a:pt x="9333345" y="1151339"/>
                  <a:pt x="9333345" y="1142990"/>
                </a:cubicBezTo>
                <a:cubicBezTo>
                  <a:pt x="9328208" y="1151339"/>
                  <a:pt x="9302498" y="1142990"/>
                  <a:pt x="9297361" y="1134656"/>
                </a:cubicBezTo>
                <a:lnTo>
                  <a:pt x="9323059" y="1134656"/>
                </a:lnTo>
                <a:cubicBezTo>
                  <a:pt x="9307635" y="1126307"/>
                  <a:pt x="9302498" y="1126307"/>
                  <a:pt x="9297361" y="1117973"/>
                </a:cubicBezTo>
                <a:cubicBezTo>
                  <a:pt x="9292212" y="1117973"/>
                  <a:pt x="9281938" y="1117973"/>
                  <a:pt x="9276788" y="1126307"/>
                </a:cubicBezTo>
                <a:cubicBezTo>
                  <a:pt x="9281938" y="1126307"/>
                  <a:pt x="9297361" y="1117973"/>
                  <a:pt x="9302498" y="1126307"/>
                </a:cubicBezTo>
                <a:cubicBezTo>
                  <a:pt x="9292212" y="1134656"/>
                  <a:pt x="9287075" y="1142990"/>
                  <a:pt x="9271651" y="1134656"/>
                </a:cubicBezTo>
                <a:cubicBezTo>
                  <a:pt x="9240804" y="1109626"/>
                  <a:pt x="9261365" y="1109626"/>
                  <a:pt x="9317922" y="1109626"/>
                </a:cubicBezTo>
                <a:cubicBezTo>
                  <a:pt x="9333345" y="1117973"/>
                  <a:pt x="9338496" y="1126307"/>
                  <a:pt x="9358992" y="1126307"/>
                </a:cubicBezTo>
                <a:cubicBezTo>
                  <a:pt x="9369265" y="1117973"/>
                  <a:pt x="9343632" y="1109626"/>
                  <a:pt x="9358992" y="1109626"/>
                </a:cubicBezTo>
                <a:cubicBezTo>
                  <a:pt x="9374417" y="1109626"/>
                  <a:pt x="9379554" y="1126307"/>
                  <a:pt x="9389839" y="1117973"/>
                </a:cubicBezTo>
                <a:cubicBezTo>
                  <a:pt x="9400114" y="1109626"/>
                  <a:pt x="9369265" y="1117973"/>
                  <a:pt x="9374417" y="1101278"/>
                </a:cubicBezTo>
                <a:cubicBezTo>
                  <a:pt x="9394977" y="1092943"/>
                  <a:pt x="9410401" y="1109626"/>
                  <a:pt x="9436111" y="1109626"/>
                </a:cubicBezTo>
                <a:cubicBezTo>
                  <a:pt x="9466958" y="1109626"/>
                  <a:pt x="9497805" y="1126307"/>
                  <a:pt x="9549226" y="1134656"/>
                </a:cubicBezTo>
                <a:cubicBezTo>
                  <a:pt x="9544076" y="1142990"/>
                  <a:pt x="9564649" y="1134656"/>
                  <a:pt x="9564649" y="1142990"/>
                </a:cubicBezTo>
                <a:cubicBezTo>
                  <a:pt x="9590360" y="1142990"/>
                  <a:pt x="9626344" y="1159687"/>
                  <a:pt x="9636631" y="1159687"/>
                </a:cubicBezTo>
                <a:cubicBezTo>
                  <a:pt x="9595496" y="1168020"/>
                  <a:pt x="9528653" y="1151339"/>
                  <a:pt x="9492669" y="1126307"/>
                </a:cubicBezTo>
                <a:cubicBezTo>
                  <a:pt x="9502955" y="1142990"/>
                  <a:pt x="9533802" y="1151339"/>
                  <a:pt x="9544076" y="1159687"/>
                </a:cubicBezTo>
                <a:cubicBezTo>
                  <a:pt x="9559500" y="1168020"/>
                  <a:pt x="9554363" y="1151339"/>
                  <a:pt x="9569786" y="1159687"/>
                </a:cubicBezTo>
                <a:cubicBezTo>
                  <a:pt x="9580073" y="1168020"/>
                  <a:pt x="9590360" y="1176368"/>
                  <a:pt x="9569786" y="1184716"/>
                </a:cubicBezTo>
                <a:lnTo>
                  <a:pt x="9597584" y="1179074"/>
                </a:lnTo>
                <a:cubicBezTo>
                  <a:pt x="9600647" y="1159687"/>
                  <a:pt x="9626344" y="1184716"/>
                  <a:pt x="9641769" y="1184716"/>
                </a:cubicBezTo>
                <a:cubicBezTo>
                  <a:pt x="9641769" y="1176368"/>
                  <a:pt x="9621207" y="1176368"/>
                  <a:pt x="9616070" y="1168020"/>
                </a:cubicBezTo>
                <a:cubicBezTo>
                  <a:pt x="9636631" y="1176368"/>
                  <a:pt x="9636631" y="1168020"/>
                  <a:pt x="9662341" y="1176368"/>
                </a:cubicBezTo>
                <a:cubicBezTo>
                  <a:pt x="9662341" y="1168020"/>
                  <a:pt x="9662341" y="1168020"/>
                  <a:pt x="9657191" y="1159687"/>
                </a:cubicBezTo>
                <a:cubicBezTo>
                  <a:pt x="9688051" y="1159687"/>
                  <a:pt x="9734322" y="1176368"/>
                  <a:pt x="9749746" y="1168020"/>
                </a:cubicBezTo>
                <a:cubicBezTo>
                  <a:pt x="9744609" y="1159687"/>
                  <a:pt x="9729172" y="1151339"/>
                  <a:pt x="9724035" y="1142990"/>
                </a:cubicBezTo>
                <a:cubicBezTo>
                  <a:pt x="9744609" y="1151339"/>
                  <a:pt x="9775456" y="1176368"/>
                  <a:pt x="9806303" y="1176368"/>
                </a:cubicBezTo>
                <a:cubicBezTo>
                  <a:pt x="9796016" y="1184716"/>
                  <a:pt x="9780593" y="1176368"/>
                  <a:pt x="9765169" y="1176368"/>
                </a:cubicBezTo>
                <a:cubicBezTo>
                  <a:pt x="9780593" y="1193051"/>
                  <a:pt x="9796016" y="1184716"/>
                  <a:pt x="9811440" y="1184716"/>
                </a:cubicBezTo>
                <a:cubicBezTo>
                  <a:pt x="9816578" y="1193051"/>
                  <a:pt x="9816578" y="1201399"/>
                  <a:pt x="9821726" y="1201399"/>
                </a:cubicBezTo>
                <a:cubicBezTo>
                  <a:pt x="9837150" y="1201399"/>
                  <a:pt x="9806303" y="1184716"/>
                  <a:pt x="9826863" y="1193051"/>
                </a:cubicBezTo>
                <a:cubicBezTo>
                  <a:pt x="9826863" y="1193051"/>
                  <a:pt x="9832013" y="1209747"/>
                  <a:pt x="9842287" y="1209747"/>
                </a:cubicBezTo>
                <a:cubicBezTo>
                  <a:pt x="9842287" y="1209747"/>
                  <a:pt x="9852573" y="1209747"/>
                  <a:pt x="9857724" y="1201399"/>
                </a:cubicBezTo>
                <a:cubicBezTo>
                  <a:pt x="9842287" y="1201399"/>
                  <a:pt x="9842287" y="1201399"/>
                  <a:pt x="9837150" y="1193051"/>
                </a:cubicBezTo>
                <a:cubicBezTo>
                  <a:pt x="9857724" y="1193051"/>
                  <a:pt x="9867997" y="1201399"/>
                  <a:pt x="9893709" y="1201399"/>
                </a:cubicBezTo>
                <a:cubicBezTo>
                  <a:pt x="9891140" y="1205566"/>
                  <a:pt x="9896277" y="1211830"/>
                  <a:pt x="9903349" y="1215997"/>
                </a:cubicBezTo>
                <a:lnTo>
                  <a:pt x="9910089" y="1216659"/>
                </a:lnTo>
                <a:lnTo>
                  <a:pt x="9910081" y="1216660"/>
                </a:lnTo>
                <a:lnTo>
                  <a:pt x="9924556" y="1218080"/>
                </a:lnTo>
                <a:lnTo>
                  <a:pt x="9910089" y="1216659"/>
                </a:lnTo>
                <a:lnTo>
                  <a:pt x="9935602" y="1213736"/>
                </a:lnTo>
                <a:cubicBezTo>
                  <a:pt x="9946409" y="1211831"/>
                  <a:pt x="9957976" y="1209747"/>
                  <a:pt x="9965688" y="1209747"/>
                </a:cubicBezTo>
                <a:cubicBezTo>
                  <a:pt x="9970825" y="1201399"/>
                  <a:pt x="9955403" y="1193051"/>
                  <a:pt x="9945128" y="1184716"/>
                </a:cubicBezTo>
                <a:cubicBezTo>
                  <a:pt x="9945128" y="1193051"/>
                  <a:pt x="9965688" y="1201399"/>
                  <a:pt x="9950265" y="1201399"/>
                </a:cubicBezTo>
                <a:cubicBezTo>
                  <a:pt x="9924556" y="1193051"/>
                  <a:pt x="9909131" y="1184716"/>
                  <a:pt x="9883421" y="1193051"/>
                </a:cubicBezTo>
                <a:cubicBezTo>
                  <a:pt x="9873134" y="1184716"/>
                  <a:pt x="9878284" y="1159687"/>
                  <a:pt x="9862861" y="1159687"/>
                </a:cubicBezTo>
                <a:cubicBezTo>
                  <a:pt x="9873134" y="1159687"/>
                  <a:pt x="9867997" y="1142990"/>
                  <a:pt x="9873134" y="1142990"/>
                </a:cubicBezTo>
                <a:cubicBezTo>
                  <a:pt x="9857724" y="1142990"/>
                  <a:pt x="9857724" y="1134656"/>
                  <a:pt x="9862861" y="1134656"/>
                </a:cubicBezTo>
                <a:cubicBezTo>
                  <a:pt x="9847437" y="1134656"/>
                  <a:pt x="9852573" y="1126307"/>
                  <a:pt x="9837150" y="1126307"/>
                </a:cubicBezTo>
                <a:cubicBezTo>
                  <a:pt x="9832013" y="1117973"/>
                  <a:pt x="9821726" y="1101278"/>
                  <a:pt x="9796016" y="1092943"/>
                </a:cubicBezTo>
                <a:cubicBezTo>
                  <a:pt x="9796016" y="1101278"/>
                  <a:pt x="9816578" y="1109626"/>
                  <a:pt x="9806303" y="1117973"/>
                </a:cubicBezTo>
                <a:cubicBezTo>
                  <a:pt x="9796016" y="1109626"/>
                  <a:pt x="9796016" y="1101278"/>
                  <a:pt x="9780593" y="1101278"/>
                </a:cubicBezTo>
                <a:cubicBezTo>
                  <a:pt x="9775456" y="1117973"/>
                  <a:pt x="9837150" y="1126307"/>
                  <a:pt x="9826863" y="1142990"/>
                </a:cubicBezTo>
                <a:cubicBezTo>
                  <a:pt x="9811440" y="1134656"/>
                  <a:pt x="9811440" y="1126307"/>
                  <a:pt x="9785731" y="1126307"/>
                </a:cubicBezTo>
                <a:cubicBezTo>
                  <a:pt x="9790879" y="1109626"/>
                  <a:pt x="9760032" y="1109626"/>
                  <a:pt x="9744609" y="1092943"/>
                </a:cubicBezTo>
                <a:cubicBezTo>
                  <a:pt x="9754884" y="1092943"/>
                  <a:pt x="9765169" y="1109626"/>
                  <a:pt x="9770306" y="1101278"/>
                </a:cubicBezTo>
                <a:cubicBezTo>
                  <a:pt x="9749746" y="1084595"/>
                  <a:pt x="9780593" y="1092943"/>
                  <a:pt x="9780593" y="1092943"/>
                </a:cubicBezTo>
                <a:cubicBezTo>
                  <a:pt x="9780593" y="1084595"/>
                  <a:pt x="9770306" y="1076247"/>
                  <a:pt x="9775456" y="1076247"/>
                </a:cubicBezTo>
                <a:cubicBezTo>
                  <a:pt x="9811440" y="1084595"/>
                  <a:pt x="9857724" y="1084595"/>
                  <a:pt x="9883421" y="1084595"/>
                </a:cubicBezTo>
                <a:cubicBezTo>
                  <a:pt x="9862861" y="1076247"/>
                  <a:pt x="9806303" y="1084595"/>
                  <a:pt x="9790879" y="1067912"/>
                </a:cubicBezTo>
                <a:cubicBezTo>
                  <a:pt x="9785731" y="1067912"/>
                  <a:pt x="9790879" y="1042883"/>
                  <a:pt x="9790879" y="1042883"/>
                </a:cubicBezTo>
                <a:cubicBezTo>
                  <a:pt x="9775456" y="1051231"/>
                  <a:pt x="9775456" y="1034535"/>
                  <a:pt x="9760032" y="1034535"/>
                </a:cubicBezTo>
                <a:cubicBezTo>
                  <a:pt x="9760032" y="1034535"/>
                  <a:pt x="9760032" y="1042883"/>
                  <a:pt x="9749746" y="1034535"/>
                </a:cubicBezTo>
                <a:cubicBezTo>
                  <a:pt x="9775456" y="1026200"/>
                  <a:pt x="9801166" y="1034535"/>
                  <a:pt x="9816578" y="1034535"/>
                </a:cubicBezTo>
                <a:cubicBezTo>
                  <a:pt x="9821726" y="1026200"/>
                  <a:pt x="9821726" y="1034535"/>
                  <a:pt x="9837150" y="1026200"/>
                </a:cubicBezTo>
                <a:cubicBezTo>
                  <a:pt x="9847437" y="1059566"/>
                  <a:pt x="9903994" y="1051231"/>
                  <a:pt x="9929693" y="1076247"/>
                </a:cubicBezTo>
                <a:cubicBezTo>
                  <a:pt x="9903994" y="1076247"/>
                  <a:pt x="9914281" y="1092943"/>
                  <a:pt x="9914281" y="1084595"/>
                </a:cubicBezTo>
                <a:lnTo>
                  <a:pt x="9955403" y="1109626"/>
                </a:lnTo>
                <a:cubicBezTo>
                  <a:pt x="9950265" y="1092943"/>
                  <a:pt x="9960552" y="1092943"/>
                  <a:pt x="9975977" y="1092943"/>
                </a:cubicBezTo>
                <a:cubicBezTo>
                  <a:pt x="9975977" y="1101278"/>
                  <a:pt x="9991399" y="1109626"/>
                  <a:pt x="9986262" y="1117973"/>
                </a:cubicBezTo>
                <a:cubicBezTo>
                  <a:pt x="10022246" y="1126307"/>
                  <a:pt x="10011961" y="1134656"/>
                  <a:pt x="10022246" y="1142990"/>
                </a:cubicBezTo>
                <a:cubicBezTo>
                  <a:pt x="10047956" y="1151339"/>
                  <a:pt x="10017109" y="1134656"/>
                  <a:pt x="10032533" y="1134656"/>
                </a:cubicBezTo>
                <a:cubicBezTo>
                  <a:pt x="10068518" y="1142990"/>
                  <a:pt x="10083940" y="1168020"/>
                  <a:pt x="10114801" y="1168020"/>
                </a:cubicBezTo>
                <a:cubicBezTo>
                  <a:pt x="10125076" y="1184716"/>
                  <a:pt x="10145648" y="1201399"/>
                  <a:pt x="10140499" y="1201399"/>
                </a:cubicBezTo>
                <a:cubicBezTo>
                  <a:pt x="10125076" y="1201399"/>
                  <a:pt x="10125076" y="1184716"/>
                  <a:pt x="10119939" y="1193051"/>
                </a:cubicBezTo>
                <a:cubicBezTo>
                  <a:pt x="10125076" y="1193051"/>
                  <a:pt x="10130224" y="1201399"/>
                  <a:pt x="10130224" y="1209747"/>
                </a:cubicBezTo>
                <a:cubicBezTo>
                  <a:pt x="10145648" y="1201399"/>
                  <a:pt x="10155923" y="1209747"/>
                  <a:pt x="10161071" y="1218080"/>
                </a:cubicBezTo>
                <a:cubicBezTo>
                  <a:pt x="10166208" y="1209747"/>
                  <a:pt x="10207343" y="1226428"/>
                  <a:pt x="10222767" y="1243111"/>
                </a:cubicBezTo>
                <a:cubicBezTo>
                  <a:pt x="10222767" y="1251460"/>
                  <a:pt x="10197056" y="1243111"/>
                  <a:pt x="10197056" y="1251460"/>
                </a:cubicBezTo>
                <a:cubicBezTo>
                  <a:pt x="10207343" y="1251460"/>
                  <a:pt x="10212480" y="1251460"/>
                  <a:pt x="10212480" y="1259793"/>
                </a:cubicBezTo>
                <a:lnTo>
                  <a:pt x="10197056" y="1259793"/>
                </a:lnTo>
                <a:cubicBezTo>
                  <a:pt x="10207343" y="1268141"/>
                  <a:pt x="10222767" y="1268141"/>
                  <a:pt x="10227903" y="1268141"/>
                </a:cubicBezTo>
                <a:cubicBezTo>
                  <a:pt x="10207343" y="1234777"/>
                  <a:pt x="10258764" y="1251460"/>
                  <a:pt x="10269038" y="1243111"/>
                </a:cubicBezTo>
                <a:cubicBezTo>
                  <a:pt x="10279324" y="1251460"/>
                  <a:pt x="10289611" y="1251460"/>
                  <a:pt x="10310171" y="1259793"/>
                </a:cubicBezTo>
                <a:cubicBezTo>
                  <a:pt x="10299885" y="1243111"/>
                  <a:pt x="10310171" y="1243111"/>
                  <a:pt x="10325595" y="1243111"/>
                </a:cubicBezTo>
                <a:cubicBezTo>
                  <a:pt x="10320458" y="1218080"/>
                  <a:pt x="10330745" y="1201399"/>
                  <a:pt x="10351306" y="1209747"/>
                </a:cubicBezTo>
                <a:lnTo>
                  <a:pt x="10337565" y="1199409"/>
                </a:lnTo>
                <a:cubicBezTo>
                  <a:pt x="10347446" y="1193051"/>
                  <a:pt x="10351306" y="1193051"/>
                  <a:pt x="10346169" y="1184716"/>
                </a:cubicBezTo>
                <a:cubicBezTo>
                  <a:pt x="10330745" y="1184716"/>
                  <a:pt x="10315322" y="1176368"/>
                  <a:pt x="10315322" y="1168020"/>
                </a:cubicBezTo>
                <a:cubicBezTo>
                  <a:pt x="10284461" y="1168020"/>
                  <a:pt x="10279324" y="1176368"/>
                  <a:pt x="10243339" y="1159687"/>
                </a:cubicBezTo>
                <a:cubicBezTo>
                  <a:pt x="10227903" y="1159687"/>
                  <a:pt x="10202207" y="1142990"/>
                  <a:pt x="10176495" y="1151339"/>
                </a:cubicBezTo>
                <a:cubicBezTo>
                  <a:pt x="10176495" y="1134656"/>
                  <a:pt x="10181633" y="1142990"/>
                  <a:pt x="10191918" y="1134656"/>
                </a:cubicBezTo>
                <a:cubicBezTo>
                  <a:pt x="10202207" y="1142990"/>
                  <a:pt x="10207343" y="1126307"/>
                  <a:pt x="10217630" y="1142990"/>
                </a:cubicBezTo>
                <a:cubicBezTo>
                  <a:pt x="10217630" y="1142990"/>
                  <a:pt x="10233054" y="1151339"/>
                  <a:pt x="10227903" y="1142990"/>
                </a:cubicBezTo>
                <a:cubicBezTo>
                  <a:pt x="10222767" y="1134656"/>
                  <a:pt x="10202207" y="1126307"/>
                  <a:pt x="10212480" y="1126307"/>
                </a:cubicBezTo>
                <a:cubicBezTo>
                  <a:pt x="10191918" y="1117973"/>
                  <a:pt x="10181633" y="1126307"/>
                  <a:pt x="10171358" y="1109626"/>
                </a:cubicBezTo>
                <a:cubicBezTo>
                  <a:pt x="10191918" y="1117973"/>
                  <a:pt x="10191918" y="1117973"/>
                  <a:pt x="10197056" y="1109626"/>
                </a:cubicBezTo>
                <a:lnTo>
                  <a:pt x="10211911" y="1118893"/>
                </a:lnTo>
                <a:lnTo>
                  <a:pt x="10248477" y="1126307"/>
                </a:lnTo>
                <a:cubicBezTo>
                  <a:pt x="10243339" y="1126307"/>
                  <a:pt x="10233054" y="1109626"/>
                  <a:pt x="10243339" y="1117973"/>
                </a:cubicBezTo>
                <a:cubicBezTo>
                  <a:pt x="10258764" y="1117973"/>
                  <a:pt x="10258764" y="1126307"/>
                  <a:pt x="10269038" y="1134656"/>
                </a:cubicBezTo>
                <a:cubicBezTo>
                  <a:pt x="10279324" y="1134656"/>
                  <a:pt x="10263901" y="1126307"/>
                  <a:pt x="10279324" y="1126307"/>
                </a:cubicBezTo>
                <a:cubicBezTo>
                  <a:pt x="10263901" y="1134656"/>
                  <a:pt x="10294748" y="1134656"/>
                  <a:pt x="10305033" y="1134656"/>
                </a:cubicBezTo>
                <a:cubicBezTo>
                  <a:pt x="10305033" y="1126307"/>
                  <a:pt x="10315322" y="1134656"/>
                  <a:pt x="10325595" y="1134656"/>
                </a:cubicBezTo>
                <a:cubicBezTo>
                  <a:pt x="10335882" y="1117973"/>
                  <a:pt x="10351306" y="1092943"/>
                  <a:pt x="10382153" y="1092943"/>
                </a:cubicBezTo>
                <a:cubicBezTo>
                  <a:pt x="10397576" y="1101278"/>
                  <a:pt x="10392439" y="1092943"/>
                  <a:pt x="10413000" y="1101278"/>
                </a:cubicBezTo>
                <a:cubicBezTo>
                  <a:pt x="10423286" y="1101278"/>
                  <a:pt x="10413000" y="1084595"/>
                  <a:pt x="10423286" y="1092943"/>
                </a:cubicBezTo>
                <a:cubicBezTo>
                  <a:pt x="10423286" y="1101278"/>
                  <a:pt x="10428435" y="1101278"/>
                  <a:pt x="10433573" y="1109626"/>
                </a:cubicBezTo>
                <a:cubicBezTo>
                  <a:pt x="10438710" y="1109626"/>
                  <a:pt x="10433573" y="1092943"/>
                  <a:pt x="10443847" y="1101278"/>
                </a:cubicBezTo>
                <a:cubicBezTo>
                  <a:pt x="10464420" y="1109626"/>
                  <a:pt x="10443847" y="1117973"/>
                  <a:pt x="10469557" y="1134656"/>
                </a:cubicBezTo>
                <a:cubicBezTo>
                  <a:pt x="10469557" y="1126307"/>
                  <a:pt x="10459284" y="1126307"/>
                  <a:pt x="10464420" y="1117973"/>
                </a:cubicBezTo>
                <a:cubicBezTo>
                  <a:pt x="10495268" y="1126307"/>
                  <a:pt x="10515841" y="1126307"/>
                  <a:pt x="10541538" y="1142990"/>
                </a:cubicBezTo>
                <a:cubicBezTo>
                  <a:pt x="10536401" y="1159687"/>
                  <a:pt x="10551825" y="1168020"/>
                  <a:pt x="10567248" y="1176368"/>
                </a:cubicBezTo>
                <a:cubicBezTo>
                  <a:pt x="10556962" y="1193051"/>
                  <a:pt x="10551825" y="1176368"/>
                  <a:pt x="10572399" y="1201399"/>
                </a:cubicBezTo>
                <a:cubicBezTo>
                  <a:pt x="10562111" y="1193051"/>
                  <a:pt x="10551825" y="1193051"/>
                  <a:pt x="10551825" y="1193051"/>
                </a:cubicBezTo>
                <a:cubicBezTo>
                  <a:pt x="10562111" y="1201399"/>
                  <a:pt x="10567248" y="1209747"/>
                  <a:pt x="10567248" y="1218080"/>
                </a:cubicBezTo>
                <a:cubicBezTo>
                  <a:pt x="10556962" y="1218080"/>
                  <a:pt x="10546688" y="1209747"/>
                  <a:pt x="10546688" y="1218080"/>
                </a:cubicBezTo>
                <a:cubicBezTo>
                  <a:pt x="10572399" y="1218080"/>
                  <a:pt x="10551825" y="1243111"/>
                  <a:pt x="10577535" y="1251460"/>
                </a:cubicBezTo>
                <a:cubicBezTo>
                  <a:pt x="10567248" y="1234777"/>
                  <a:pt x="10582672" y="1218080"/>
                  <a:pt x="10603246" y="1218080"/>
                </a:cubicBezTo>
                <a:cubicBezTo>
                  <a:pt x="10598096" y="1209747"/>
                  <a:pt x="10587822" y="1209747"/>
                  <a:pt x="10587822" y="1209747"/>
                </a:cubicBezTo>
                <a:cubicBezTo>
                  <a:pt x="10618669" y="1218080"/>
                  <a:pt x="10613519" y="1193051"/>
                  <a:pt x="10659803" y="1201399"/>
                </a:cubicBezTo>
                <a:cubicBezTo>
                  <a:pt x="10664940" y="1209747"/>
                  <a:pt x="10659803" y="1218080"/>
                  <a:pt x="10670077" y="1218080"/>
                </a:cubicBezTo>
                <a:cubicBezTo>
                  <a:pt x="10675226" y="1201399"/>
                  <a:pt x="10695787" y="1201399"/>
                  <a:pt x="10721499" y="1201399"/>
                </a:cubicBezTo>
                <a:cubicBezTo>
                  <a:pt x="10731784" y="1209747"/>
                  <a:pt x="10736921" y="1218080"/>
                  <a:pt x="10747208" y="1226428"/>
                </a:cubicBezTo>
                <a:lnTo>
                  <a:pt x="10731784" y="1226428"/>
                </a:lnTo>
                <a:cubicBezTo>
                  <a:pt x="10757494" y="1234777"/>
                  <a:pt x="10767768" y="1251460"/>
                  <a:pt x="10752346" y="1251460"/>
                </a:cubicBezTo>
                <a:cubicBezTo>
                  <a:pt x="10772906" y="1259793"/>
                  <a:pt x="10778055" y="1251460"/>
                  <a:pt x="10793478" y="1251460"/>
                </a:cubicBezTo>
                <a:cubicBezTo>
                  <a:pt x="10793478" y="1268141"/>
                  <a:pt x="10808902" y="1268141"/>
                  <a:pt x="10808902" y="1276489"/>
                </a:cubicBezTo>
                <a:cubicBezTo>
                  <a:pt x="10803765" y="1284837"/>
                  <a:pt x="10772906" y="1268141"/>
                  <a:pt x="10762631" y="1268141"/>
                </a:cubicBezTo>
                <a:cubicBezTo>
                  <a:pt x="10778055" y="1293172"/>
                  <a:pt x="10700937" y="1259793"/>
                  <a:pt x="10690650" y="1268141"/>
                </a:cubicBezTo>
                <a:cubicBezTo>
                  <a:pt x="10695787" y="1293172"/>
                  <a:pt x="10721499" y="1276489"/>
                  <a:pt x="10747208" y="1284837"/>
                </a:cubicBezTo>
                <a:cubicBezTo>
                  <a:pt x="10762631" y="1293172"/>
                  <a:pt x="10772906" y="1301520"/>
                  <a:pt x="10757494" y="1301520"/>
                </a:cubicBezTo>
                <a:cubicBezTo>
                  <a:pt x="10788341" y="1309853"/>
                  <a:pt x="10814040" y="1309853"/>
                  <a:pt x="10839749" y="1334884"/>
                </a:cubicBezTo>
                <a:cubicBezTo>
                  <a:pt x="10855174" y="1334884"/>
                  <a:pt x="10829462" y="1318201"/>
                  <a:pt x="10844899" y="1318201"/>
                </a:cubicBezTo>
                <a:cubicBezTo>
                  <a:pt x="10850036" y="1326536"/>
                  <a:pt x="10855174" y="1326536"/>
                  <a:pt x="10860323" y="1334884"/>
                </a:cubicBezTo>
                <a:cubicBezTo>
                  <a:pt x="10850036" y="1326536"/>
                  <a:pt x="10850036" y="1326536"/>
                  <a:pt x="10844899" y="1334884"/>
                </a:cubicBezTo>
                <a:cubicBezTo>
                  <a:pt x="10860323" y="1334884"/>
                  <a:pt x="10875746" y="1343233"/>
                  <a:pt x="10880883" y="1359914"/>
                </a:cubicBezTo>
                <a:cubicBezTo>
                  <a:pt x="10880883" y="1351581"/>
                  <a:pt x="10906593" y="1359914"/>
                  <a:pt x="10906593" y="1368262"/>
                </a:cubicBezTo>
                <a:cubicBezTo>
                  <a:pt x="10901456" y="1359914"/>
                  <a:pt x="10901456" y="1368262"/>
                  <a:pt x="10896308" y="1368262"/>
                </a:cubicBezTo>
                <a:cubicBezTo>
                  <a:pt x="10865461" y="1359914"/>
                  <a:pt x="10844899" y="1351581"/>
                  <a:pt x="10839749" y="1368262"/>
                </a:cubicBezTo>
                <a:cubicBezTo>
                  <a:pt x="10860323" y="1384945"/>
                  <a:pt x="10880883" y="1409974"/>
                  <a:pt x="10906593" y="1426658"/>
                </a:cubicBezTo>
                <a:cubicBezTo>
                  <a:pt x="10880883" y="1418322"/>
                  <a:pt x="10875746" y="1409974"/>
                  <a:pt x="10875746" y="1409974"/>
                </a:cubicBezTo>
                <a:cubicBezTo>
                  <a:pt x="10870609" y="1418322"/>
                  <a:pt x="10850036" y="1393293"/>
                  <a:pt x="10850036" y="1401628"/>
                </a:cubicBezTo>
                <a:cubicBezTo>
                  <a:pt x="10860323" y="1418322"/>
                  <a:pt x="10880883" y="1426658"/>
                  <a:pt x="10886021" y="1435006"/>
                </a:cubicBezTo>
                <a:cubicBezTo>
                  <a:pt x="10891170" y="1451687"/>
                  <a:pt x="10870609" y="1443354"/>
                  <a:pt x="10870609" y="1443354"/>
                </a:cubicBezTo>
                <a:cubicBezTo>
                  <a:pt x="10891170" y="1460035"/>
                  <a:pt x="10922017" y="1476718"/>
                  <a:pt x="10916868" y="1493401"/>
                </a:cubicBezTo>
                <a:cubicBezTo>
                  <a:pt x="10932304" y="1501749"/>
                  <a:pt x="10922017" y="1485066"/>
                  <a:pt x="10937440" y="1493401"/>
                </a:cubicBezTo>
                <a:cubicBezTo>
                  <a:pt x="10947729" y="1510096"/>
                  <a:pt x="10927155" y="1510096"/>
                  <a:pt x="10937440" y="1518431"/>
                </a:cubicBezTo>
                <a:cubicBezTo>
                  <a:pt x="10947729" y="1518431"/>
                  <a:pt x="10952864" y="1510096"/>
                  <a:pt x="10963151" y="1510096"/>
                </a:cubicBezTo>
                <a:cubicBezTo>
                  <a:pt x="10973438" y="1526779"/>
                  <a:pt x="10942577" y="1510096"/>
                  <a:pt x="10947729" y="1518431"/>
                </a:cubicBezTo>
                <a:cubicBezTo>
                  <a:pt x="10963151" y="1526779"/>
                  <a:pt x="10968289" y="1535127"/>
                  <a:pt x="10983712" y="1543462"/>
                </a:cubicBezTo>
                <a:cubicBezTo>
                  <a:pt x="10983712" y="1535127"/>
                  <a:pt x="10968289" y="1518431"/>
                  <a:pt x="10988861" y="1526779"/>
                </a:cubicBezTo>
                <a:cubicBezTo>
                  <a:pt x="10999136" y="1535127"/>
                  <a:pt x="11004286" y="1543462"/>
                  <a:pt x="11014559" y="1551808"/>
                </a:cubicBezTo>
                <a:cubicBezTo>
                  <a:pt x="11004286" y="1526779"/>
                  <a:pt x="11004286" y="1518431"/>
                  <a:pt x="11019708" y="1501749"/>
                </a:cubicBezTo>
                <a:cubicBezTo>
                  <a:pt x="11004286" y="1501749"/>
                  <a:pt x="11009423" y="1493401"/>
                  <a:pt x="11004286" y="1485066"/>
                </a:cubicBezTo>
                <a:cubicBezTo>
                  <a:pt x="11014559" y="1485066"/>
                  <a:pt x="11035133" y="1501749"/>
                  <a:pt x="11029995" y="1485066"/>
                </a:cubicBezTo>
                <a:cubicBezTo>
                  <a:pt x="11014559" y="1476718"/>
                  <a:pt x="11019708" y="1485066"/>
                  <a:pt x="11004286" y="1468383"/>
                </a:cubicBezTo>
                <a:cubicBezTo>
                  <a:pt x="11009423" y="1485066"/>
                  <a:pt x="10978576" y="1493401"/>
                  <a:pt x="10958014" y="1476718"/>
                </a:cubicBezTo>
                <a:cubicBezTo>
                  <a:pt x="10968289" y="1476718"/>
                  <a:pt x="10973438" y="1468383"/>
                  <a:pt x="10963151" y="1460035"/>
                </a:cubicBezTo>
                <a:cubicBezTo>
                  <a:pt x="10952864" y="1460035"/>
                  <a:pt x="10947729" y="1468383"/>
                  <a:pt x="10942577" y="1451687"/>
                </a:cubicBezTo>
                <a:cubicBezTo>
                  <a:pt x="10963151" y="1460035"/>
                  <a:pt x="10937440" y="1443354"/>
                  <a:pt x="10937440" y="1443354"/>
                </a:cubicBezTo>
                <a:lnTo>
                  <a:pt x="10937440" y="1426658"/>
                </a:lnTo>
                <a:cubicBezTo>
                  <a:pt x="10952864" y="1435006"/>
                  <a:pt x="10978576" y="1426658"/>
                  <a:pt x="10988861" y="1443354"/>
                </a:cubicBezTo>
                <a:cubicBezTo>
                  <a:pt x="10988861" y="1443354"/>
                  <a:pt x="10963151" y="1435006"/>
                  <a:pt x="10968289" y="1443354"/>
                </a:cubicBezTo>
                <a:cubicBezTo>
                  <a:pt x="10983712" y="1451687"/>
                  <a:pt x="10993999" y="1451687"/>
                  <a:pt x="11009423" y="1468383"/>
                </a:cubicBezTo>
                <a:cubicBezTo>
                  <a:pt x="11019708" y="1468383"/>
                  <a:pt x="11024846" y="1468383"/>
                  <a:pt x="11024846" y="1460035"/>
                </a:cubicBezTo>
                <a:cubicBezTo>
                  <a:pt x="11024846" y="1451687"/>
                  <a:pt x="11009423" y="1451687"/>
                  <a:pt x="11009423" y="1443354"/>
                </a:cubicBezTo>
                <a:cubicBezTo>
                  <a:pt x="11019708" y="1443354"/>
                  <a:pt x="11019708" y="1451687"/>
                  <a:pt x="11024846" y="1451687"/>
                </a:cubicBezTo>
                <a:cubicBezTo>
                  <a:pt x="11024846" y="1443354"/>
                  <a:pt x="11024846" y="1443354"/>
                  <a:pt x="11019708" y="1435006"/>
                </a:cubicBezTo>
                <a:cubicBezTo>
                  <a:pt x="11014559" y="1426658"/>
                  <a:pt x="11004286" y="1418322"/>
                  <a:pt x="11009423" y="1409974"/>
                </a:cubicBezTo>
                <a:cubicBezTo>
                  <a:pt x="10988861" y="1409974"/>
                  <a:pt x="10958014" y="1401628"/>
                  <a:pt x="10937440" y="1393293"/>
                </a:cubicBezTo>
                <a:cubicBezTo>
                  <a:pt x="10963151" y="1401628"/>
                  <a:pt x="10947729" y="1368262"/>
                  <a:pt x="10947729" y="1368262"/>
                </a:cubicBezTo>
                <a:cubicBezTo>
                  <a:pt x="10922017" y="1368262"/>
                  <a:pt x="10932304" y="1393293"/>
                  <a:pt x="10906593" y="1368262"/>
                </a:cubicBezTo>
                <a:cubicBezTo>
                  <a:pt x="10916868" y="1376597"/>
                  <a:pt x="10922017" y="1368262"/>
                  <a:pt x="10922017" y="1359914"/>
                </a:cubicBezTo>
                <a:cubicBezTo>
                  <a:pt x="10906593" y="1351581"/>
                  <a:pt x="10906593" y="1343233"/>
                  <a:pt x="10896308" y="1343233"/>
                </a:cubicBezTo>
                <a:cubicBezTo>
                  <a:pt x="10911730" y="1343233"/>
                  <a:pt x="10911730" y="1343233"/>
                  <a:pt x="10922017" y="1334884"/>
                </a:cubicBezTo>
                <a:cubicBezTo>
                  <a:pt x="10901456" y="1326536"/>
                  <a:pt x="10947729" y="1334884"/>
                  <a:pt x="10927155" y="1326536"/>
                </a:cubicBezTo>
                <a:cubicBezTo>
                  <a:pt x="10911730" y="1326536"/>
                  <a:pt x="10911730" y="1326536"/>
                  <a:pt x="10896308" y="1318201"/>
                </a:cubicBezTo>
                <a:cubicBezTo>
                  <a:pt x="10896308" y="1309853"/>
                  <a:pt x="10860323" y="1284837"/>
                  <a:pt x="10880883" y="1284837"/>
                </a:cubicBezTo>
                <a:cubicBezTo>
                  <a:pt x="10896308" y="1293172"/>
                  <a:pt x="10901456" y="1293172"/>
                  <a:pt x="10922017" y="1301520"/>
                </a:cubicBezTo>
                <a:cubicBezTo>
                  <a:pt x="10927155" y="1293172"/>
                  <a:pt x="10911730" y="1293172"/>
                  <a:pt x="10911730" y="1284837"/>
                </a:cubicBezTo>
                <a:cubicBezTo>
                  <a:pt x="10927155" y="1284837"/>
                  <a:pt x="10947729" y="1293172"/>
                  <a:pt x="10958014" y="1284837"/>
                </a:cubicBezTo>
                <a:cubicBezTo>
                  <a:pt x="10952864" y="1284837"/>
                  <a:pt x="10947729" y="1268141"/>
                  <a:pt x="10952864" y="1268141"/>
                </a:cubicBezTo>
                <a:cubicBezTo>
                  <a:pt x="10963151" y="1284837"/>
                  <a:pt x="10999136" y="1284837"/>
                  <a:pt x="11014559" y="1293172"/>
                </a:cubicBezTo>
                <a:cubicBezTo>
                  <a:pt x="10999136" y="1284837"/>
                  <a:pt x="11004286" y="1276489"/>
                  <a:pt x="11014559" y="1276489"/>
                </a:cubicBezTo>
                <a:cubicBezTo>
                  <a:pt x="10999136" y="1276489"/>
                  <a:pt x="10983712" y="1268141"/>
                  <a:pt x="10988861" y="1259793"/>
                </a:cubicBezTo>
                <a:cubicBezTo>
                  <a:pt x="11009423" y="1276489"/>
                  <a:pt x="11029995" y="1276489"/>
                  <a:pt x="11045418" y="1276489"/>
                </a:cubicBezTo>
                <a:cubicBezTo>
                  <a:pt x="11050555" y="1284837"/>
                  <a:pt x="11055693" y="1293172"/>
                  <a:pt x="11055693" y="1301520"/>
                </a:cubicBezTo>
                <a:cubicBezTo>
                  <a:pt x="11065980" y="1309853"/>
                  <a:pt x="11071117" y="1309853"/>
                  <a:pt x="11076267" y="1301520"/>
                </a:cubicBezTo>
                <a:cubicBezTo>
                  <a:pt x="11055693" y="1293172"/>
                  <a:pt x="11076267" y="1293172"/>
                  <a:pt x="11071117" y="1276489"/>
                </a:cubicBezTo>
                <a:cubicBezTo>
                  <a:pt x="11086554" y="1284837"/>
                  <a:pt x="11086554" y="1268141"/>
                  <a:pt x="11101976" y="1276489"/>
                </a:cubicBezTo>
                <a:cubicBezTo>
                  <a:pt x="11101976" y="1284837"/>
                  <a:pt x="11117401" y="1301520"/>
                  <a:pt x="11101976" y="1309853"/>
                </a:cubicBezTo>
                <a:cubicBezTo>
                  <a:pt x="11117401" y="1309853"/>
                  <a:pt x="11122538" y="1318201"/>
                  <a:pt x="11143098" y="1318201"/>
                </a:cubicBezTo>
                <a:cubicBezTo>
                  <a:pt x="11148248" y="1334884"/>
                  <a:pt x="11158533" y="1351581"/>
                  <a:pt x="11179095" y="1368262"/>
                </a:cubicBezTo>
                <a:cubicBezTo>
                  <a:pt x="11189382" y="1368262"/>
                  <a:pt x="11173957" y="1359914"/>
                  <a:pt x="11189382" y="1359914"/>
                </a:cubicBezTo>
                <a:cubicBezTo>
                  <a:pt x="11194519" y="1368262"/>
                  <a:pt x="11215079" y="1376597"/>
                  <a:pt x="11209942" y="1384945"/>
                </a:cubicBezTo>
                <a:cubicBezTo>
                  <a:pt x="11199655" y="1384945"/>
                  <a:pt x="11189382" y="1368262"/>
                  <a:pt x="11189382" y="1376597"/>
                </a:cubicBezTo>
                <a:cubicBezTo>
                  <a:pt x="11220229" y="1393293"/>
                  <a:pt x="11230516" y="1401628"/>
                  <a:pt x="11245938" y="1409974"/>
                </a:cubicBezTo>
                <a:cubicBezTo>
                  <a:pt x="11230516" y="1409974"/>
                  <a:pt x="11194519" y="1418322"/>
                  <a:pt x="11173957" y="1401628"/>
                </a:cubicBezTo>
                <a:cubicBezTo>
                  <a:pt x="11173957" y="1393293"/>
                  <a:pt x="11189382" y="1401628"/>
                  <a:pt x="11184232" y="1393293"/>
                </a:cubicBezTo>
                <a:cubicBezTo>
                  <a:pt x="11168808" y="1376597"/>
                  <a:pt x="11163670" y="1384945"/>
                  <a:pt x="11143098" y="1376597"/>
                </a:cubicBezTo>
                <a:cubicBezTo>
                  <a:pt x="11143098" y="1384945"/>
                  <a:pt x="11153385" y="1393293"/>
                  <a:pt x="11153385" y="1393293"/>
                </a:cubicBezTo>
                <a:cubicBezTo>
                  <a:pt x="11153385" y="1409974"/>
                  <a:pt x="11132823" y="1401628"/>
                  <a:pt x="11112251" y="1393293"/>
                </a:cubicBezTo>
                <a:cubicBezTo>
                  <a:pt x="11143098" y="1418322"/>
                  <a:pt x="11137961" y="1435006"/>
                  <a:pt x="11132823" y="1451687"/>
                </a:cubicBezTo>
                <a:cubicBezTo>
                  <a:pt x="11143098" y="1460035"/>
                  <a:pt x="11158533" y="1460035"/>
                  <a:pt x="11173957" y="1468383"/>
                </a:cubicBezTo>
                <a:cubicBezTo>
                  <a:pt x="11153385" y="1476718"/>
                  <a:pt x="11189382" y="1476718"/>
                  <a:pt x="11194519" y="1485066"/>
                </a:cubicBezTo>
                <a:cubicBezTo>
                  <a:pt x="11179095" y="1485066"/>
                  <a:pt x="11189382" y="1493401"/>
                  <a:pt x="11199655" y="1501749"/>
                </a:cubicBezTo>
                <a:cubicBezTo>
                  <a:pt x="11199655" y="1510096"/>
                  <a:pt x="11179095" y="1501749"/>
                  <a:pt x="11179095" y="1510096"/>
                </a:cubicBezTo>
                <a:cubicBezTo>
                  <a:pt x="11184232" y="1518431"/>
                  <a:pt x="11199655" y="1518431"/>
                  <a:pt x="11209942" y="1526779"/>
                </a:cubicBezTo>
                <a:cubicBezTo>
                  <a:pt x="11204806" y="1510096"/>
                  <a:pt x="11204806" y="1510096"/>
                  <a:pt x="11215079" y="1501749"/>
                </a:cubicBezTo>
                <a:cubicBezTo>
                  <a:pt x="11194519" y="1493401"/>
                  <a:pt x="11199655" y="1476718"/>
                  <a:pt x="11189382" y="1476718"/>
                </a:cubicBezTo>
                <a:cubicBezTo>
                  <a:pt x="11184232" y="1468383"/>
                  <a:pt x="11204806" y="1476718"/>
                  <a:pt x="11209942" y="1476718"/>
                </a:cubicBezTo>
                <a:cubicBezTo>
                  <a:pt x="11199655" y="1468383"/>
                  <a:pt x="11194519" y="1468383"/>
                  <a:pt x="11189382" y="1460035"/>
                </a:cubicBezTo>
                <a:cubicBezTo>
                  <a:pt x="11189382" y="1468383"/>
                  <a:pt x="11189382" y="1476718"/>
                  <a:pt x="11184232" y="1468383"/>
                </a:cubicBezTo>
                <a:cubicBezTo>
                  <a:pt x="11173957" y="1460035"/>
                  <a:pt x="11158533" y="1443354"/>
                  <a:pt x="11153385" y="1426658"/>
                </a:cubicBezTo>
                <a:cubicBezTo>
                  <a:pt x="11189382" y="1435006"/>
                  <a:pt x="11179095" y="1460035"/>
                  <a:pt x="11215079" y="1468383"/>
                </a:cubicBezTo>
                <a:cubicBezTo>
                  <a:pt x="11204806" y="1468383"/>
                  <a:pt x="11215079" y="1476718"/>
                  <a:pt x="11220229" y="1485066"/>
                </a:cubicBezTo>
                <a:cubicBezTo>
                  <a:pt x="11235653" y="1493401"/>
                  <a:pt x="11225366" y="1476718"/>
                  <a:pt x="11245938" y="1485066"/>
                </a:cubicBezTo>
                <a:cubicBezTo>
                  <a:pt x="11256225" y="1493401"/>
                  <a:pt x="11245938" y="1493401"/>
                  <a:pt x="11256225" y="1501749"/>
                </a:cubicBezTo>
                <a:cubicBezTo>
                  <a:pt x="11266500" y="1501749"/>
                  <a:pt x="11251076" y="1485066"/>
                  <a:pt x="11261363" y="1485066"/>
                </a:cubicBezTo>
                <a:cubicBezTo>
                  <a:pt x="11245938" y="1485066"/>
                  <a:pt x="11235653" y="1476718"/>
                  <a:pt x="11240789" y="1468383"/>
                </a:cubicBezTo>
                <a:cubicBezTo>
                  <a:pt x="11261363" y="1468383"/>
                  <a:pt x="11276785" y="1510096"/>
                  <a:pt x="11292210" y="1493401"/>
                </a:cubicBezTo>
                <a:cubicBezTo>
                  <a:pt x="11287060" y="1493401"/>
                  <a:pt x="11276785" y="1485066"/>
                  <a:pt x="11271636" y="1485066"/>
                </a:cubicBezTo>
                <a:cubicBezTo>
                  <a:pt x="11271636" y="1476718"/>
                  <a:pt x="11256225" y="1468383"/>
                  <a:pt x="11276785" y="1468383"/>
                </a:cubicBezTo>
                <a:cubicBezTo>
                  <a:pt x="11281923" y="1485066"/>
                  <a:pt x="11292210" y="1468383"/>
                  <a:pt x="11307633" y="1468383"/>
                </a:cubicBezTo>
                <a:cubicBezTo>
                  <a:pt x="11292210" y="1460035"/>
                  <a:pt x="11287060" y="1460035"/>
                  <a:pt x="11276785" y="1443354"/>
                </a:cubicBezTo>
                <a:cubicBezTo>
                  <a:pt x="11287060" y="1451687"/>
                  <a:pt x="11271636" y="1426658"/>
                  <a:pt x="11287060" y="1435006"/>
                </a:cubicBezTo>
                <a:cubicBezTo>
                  <a:pt x="11292210" y="1435006"/>
                  <a:pt x="11292210" y="1460035"/>
                  <a:pt x="11307633" y="1451687"/>
                </a:cubicBezTo>
                <a:cubicBezTo>
                  <a:pt x="11292210" y="1443354"/>
                  <a:pt x="11302497" y="1443354"/>
                  <a:pt x="11297347" y="1435006"/>
                </a:cubicBezTo>
                <a:cubicBezTo>
                  <a:pt x="11281923" y="1426658"/>
                  <a:pt x="11276785" y="1435006"/>
                  <a:pt x="11271636" y="1418322"/>
                </a:cubicBezTo>
                <a:cubicBezTo>
                  <a:pt x="11281923" y="1418322"/>
                  <a:pt x="11312770" y="1443354"/>
                  <a:pt x="11317921" y="1435006"/>
                </a:cubicBezTo>
                <a:cubicBezTo>
                  <a:pt x="11307633" y="1426658"/>
                  <a:pt x="11297347" y="1418322"/>
                  <a:pt x="11297347" y="1409974"/>
                </a:cubicBezTo>
                <a:cubicBezTo>
                  <a:pt x="11317921" y="1409974"/>
                  <a:pt x="11323057" y="1409974"/>
                  <a:pt x="11343618" y="1418322"/>
                </a:cubicBezTo>
                <a:cubicBezTo>
                  <a:pt x="11333344" y="1426658"/>
                  <a:pt x="11369328" y="1426658"/>
                  <a:pt x="11374478" y="1435006"/>
                </a:cubicBezTo>
                <a:cubicBezTo>
                  <a:pt x="11364191" y="1451687"/>
                  <a:pt x="11353904" y="1426658"/>
                  <a:pt x="11333344" y="1426658"/>
                </a:cubicBezTo>
                <a:cubicBezTo>
                  <a:pt x="11338481" y="1435006"/>
                  <a:pt x="11343618" y="1435006"/>
                  <a:pt x="11333344" y="1443354"/>
                </a:cubicBezTo>
                <a:cubicBezTo>
                  <a:pt x="11353904" y="1443354"/>
                  <a:pt x="11364191" y="1460035"/>
                  <a:pt x="11348768" y="1468383"/>
                </a:cubicBezTo>
                <a:cubicBezTo>
                  <a:pt x="11379615" y="1460035"/>
                  <a:pt x="11400188" y="1493401"/>
                  <a:pt x="11441309" y="1501749"/>
                </a:cubicBezTo>
                <a:cubicBezTo>
                  <a:pt x="11441309" y="1485066"/>
                  <a:pt x="11456733" y="1501749"/>
                  <a:pt x="11461883" y="1510096"/>
                </a:cubicBezTo>
                <a:cubicBezTo>
                  <a:pt x="11461883" y="1501749"/>
                  <a:pt x="11446459" y="1485066"/>
                  <a:pt x="11461883" y="1485066"/>
                </a:cubicBezTo>
                <a:cubicBezTo>
                  <a:pt x="11467019" y="1493401"/>
                  <a:pt x="11467019" y="1493401"/>
                  <a:pt x="11477306" y="1493401"/>
                </a:cubicBezTo>
                <a:lnTo>
                  <a:pt x="11494741" y="1480210"/>
                </a:lnTo>
                <a:lnTo>
                  <a:pt x="11539000" y="1501749"/>
                </a:lnTo>
                <a:cubicBezTo>
                  <a:pt x="11528715" y="1510096"/>
                  <a:pt x="11533863" y="1543462"/>
                  <a:pt x="11554424" y="1560143"/>
                </a:cubicBezTo>
                <a:cubicBezTo>
                  <a:pt x="11549287" y="1560143"/>
                  <a:pt x="11513290" y="1560143"/>
                  <a:pt x="11523577" y="1576839"/>
                </a:cubicBezTo>
                <a:cubicBezTo>
                  <a:pt x="11528715" y="1568491"/>
                  <a:pt x="11533863" y="1568491"/>
                  <a:pt x="11549287" y="1576839"/>
                </a:cubicBezTo>
                <a:cubicBezTo>
                  <a:pt x="11554424" y="1576839"/>
                  <a:pt x="11533863" y="1585174"/>
                  <a:pt x="11549287" y="1593522"/>
                </a:cubicBezTo>
                <a:cubicBezTo>
                  <a:pt x="11574998" y="1593522"/>
                  <a:pt x="11559574" y="1568491"/>
                  <a:pt x="11574998" y="1568491"/>
                </a:cubicBezTo>
                <a:cubicBezTo>
                  <a:pt x="11569849" y="1560143"/>
                  <a:pt x="11559574" y="1551808"/>
                  <a:pt x="11564711" y="1543462"/>
                </a:cubicBezTo>
                <a:cubicBezTo>
                  <a:pt x="11574998" y="1551808"/>
                  <a:pt x="11580134" y="1551808"/>
                  <a:pt x="11590421" y="1551808"/>
                </a:cubicBezTo>
                <a:cubicBezTo>
                  <a:pt x="11605845" y="1543462"/>
                  <a:pt x="11605845" y="1510096"/>
                  <a:pt x="11631555" y="1510096"/>
                </a:cubicBezTo>
                <a:cubicBezTo>
                  <a:pt x="11610981" y="1501749"/>
                  <a:pt x="11610981" y="1518431"/>
                  <a:pt x="11600696" y="1501749"/>
                </a:cubicBezTo>
                <a:cubicBezTo>
                  <a:pt x="11600696" y="1493401"/>
                  <a:pt x="11616131" y="1501749"/>
                  <a:pt x="11616131" y="1493401"/>
                </a:cubicBezTo>
                <a:cubicBezTo>
                  <a:pt x="11626405" y="1493401"/>
                  <a:pt x="11636692" y="1501749"/>
                  <a:pt x="11636692" y="1493401"/>
                </a:cubicBezTo>
                <a:cubicBezTo>
                  <a:pt x="11621268" y="1493401"/>
                  <a:pt x="11616131" y="1476718"/>
                  <a:pt x="11616131" y="1485066"/>
                </a:cubicBezTo>
                <a:cubicBezTo>
                  <a:pt x="11610981" y="1476718"/>
                  <a:pt x="11600696" y="1468383"/>
                  <a:pt x="11595558" y="1451687"/>
                </a:cubicBezTo>
                <a:cubicBezTo>
                  <a:pt x="11631555" y="1468383"/>
                  <a:pt x="11626405" y="1443354"/>
                  <a:pt x="11600696" y="1426658"/>
                </a:cubicBezTo>
                <a:cubicBezTo>
                  <a:pt x="11610981" y="1418322"/>
                  <a:pt x="11621268" y="1418322"/>
                  <a:pt x="11636692" y="1418322"/>
                </a:cubicBezTo>
                <a:cubicBezTo>
                  <a:pt x="11657252" y="1435006"/>
                  <a:pt x="11636692" y="1435006"/>
                  <a:pt x="11636692" y="1443354"/>
                </a:cubicBezTo>
                <a:cubicBezTo>
                  <a:pt x="11672677" y="1468383"/>
                  <a:pt x="11667539" y="1418322"/>
                  <a:pt x="11646978" y="1418322"/>
                </a:cubicBezTo>
                <a:cubicBezTo>
                  <a:pt x="11657252" y="1418322"/>
                  <a:pt x="11667539" y="1418322"/>
                  <a:pt x="11677826" y="1426658"/>
                </a:cubicBezTo>
                <a:cubicBezTo>
                  <a:pt x="11672677" y="1418322"/>
                  <a:pt x="11693237" y="1435006"/>
                  <a:pt x="11693237" y="1426658"/>
                </a:cubicBezTo>
                <a:cubicBezTo>
                  <a:pt x="11682962" y="1418322"/>
                  <a:pt x="11677826" y="1418322"/>
                  <a:pt x="11672677" y="1409974"/>
                </a:cubicBezTo>
                <a:lnTo>
                  <a:pt x="11698386" y="1409974"/>
                </a:lnTo>
                <a:cubicBezTo>
                  <a:pt x="11693237" y="1384945"/>
                  <a:pt x="11698386" y="1384945"/>
                  <a:pt x="11703536" y="1359914"/>
                </a:cubicBezTo>
                <a:cubicBezTo>
                  <a:pt x="11693237" y="1351581"/>
                  <a:pt x="11677826" y="1343233"/>
                  <a:pt x="11672677" y="1334884"/>
                </a:cubicBezTo>
                <a:cubicBezTo>
                  <a:pt x="11682962" y="1334884"/>
                  <a:pt x="11682962" y="1334884"/>
                  <a:pt x="11677826" y="1318201"/>
                </a:cubicBezTo>
                <a:cubicBezTo>
                  <a:pt x="11688099" y="1326536"/>
                  <a:pt x="11693237" y="1326536"/>
                  <a:pt x="11698386" y="1326536"/>
                </a:cubicBezTo>
                <a:cubicBezTo>
                  <a:pt x="11703536" y="1318201"/>
                  <a:pt x="11688099" y="1309853"/>
                  <a:pt x="11688099" y="1301520"/>
                </a:cubicBezTo>
                <a:cubicBezTo>
                  <a:pt x="11703536" y="1309853"/>
                  <a:pt x="11724096" y="1309853"/>
                  <a:pt x="11729246" y="1318201"/>
                </a:cubicBezTo>
                <a:cubicBezTo>
                  <a:pt x="11729246" y="1309853"/>
                  <a:pt x="11734383" y="1318201"/>
                  <a:pt x="11734383" y="1309853"/>
                </a:cubicBezTo>
                <a:cubicBezTo>
                  <a:pt x="11718960" y="1301520"/>
                  <a:pt x="11708673" y="1309853"/>
                  <a:pt x="11698386" y="1293172"/>
                </a:cubicBezTo>
                <a:cubicBezTo>
                  <a:pt x="11698386" y="1284837"/>
                  <a:pt x="11718960" y="1293172"/>
                  <a:pt x="11724096" y="1301520"/>
                </a:cubicBezTo>
                <a:cubicBezTo>
                  <a:pt x="11734383" y="1284837"/>
                  <a:pt x="11806364" y="1293172"/>
                  <a:pt x="11754945" y="1259793"/>
                </a:cubicBezTo>
                <a:lnTo>
                  <a:pt x="11770368" y="1259793"/>
                </a:lnTo>
                <a:cubicBezTo>
                  <a:pt x="11765230" y="1243111"/>
                  <a:pt x="11770368" y="1243111"/>
                  <a:pt x="11760080" y="1234777"/>
                </a:cubicBezTo>
                <a:cubicBezTo>
                  <a:pt x="11765230" y="1234777"/>
                  <a:pt x="11765230" y="1226428"/>
                  <a:pt x="11775517" y="1234777"/>
                </a:cubicBezTo>
                <a:cubicBezTo>
                  <a:pt x="11790942" y="1234777"/>
                  <a:pt x="11785792" y="1243111"/>
                  <a:pt x="11801229" y="1243111"/>
                </a:cubicBezTo>
                <a:cubicBezTo>
                  <a:pt x="11826926" y="1234777"/>
                  <a:pt x="11801229" y="1176368"/>
                  <a:pt x="11749807" y="1184716"/>
                </a:cubicBezTo>
                <a:cubicBezTo>
                  <a:pt x="11749807" y="1176368"/>
                  <a:pt x="11754945" y="1168020"/>
                  <a:pt x="11765230" y="1168020"/>
                </a:cubicBezTo>
                <a:cubicBezTo>
                  <a:pt x="11785792" y="1184716"/>
                  <a:pt x="11801229" y="1193051"/>
                  <a:pt x="11821789" y="1201399"/>
                </a:cubicBezTo>
                <a:cubicBezTo>
                  <a:pt x="11857773" y="1243111"/>
                  <a:pt x="11888632" y="1293172"/>
                  <a:pt x="11832063" y="1301520"/>
                </a:cubicBezTo>
                <a:cubicBezTo>
                  <a:pt x="11811502" y="1301520"/>
                  <a:pt x="11796077" y="1284837"/>
                  <a:pt x="11785792" y="1301520"/>
                </a:cubicBezTo>
                <a:cubicBezTo>
                  <a:pt x="11811502" y="1309853"/>
                  <a:pt x="11816651" y="1309853"/>
                  <a:pt x="11832063" y="1318201"/>
                </a:cubicBezTo>
                <a:cubicBezTo>
                  <a:pt x="11826926" y="1293172"/>
                  <a:pt x="11893770" y="1343233"/>
                  <a:pt x="11914330" y="1334884"/>
                </a:cubicBezTo>
                <a:cubicBezTo>
                  <a:pt x="11919479" y="1343233"/>
                  <a:pt x="11919479" y="1351581"/>
                  <a:pt x="11934904" y="1359914"/>
                </a:cubicBezTo>
                <a:lnTo>
                  <a:pt x="11960601" y="1359914"/>
                </a:lnTo>
                <a:cubicBezTo>
                  <a:pt x="11976038" y="1376597"/>
                  <a:pt x="12012022" y="1384945"/>
                  <a:pt x="12053156" y="1409974"/>
                </a:cubicBezTo>
                <a:cubicBezTo>
                  <a:pt x="12076285" y="1418322"/>
                  <a:pt x="12101994" y="1432921"/>
                  <a:pt x="12127059" y="1446478"/>
                </a:cubicBezTo>
                <a:lnTo>
                  <a:pt x="12146583" y="1456220"/>
                </a:lnTo>
                <a:lnTo>
                  <a:pt x="12146583" y="4532507"/>
                </a:lnTo>
                <a:lnTo>
                  <a:pt x="0" y="4532507"/>
                </a:lnTo>
                <a:lnTo>
                  <a:pt x="0" y="1284593"/>
                </a:lnTo>
                <a:lnTo>
                  <a:pt x="625903" y="997124"/>
                </a:lnTo>
                <a:lnTo>
                  <a:pt x="1235243" y="767793"/>
                </a:lnTo>
                <a:cubicBezTo>
                  <a:pt x="1189757" y="791970"/>
                  <a:pt x="1163516" y="800779"/>
                  <a:pt x="1153014" y="818395"/>
                </a:cubicBezTo>
                <a:cubicBezTo>
                  <a:pt x="1179255" y="800779"/>
                  <a:pt x="1231739" y="800779"/>
                  <a:pt x="1226501" y="774356"/>
                </a:cubicBezTo>
                <a:lnTo>
                  <a:pt x="1241444" y="774356"/>
                </a:lnTo>
                <a:cubicBezTo>
                  <a:pt x="1246480" y="767740"/>
                  <a:pt x="1256563" y="767740"/>
                  <a:pt x="1261600" y="761136"/>
                </a:cubicBezTo>
                <a:lnTo>
                  <a:pt x="1355026" y="722712"/>
                </a:lnTo>
                <a:lnTo>
                  <a:pt x="1573425" y="656279"/>
                </a:lnTo>
                <a:lnTo>
                  <a:pt x="1548764" y="677469"/>
                </a:lnTo>
                <a:cubicBezTo>
                  <a:pt x="1564137" y="677469"/>
                  <a:pt x="1579524" y="677469"/>
                  <a:pt x="1579524" y="668660"/>
                </a:cubicBezTo>
                <a:cubicBezTo>
                  <a:pt x="1559014" y="677469"/>
                  <a:pt x="1560304" y="675263"/>
                  <a:pt x="1566073" y="669757"/>
                </a:cubicBezTo>
                <a:lnTo>
                  <a:pt x="1576411" y="655374"/>
                </a:lnTo>
                <a:lnTo>
                  <a:pt x="1641092" y="635688"/>
                </a:lnTo>
                <a:cubicBezTo>
                  <a:pt x="1638435" y="651031"/>
                  <a:pt x="1633348" y="655441"/>
                  <a:pt x="1630805" y="659852"/>
                </a:cubicBezTo>
                <a:cubicBezTo>
                  <a:pt x="1646077" y="642222"/>
                  <a:pt x="1656262" y="642222"/>
                  <a:pt x="1671521" y="633427"/>
                </a:cubicBezTo>
                <a:lnTo>
                  <a:pt x="1658565" y="630385"/>
                </a:lnTo>
                <a:lnTo>
                  <a:pt x="2128499" y="487413"/>
                </a:lnTo>
                <a:lnTo>
                  <a:pt x="2286594" y="449463"/>
                </a:lnTo>
                <a:lnTo>
                  <a:pt x="2268753" y="457256"/>
                </a:lnTo>
                <a:cubicBezTo>
                  <a:pt x="2273802" y="453954"/>
                  <a:pt x="2282621" y="452303"/>
                  <a:pt x="2289554" y="450654"/>
                </a:cubicBezTo>
                <a:lnTo>
                  <a:pt x="2942471" y="292001"/>
                </a:lnTo>
                <a:lnTo>
                  <a:pt x="2957896" y="292001"/>
                </a:lnTo>
                <a:cubicBezTo>
                  <a:pt x="2978456" y="283668"/>
                  <a:pt x="2999028" y="283668"/>
                  <a:pt x="3019590" y="275320"/>
                </a:cubicBezTo>
                <a:lnTo>
                  <a:pt x="3050437" y="275320"/>
                </a:lnTo>
                <a:lnTo>
                  <a:pt x="3051534" y="269103"/>
                </a:lnTo>
                <a:lnTo>
                  <a:pt x="3057512" y="271146"/>
                </a:lnTo>
                <a:cubicBezTo>
                  <a:pt x="3060724" y="273233"/>
                  <a:pt x="3063292" y="275320"/>
                  <a:pt x="3065861" y="275320"/>
                </a:cubicBezTo>
                <a:cubicBezTo>
                  <a:pt x="3065861" y="258637"/>
                  <a:pt x="3086434" y="266972"/>
                  <a:pt x="3091571" y="258637"/>
                </a:cubicBezTo>
                <a:lnTo>
                  <a:pt x="3123886" y="255485"/>
                </a:lnTo>
                <a:lnTo>
                  <a:pt x="3168689" y="250289"/>
                </a:lnTo>
                <a:cubicBezTo>
                  <a:pt x="3191830" y="246122"/>
                  <a:pt x="3214973" y="241941"/>
                  <a:pt x="3240670" y="241941"/>
                </a:cubicBezTo>
                <a:cubicBezTo>
                  <a:pt x="3230396" y="233608"/>
                  <a:pt x="3250956" y="233608"/>
                  <a:pt x="3240670" y="233608"/>
                </a:cubicBezTo>
                <a:cubicBezTo>
                  <a:pt x="3518320" y="183547"/>
                  <a:pt x="3801096" y="133487"/>
                  <a:pt x="4089021" y="100121"/>
                </a:cubicBezTo>
                <a:cubicBezTo>
                  <a:pt x="4094158" y="100121"/>
                  <a:pt x="4099308" y="100121"/>
                  <a:pt x="4094158" y="108455"/>
                </a:cubicBezTo>
                <a:cubicBezTo>
                  <a:pt x="4114730" y="100121"/>
                  <a:pt x="4104445" y="100121"/>
                  <a:pt x="4104445" y="100121"/>
                </a:cubicBezTo>
                <a:lnTo>
                  <a:pt x="4320792" y="75809"/>
                </a:lnTo>
                <a:cubicBezTo>
                  <a:pt x="4325334" y="78501"/>
                  <a:pt x="4331635" y="78501"/>
                  <a:pt x="4336052" y="77392"/>
                </a:cubicBezTo>
                <a:lnTo>
                  <a:pt x="4633377" y="40671"/>
                </a:lnTo>
                <a:cubicBezTo>
                  <a:pt x="4811400" y="25031"/>
                  <a:pt x="4991361" y="12515"/>
                  <a:pt x="517387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fr-FR"/>
              <a:t>Picture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F555CF8-2637-43B8-BE75-D95A7DF41D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93975" y="215496"/>
            <a:ext cx="1597008" cy="49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62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AC5D09B-FA1D-A085-687E-C32EC8250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130" y="342001"/>
            <a:ext cx="9271170" cy="1140607"/>
          </a:xfrm>
        </p:spPr>
        <p:txBody>
          <a:bodyPr/>
          <a:lstStyle>
            <a:lvl1pPr>
              <a:defRPr b="1"/>
            </a:lvl1pPr>
          </a:lstStyle>
          <a:p>
            <a:r>
              <a:rPr lang="en-GB" noProof="0"/>
              <a:t>Title C - 1 or 2 lines</a:t>
            </a:r>
            <a:endParaRPr lang="en-US"/>
          </a:p>
        </p:txBody>
      </p:sp>
      <p:sp>
        <p:nvSpPr>
          <p:cNvPr id="10" name="Text Placeholder 139">
            <a:extLst>
              <a:ext uri="{FF2B5EF4-FFF2-40B4-BE49-F238E27FC236}">
                <a16:creationId xmlns:a16="http://schemas.microsoft.com/office/drawing/2014/main" id="{D7A83BBA-9E98-ED40-8FC4-D68F7E5927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130" y="1800000"/>
            <a:ext cx="9984814" cy="1920424"/>
          </a:xfrm>
        </p:spPr>
        <p:txBody>
          <a:bodyPr>
            <a:noAutofit/>
          </a:bodyPr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Text Placeholder 139">
            <a:extLst>
              <a:ext uri="{FF2B5EF4-FFF2-40B4-BE49-F238E27FC236}">
                <a16:creationId xmlns:a16="http://schemas.microsoft.com/office/drawing/2014/main" id="{E68B4C7A-1339-D745-B036-9284C6A6E7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9130" y="3921978"/>
            <a:ext cx="9984814" cy="2121978"/>
          </a:xfrm>
        </p:spPr>
        <p:txBody>
          <a:bodyPr>
            <a:noAutofit/>
          </a:bodyPr>
          <a:lstStyle>
            <a:lvl1pPr>
              <a:buFont typeface="+mj-lt"/>
              <a:buNone/>
              <a:defRPr/>
            </a:lvl1pPr>
            <a:lvl2pPr>
              <a:buFont typeface="+mj-lt"/>
              <a:buAutoNum type="arabicParenR"/>
              <a:defRPr>
                <a:solidFill>
                  <a:schemeClr val="tx1"/>
                </a:solidFill>
              </a:defRPr>
            </a:lvl2pPr>
            <a:lvl3pPr>
              <a:buFont typeface="+mj-lt"/>
              <a:buAutoNum type="alphaLcParenR"/>
              <a:defRPr/>
            </a:lvl3pPr>
            <a:lvl4pPr>
              <a:buFont typeface="+mj-lt"/>
              <a:buAutoNum type="alphaLcParenR"/>
              <a:defRPr/>
            </a:lvl4pPr>
            <a:lvl5pPr>
              <a:buFont typeface="+mj-lt"/>
              <a:buAutoNum type="alphaLcParenR"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9694F3-7A5B-96D8-F33F-A1E07F151E1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BFDED1E7-8506-3D4F-6257-0CB0FCD62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-490365"/>
            <a:ext cx="447675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Poppi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Content slide basic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FBB236-D9F5-4C85-BDDF-0AFF75C71F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849" y="6580319"/>
            <a:ext cx="19303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0" i="0" baseline="0" noProof="0">
                <a:latin typeface="Arial" panose="020B0604020202020204" pitchFamily="34" charset="0"/>
                <a:cs typeface="Poppins" pitchFamily="2" charset="77"/>
              </a:rPr>
              <a:t>© ETSI 2026. All rights reserved.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EF6205D-9934-4ECA-8EC0-5760534815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93975" y="215496"/>
            <a:ext cx="1597008" cy="499065"/>
          </a:xfrm>
          <a:prstGeom prst="rect">
            <a:avLst/>
          </a:prstGeom>
        </p:spPr>
      </p:pic>
      <p:sp>
        <p:nvSpPr>
          <p:cNvPr id="19" name="Oval 6">
            <a:extLst>
              <a:ext uri="{FF2B5EF4-FFF2-40B4-BE49-F238E27FC236}">
                <a16:creationId xmlns:a16="http://schemas.microsoft.com/office/drawing/2014/main" id="{65E9AC53-9F60-4789-8424-0774C604B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60950" y="6339844"/>
            <a:ext cx="380996" cy="3809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CBF8957-56B0-46AB-8115-5C95017C6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1802" y="6339844"/>
            <a:ext cx="604349" cy="3809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C6DF47B-3BED-4C75-ACAB-4344E1B376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1311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tr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5E0F959-3092-0B33-5D50-D71CB3B42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2941" y="463982"/>
            <a:ext cx="7496481" cy="599616"/>
          </a:xfrm>
        </p:spPr>
        <p:txBody>
          <a:bodyPr/>
          <a:lstStyle>
            <a:lvl1pPr algn="ctr">
              <a:defRPr b="1" i="0">
                <a:cs typeface="Poppins" pitchFamily="2" charset="77"/>
              </a:defRPr>
            </a:lvl1pPr>
          </a:lstStyle>
          <a:p>
            <a:r>
              <a:rPr lang="en-GB" noProof="0"/>
              <a:t>Extra Slide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C93AF0-2299-F02B-C3FB-9ABBA56C71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42943" y="1316681"/>
            <a:ext cx="9604655" cy="417547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0479E91-0AC5-C324-BAC6-D11EB5A206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42944" y="1916297"/>
            <a:ext cx="9604656" cy="74716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666FEEB-149D-FE65-9F53-28FFB71B90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42943" y="2916540"/>
            <a:ext cx="9604655" cy="417547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F992D0F-DC89-7EA2-EA68-E72EE99A21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42944" y="3516156"/>
            <a:ext cx="9604656" cy="74716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421C18D-B5BC-9240-6A7E-F081449567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42943" y="4501761"/>
            <a:ext cx="9604655" cy="417547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B4FA8F8-630A-9A07-83A6-BAD94B469F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42944" y="5101377"/>
            <a:ext cx="9604656" cy="74716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B9507E-F9C2-20C4-7C38-9A4F420F7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717EF6-8956-449F-A362-6B630825D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849" y="6580319"/>
            <a:ext cx="186621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0" i="0" baseline="0" noProof="0">
                <a:latin typeface="Arial" panose="020B0604020202020204" pitchFamily="34" charset="0"/>
                <a:cs typeface="Poppins" pitchFamily="2" charset="77"/>
              </a:rPr>
              <a:t>© ETSI 2025. All rights reserved.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40BC02C-95C6-4D25-8F04-975EC22A1C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93975" y="215496"/>
            <a:ext cx="1597008" cy="499065"/>
          </a:xfrm>
          <a:prstGeom prst="rect">
            <a:avLst/>
          </a:prstGeom>
        </p:spPr>
      </p:pic>
      <p:sp>
        <p:nvSpPr>
          <p:cNvPr id="20" name="Oval 6">
            <a:extLst>
              <a:ext uri="{FF2B5EF4-FFF2-40B4-BE49-F238E27FC236}">
                <a16:creationId xmlns:a16="http://schemas.microsoft.com/office/drawing/2014/main" id="{AE4C8655-FC99-46E5-A993-AFE68186B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60950" y="6339844"/>
            <a:ext cx="380996" cy="3809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81C21835-3FAC-40C0-BD0F-CB976B944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1802" y="6339844"/>
            <a:ext cx="604349" cy="3809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6DF47B-3BED-4C75-ACAB-4344E1B376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904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and 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4FF3D70-DE6C-2EF5-2158-C66D3BE0F4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2758" y="1358089"/>
            <a:ext cx="7571353" cy="5478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defRPr b="1" i="0">
                <a:cs typeface="Poppins" pitchFamily="2" charset="77"/>
              </a:defRPr>
            </a:lvl1pPr>
          </a:lstStyle>
          <a:p>
            <a:pPr algn="ctr"/>
            <a:r>
              <a:rPr lang="en-GB" sz="3200" noProof="0">
                <a:solidFill>
                  <a:schemeClr val="accent1"/>
                </a:solidFill>
                <a:latin typeface="+mj-lt"/>
                <a:cs typeface="Poppins" pitchFamily="2" charset="77"/>
              </a:rPr>
              <a:t>Any further questions?</a:t>
            </a:r>
          </a:p>
        </p:txBody>
      </p:sp>
      <p:sp>
        <p:nvSpPr>
          <p:cNvPr id="11" name="Text Placeholder 139">
            <a:extLst>
              <a:ext uri="{FF2B5EF4-FFF2-40B4-BE49-F238E27FC236}">
                <a16:creationId xmlns:a16="http://schemas.microsoft.com/office/drawing/2014/main" id="{06A942C6-12B3-A61F-5B04-CFDA749BB4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22759" y="2286000"/>
            <a:ext cx="7571353" cy="1297243"/>
          </a:xfrm>
        </p:spPr>
        <p:txBody>
          <a:bodyPr>
            <a:noAutofit/>
          </a:bodyPr>
          <a:lstStyle>
            <a:lvl1pPr algn="ctr">
              <a:buFontTx/>
              <a:buNone/>
              <a:defRPr/>
            </a:lvl1pPr>
            <a:lvl2pPr>
              <a:buFont typeface="+mj-lt"/>
              <a:buAutoNum type="arabicParenR"/>
              <a:defRPr>
                <a:solidFill>
                  <a:schemeClr val="tx1"/>
                </a:solidFill>
              </a:defRPr>
            </a:lvl2pPr>
            <a:lvl3pPr>
              <a:buFont typeface="+mj-lt"/>
              <a:buAutoNum type="alphaLcParenR"/>
              <a:defRPr/>
            </a:lvl3pPr>
            <a:lvl4pPr>
              <a:buFont typeface="+mj-lt"/>
              <a:buAutoNum type="alphaLcParenR"/>
              <a:defRPr/>
            </a:lvl4pPr>
            <a:lvl5pPr>
              <a:buFont typeface="+mj-lt"/>
              <a:buAutoNum type="alphaLcParenR"/>
              <a:defRPr/>
            </a:lvl5pPr>
          </a:lstStyle>
          <a:p>
            <a:pPr lvl="0"/>
            <a:r>
              <a:rPr lang="en-GB" noProof="0"/>
              <a:t>Contact me:</a:t>
            </a:r>
            <a:br>
              <a:rPr lang="en-GB" noProof="0"/>
            </a:br>
            <a:r>
              <a:rPr lang="en-GB" noProof="0"/>
              <a:t>me@email.com</a:t>
            </a:r>
          </a:p>
        </p:txBody>
      </p:sp>
      <p:sp>
        <p:nvSpPr>
          <p:cNvPr id="6" name="Picture Placeholder  39" descr="Picture Placeholder 38.">
            <a:extLst>
              <a:ext uri="{FF2B5EF4-FFF2-40B4-BE49-F238E27FC236}">
                <a16:creationId xmlns:a16="http://schemas.microsoft.com/office/drawing/2014/main" id="{67B10156-3D20-1842-B9B1-92158227E5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3806" y="3966395"/>
            <a:ext cx="12199611" cy="3451113"/>
          </a:xfrm>
          <a:custGeom>
            <a:avLst/>
            <a:gdLst>
              <a:gd name="connsiteX0" fmla="*/ 11009296 w 12146583"/>
              <a:gd name="connsiteY0" fmla="*/ 1903327 h 4532507"/>
              <a:gd name="connsiteX1" fmla="*/ 11009295 w 12146583"/>
              <a:gd name="connsiteY1" fmla="*/ 1919430 h 4532507"/>
              <a:gd name="connsiteX2" fmla="*/ 11025680 w 12146583"/>
              <a:gd name="connsiteY2" fmla="*/ 1922730 h 4532507"/>
              <a:gd name="connsiteX3" fmla="*/ 11030566 w 12146583"/>
              <a:gd name="connsiteY3" fmla="*/ 1925625 h 4532507"/>
              <a:gd name="connsiteX4" fmla="*/ 11034513 w 12146583"/>
              <a:gd name="connsiteY4" fmla="*/ 1919430 h 4532507"/>
              <a:gd name="connsiteX5" fmla="*/ 11019380 w 12146583"/>
              <a:gd name="connsiteY5" fmla="*/ 1910622 h 4532507"/>
              <a:gd name="connsiteX6" fmla="*/ 11009296 w 12146583"/>
              <a:gd name="connsiteY6" fmla="*/ 1903327 h 4532507"/>
              <a:gd name="connsiteX7" fmla="*/ 11004652 w 12146583"/>
              <a:gd name="connsiteY7" fmla="*/ 1853362 h 4532507"/>
              <a:gd name="connsiteX8" fmla="*/ 11004652 w 12146583"/>
              <a:gd name="connsiteY8" fmla="*/ 1868042 h 4532507"/>
              <a:gd name="connsiteX9" fmla="*/ 11014824 w 12146583"/>
              <a:gd name="connsiteY9" fmla="*/ 1869882 h 4532507"/>
              <a:gd name="connsiteX10" fmla="*/ 11020936 w 12146583"/>
              <a:gd name="connsiteY10" fmla="*/ 1860709 h 4532507"/>
              <a:gd name="connsiteX11" fmla="*/ 11004652 w 12146583"/>
              <a:gd name="connsiteY11" fmla="*/ 1853362 h 4532507"/>
              <a:gd name="connsiteX12" fmla="*/ 11004652 w 12146583"/>
              <a:gd name="connsiteY12" fmla="*/ 1835747 h 4532507"/>
              <a:gd name="connsiteX13" fmla="*/ 11013813 w 12146583"/>
              <a:gd name="connsiteY13" fmla="*/ 1851847 h 4532507"/>
              <a:gd name="connsiteX14" fmla="*/ 11018216 w 12146583"/>
              <a:gd name="connsiteY14" fmla="*/ 1850062 h 4532507"/>
              <a:gd name="connsiteX15" fmla="*/ 11004652 w 12146583"/>
              <a:gd name="connsiteY15" fmla="*/ 1835747 h 4532507"/>
              <a:gd name="connsiteX16" fmla="*/ 11946163 w 12146583"/>
              <a:gd name="connsiteY16" fmla="*/ 1725641 h 4532507"/>
              <a:gd name="connsiteX17" fmla="*/ 11951338 w 12146583"/>
              <a:gd name="connsiteY17" fmla="*/ 1752079 h 4532507"/>
              <a:gd name="connsiteX18" fmla="*/ 11977251 w 12146583"/>
              <a:gd name="connsiteY18" fmla="*/ 1769693 h 4532507"/>
              <a:gd name="connsiteX19" fmla="*/ 11946163 w 12146583"/>
              <a:gd name="connsiteY19" fmla="*/ 1725641 h 4532507"/>
              <a:gd name="connsiteX20" fmla="*/ 11889644 w 12146583"/>
              <a:gd name="connsiteY20" fmla="*/ 1694819 h 4532507"/>
              <a:gd name="connsiteX21" fmla="*/ 11924932 w 12146583"/>
              <a:gd name="connsiteY21" fmla="*/ 1716832 h 4532507"/>
              <a:gd name="connsiteX22" fmla="*/ 11889644 w 12146583"/>
              <a:gd name="connsiteY22" fmla="*/ 1694819 h 4532507"/>
              <a:gd name="connsiteX23" fmla="*/ 702886 w 12146583"/>
              <a:gd name="connsiteY23" fmla="*/ 1692617 h 4532507"/>
              <a:gd name="connsiteX24" fmla="*/ 686092 w 12146583"/>
              <a:gd name="connsiteY24" fmla="*/ 1703627 h 4532507"/>
              <a:gd name="connsiteX25" fmla="*/ 715952 w 12146583"/>
              <a:gd name="connsiteY25" fmla="*/ 1694819 h 4532507"/>
              <a:gd name="connsiteX26" fmla="*/ 702886 w 12146583"/>
              <a:gd name="connsiteY26" fmla="*/ 1692617 h 4532507"/>
              <a:gd name="connsiteX27" fmla="*/ 771704 w 12146583"/>
              <a:gd name="connsiteY27" fmla="*/ 1684773 h 4532507"/>
              <a:gd name="connsiteX28" fmla="*/ 726187 w 12146583"/>
              <a:gd name="connsiteY28" fmla="*/ 1686011 h 4532507"/>
              <a:gd name="connsiteX29" fmla="*/ 731401 w 12146583"/>
              <a:gd name="connsiteY29" fmla="*/ 1712436 h 4532507"/>
              <a:gd name="connsiteX30" fmla="*/ 778393 w 12146583"/>
              <a:gd name="connsiteY30" fmla="*/ 1694819 h 4532507"/>
              <a:gd name="connsiteX31" fmla="*/ 771704 w 12146583"/>
              <a:gd name="connsiteY31" fmla="*/ 1684773 h 4532507"/>
              <a:gd name="connsiteX32" fmla="*/ 11380120 w 12146583"/>
              <a:gd name="connsiteY32" fmla="*/ 1492224 h 4532507"/>
              <a:gd name="connsiteX33" fmla="*/ 11359092 w 12146583"/>
              <a:gd name="connsiteY33" fmla="*/ 1516997 h 4532507"/>
              <a:gd name="connsiteX34" fmla="*/ 11338051 w 12146583"/>
              <a:gd name="connsiteY34" fmla="*/ 1500490 h 4532507"/>
              <a:gd name="connsiteX35" fmla="*/ 11348565 w 12146583"/>
              <a:gd name="connsiteY35" fmla="*/ 1516997 h 4532507"/>
              <a:gd name="connsiteX36" fmla="*/ 11327523 w 12146583"/>
              <a:gd name="connsiteY36" fmla="*/ 1500490 h 4532507"/>
              <a:gd name="connsiteX37" fmla="*/ 11359092 w 12146583"/>
              <a:gd name="connsiteY37" fmla="*/ 1558289 h 4532507"/>
              <a:gd name="connsiteX38" fmla="*/ 11401162 w 12146583"/>
              <a:gd name="connsiteY38" fmla="*/ 1558289 h 4532507"/>
              <a:gd name="connsiteX39" fmla="*/ 11369606 w 12146583"/>
              <a:gd name="connsiteY39" fmla="*/ 1541769 h 4532507"/>
              <a:gd name="connsiteX40" fmla="*/ 11374869 w 12146583"/>
              <a:gd name="connsiteY40" fmla="*/ 1525264 h 4532507"/>
              <a:gd name="connsiteX41" fmla="*/ 11395911 w 12146583"/>
              <a:gd name="connsiteY41" fmla="*/ 1525264 h 4532507"/>
              <a:gd name="connsiteX42" fmla="*/ 11385385 w 12146583"/>
              <a:gd name="connsiteY42" fmla="*/ 1508744 h 4532507"/>
              <a:gd name="connsiteX43" fmla="*/ 11406427 w 12146583"/>
              <a:gd name="connsiteY43" fmla="*/ 1508744 h 4532507"/>
              <a:gd name="connsiteX44" fmla="*/ 11380120 w 12146583"/>
              <a:gd name="connsiteY44" fmla="*/ 1492224 h 4532507"/>
              <a:gd name="connsiteX45" fmla="*/ 10401980 w 12146583"/>
              <a:gd name="connsiteY45" fmla="*/ 1479005 h 4532507"/>
              <a:gd name="connsiteX46" fmla="*/ 10429119 w 12146583"/>
              <a:gd name="connsiteY46" fmla="*/ 1485621 h 4532507"/>
              <a:gd name="connsiteX47" fmla="*/ 10418263 w 12146583"/>
              <a:gd name="connsiteY47" fmla="*/ 1479005 h 4532507"/>
              <a:gd name="connsiteX48" fmla="*/ 10854945 w 12146583"/>
              <a:gd name="connsiteY48" fmla="*/ 1443786 h 4532507"/>
              <a:gd name="connsiteX49" fmla="*/ 10880162 w 12146583"/>
              <a:gd name="connsiteY49" fmla="*/ 1461402 h 4532507"/>
              <a:gd name="connsiteX50" fmla="*/ 10854945 w 12146583"/>
              <a:gd name="connsiteY50" fmla="*/ 1443786 h 4532507"/>
              <a:gd name="connsiteX51" fmla="*/ 11826747 w 12146583"/>
              <a:gd name="connsiteY51" fmla="*/ 1443773 h 4532507"/>
              <a:gd name="connsiteX52" fmla="*/ 11816348 w 12146583"/>
              <a:gd name="connsiteY52" fmla="*/ 1459630 h 4532507"/>
              <a:gd name="connsiteX53" fmla="*/ 11878788 w 12146583"/>
              <a:gd name="connsiteY53" fmla="*/ 1483415 h 4532507"/>
              <a:gd name="connsiteX54" fmla="*/ 11837162 w 12146583"/>
              <a:gd name="connsiteY54" fmla="*/ 1451715 h 4532507"/>
              <a:gd name="connsiteX55" fmla="*/ 11842361 w 12146583"/>
              <a:gd name="connsiteY55" fmla="*/ 1459630 h 4532507"/>
              <a:gd name="connsiteX56" fmla="*/ 11826747 w 12146583"/>
              <a:gd name="connsiteY56" fmla="*/ 1443773 h 4532507"/>
              <a:gd name="connsiteX57" fmla="*/ 10978170 w 12146583"/>
              <a:gd name="connsiteY57" fmla="*/ 1414265 h 4532507"/>
              <a:gd name="connsiteX58" fmla="*/ 10999136 w 12146583"/>
              <a:gd name="connsiteY58" fmla="*/ 1418322 h 4532507"/>
              <a:gd name="connsiteX59" fmla="*/ 10999136 w 12146583"/>
              <a:gd name="connsiteY59" fmla="*/ 1424736 h 4532507"/>
              <a:gd name="connsiteX60" fmla="*/ 10952864 w 12146583"/>
              <a:gd name="connsiteY60" fmla="*/ 1401628 h 4532507"/>
              <a:gd name="connsiteX61" fmla="*/ 10978170 w 12146583"/>
              <a:gd name="connsiteY61" fmla="*/ 1414265 h 4532507"/>
              <a:gd name="connsiteX62" fmla="*/ 10972147 w 12146583"/>
              <a:gd name="connsiteY62" fmla="*/ 1413100 h 4532507"/>
              <a:gd name="connsiteX63" fmla="*/ 10952864 w 12146583"/>
              <a:gd name="connsiteY63" fmla="*/ 1401628 h 4532507"/>
              <a:gd name="connsiteX64" fmla="*/ 10350419 w 12146583"/>
              <a:gd name="connsiteY64" fmla="*/ 1395336 h 4532507"/>
              <a:gd name="connsiteX65" fmla="*/ 10372132 w 12146583"/>
              <a:gd name="connsiteY65" fmla="*/ 1417362 h 4532507"/>
              <a:gd name="connsiteX66" fmla="*/ 10350419 w 12146583"/>
              <a:gd name="connsiteY66" fmla="*/ 1395336 h 4532507"/>
              <a:gd name="connsiteX67" fmla="*/ 10814621 w 12146583"/>
              <a:gd name="connsiteY67" fmla="*/ 1386528 h 4532507"/>
              <a:gd name="connsiteX68" fmla="*/ 10798325 w 12146583"/>
              <a:gd name="connsiteY68" fmla="*/ 1401938 h 4532507"/>
              <a:gd name="connsiteX69" fmla="*/ 10814621 w 12146583"/>
              <a:gd name="connsiteY69" fmla="*/ 1409650 h 4532507"/>
              <a:gd name="connsiteX70" fmla="*/ 10818013 w 12146583"/>
              <a:gd name="connsiteY70" fmla="*/ 1412532 h 4532507"/>
              <a:gd name="connsiteX71" fmla="*/ 10825477 w 12146583"/>
              <a:gd name="connsiteY71" fmla="*/ 1409650 h 4532507"/>
              <a:gd name="connsiteX72" fmla="*/ 10814621 w 12146583"/>
              <a:gd name="connsiteY72" fmla="*/ 1386528 h 4532507"/>
              <a:gd name="connsiteX73" fmla="*/ 10958887 w 12146583"/>
              <a:gd name="connsiteY73" fmla="*/ 1342488 h 4532507"/>
              <a:gd name="connsiteX74" fmla="*/ 10928634 w 12146583"/>
              <a:gd name="connsiteY74" fmla="*/ 1360103 h 4532507"/>
              <a:gd name="connsiteX75" fmla="*/ 10948803 w 12146583"/>
              <a:gd name="connsiteY75" fmla="*/ 1351297 h 4532507"/>
              <a:gd name="connsiteX76" fmla="*/ 10963924 w 12146583"/>
              <a:gd name="connsiteY76" fmla="*/ 1368911 h 4532507"/>
              <a:gd name="connsiteX77" fmla="*/ 10958887 w 12146583"/>
              <a:gd name="connsiteY77" fmla="*/ 1342488 h 4532507"/>
              <a:gd name="connsiteX78" fmla="*/ 10814633 w 12146583"/>
              <a:gd name="connsiteY78" fmla="*/ 1342488 h 4532507"/>
              <a:gd name="connsiteX79" fmla="*/ 10820063 w 12146583"/>
              <a:gd name="connsiteY79" fmla="*/ 1351297 h 4532507"/>
              <a:gd name="connsiteX80" fmla="*/ 10836359 w 12146583"/>
              <a:gd name="connsiteY80" fmla="*/ 1360103 h 4532507"/>
              <a:gd name="connsiteX81" fmla="*/ 10830918 w 12146583"/>
              <a:gd name="connsiteY81" fmla="*/ 1342488 h 4532507"/>
              <a:gd name="connsiteX82" fmla="*/ 10772994 w 12146583"/>
              <a:gd name="connsiteY82" fmla="*/ 1342488 h 4532507"/>
              <a:gd name="connsiteX83" fmla="*/ 10763037 w 12146583"/>
              <a:gd name="connsiteY83" fmla="*/ 1360103 h 4532507"/>
              <a:gd name="connsiteX84" fmla="*/ 10782091 w 12146583"/>
              <a:gd name="connsiteY84" fmla="*/ 1369737 h 4532507"/>
              <a:gd name="connsiteX85" fmla="*/ 10772994 w 12146583"/>
              <a:gd name="connsiteY85" fmla="*/ 1342488 h 4532507"/>
              <a:gd name="connsiteX86" fmla="*/ 10613810 w 12146583"/>
              <a:gd name="connsiteY86" fmla="*/ 1342488 h 4532507"/>
              <a:gd name="connsiteX87" fmla="*/ 10573005 w 12146583"/>
              <a:gd name="connsiteY87" fmla="*/ 1350890 h 4532507"/>
              <a:gd name="connsiteX88" fmla="*/ 10624008 w 12146583"/>
              <a:gd name="connsiteY88" fmla="*/ 1367707 h 4532507"/>
              <a:gd name="connsiteX89" fmla="*/ 10608711 w 12146583"/>
              <a:gd name="connsiteY89" fmla="*/ 1376123 h 4532507"/>
              <a:gd name="connsiteX90" fmla="*/ 10654616 w 12146583"/>
              <a:gd name="connsiteY90" fmla="*/ 1401342 h 4532507"/>
              <a:gd name="connsiteX91" fmla="*/ 10675011 w 12146583"/>
              <a:gd name="connsiteY91" fmla="*/ 1392928 h 4532507"/>
              <a:gd name="connsiteX92" fmla="*/ 10710717 w 12146583"/>
              <a:gd name="connsiteY92" fmla="*/ 1434979 h 4532507"/>
              <a:gd name="connsiteX93" fmla="*/ 10700519 w 12146583"/>
              <a:gd name="connsiteY93" fmla="*/ 1409745 h 4532507"/>
              <a:gd name="connsiteX94" fmla="*/ 10741311 w 12146583"/>
              <a:gd name="connsiteY94" fmla="*/ 1409745 h 4532507"/>
              <a:gd name="connsiteX95" fmla="*/ 10675011 w 12146583"/>
              <a:gd name="connsiteY95" fmla="*/ 1384525 h 4532507"/>
              <a:gd name="connsiteX96" fmla="*/ 10644405 w 12146583"/>
              <a:gd name="connsiteY96" fmla="*/ 1359306 h 4532507"/>
              <a:gd name="connsiteX97" fmla="*/ 10669913 w 12146583"/>
              <a:gd name="connsiteY97" fmla="*/ 1384525 h 4532507"/>
              <a:gd name="connsiteX98" fmla="*/ 10613810 w 12146583"/>
              <a:gd name="connsiteY98" fmla="*/ 1342488 h 4532507"/>
              <a:gd name="connsiteX99" fmla="*/ 11014948 w 12146583"/>
              <a:gd name="connsiteY99" fmla="*/ 1331430 h 4532507"/>
              <a:gd name="connsiteX100" fmla="*/ 11015028 w 12146583"/>
              <a:gd name="connsiteY100" fmla="*/ 1336981 h 4532507"/>
              <a:gd name="connsiteX101" fmla="*/ 11030578 w 12146583"/>
              <a:gd name="connsiteY101" fmla="*/ 1361754 h 4532507"/>
              <a:gd name="connsiteX102" fmla="*/ 11004665 w 12146583"/>
              <a:gd name="connsiteY102" fmla="*/ 1353487 h 4532507"/>
              <a:gd name="connsiteX103" fmla="*/ 11040941 w 12146583"/>
              <a:gd name="connsiteY103" fmla="*/ 1386528 h 4532507"/>
              <a:gd name="connsiteX104" fmla="*/ 11051303 w 12146583"/>
              <a:gd name="connsiteY104" fmla="*/ 1378261 h 4532507"/>
              <a:gd name="connsiteX105" fmla="*/ 11056490 w 12146583"/>
              <a:gd name="connsiteY105" fmla="*/ 1353487 h 4532507"/>
              <a:gd name="connsiteX106" fmla="*/ 11014948 w 12146583"/>
              <a:gd name="connsiteY106" fmla="*/ 1331430 h 4532507"/>
              <a:gd name="connsiteX107" fmla="*/ 10965961 w 12146583"/>
              <a:gd name="connsiteY107" fmla="*/ 1313305 h 4532507"/>
              <a:gd name="connsiteX108" fmla="*/ 10963467 w 12146583"/>
              <a:gd name="connsiteY108" fmla="*/ 1318256 h 4532507"/>
              <a:gd name="connsiteX109" fmla="*/ 10988356 w 12146583"/>
              <a:gd name="connsiteY109" fmla="*/ 1324872 h 4532507"/>
              <a:gd name="connsiteX110" fmla="*/ 10983384 w 12146583"/>
              <a:gd name="connsiteY110" fmla="*/ 1318256 h 4532507"/>
              <a:gd name="connsiteX111" fmla="*/ 10965961 w 12146583"/>
              <a:gd name="connsiteY111" fmla="*/ 1313305 h 4532507"/>
              <a:gd name="connsiteX112" fmla="*/ 10758909 w 12146583"/>
              <a:gd name="connsiteY112" fmla="*/ 1310921 h 4532507"/>
              <a:gd name="connsiteX113" fmla="*/ 10738237 w 12146583"/>
              <a:gd name="connsiteY113" fmla="*/ 1310923 h 4532507"/>
              <a:gd name="connsiteX114" fmla="*/ 10743311 w 12146583"/>
              <a:gd name="connsiteY114" fmla="*/ 1327064 h 4532507"/>
              <a:gd name="connsiteX115" fmla="*/ 10809180 w 12146583"/>
              <a:gd name="connsiteY115" fmla="*/ 1351297 h 4532507"/>
              <a:gd name="connsiteX116" fmla="*/ 10768642 w 12146583"/>
              <a:gd name="connsiteY116" fmla="*/ 1310923 h 4532507"/>
              <a:gd name="connsiteX117" fmla="*/ 10758909 w 12146583"/>
              <a:gd name="connsiteY117" fmla="*/ 1310921 h 4532507"/>
              <a:gd name="connsiteX118" fmla="*/ 10273540 w 12146583"/>
              <a:gd name="connsiteY118" fmla="*/ 1300644 h 4532507"/>
              <a:gd name="connsiteX119" fmla="*/ 10268962 w 12146583"/>
              <a:gd name="connsiteY119" fmla="*/ 1320462 h 4532507"/>
              <a:gd name="connsiteX120" fmla="*/ 10285246 w 12146583"/>
              <a:gd name="connsiteY120" fmla="*/ 1302846 h 4532507"/>
              <a:gd name="connsiteX121" fmla="*/ 10273540 w 12146583"/>
              <a:gd name="connsiteY121" fmla="*/ 1300644 h 4532507"/>
              <a:gd name="connsiteX122" fmla="*/ 10062659 w 12146583"/>
              <a:gd name="connsiteY122" fmla="*/ 1285229 h 4532507"/>
              <a:gd name="connsiteX123" fmla="*/ 10088901 w 12146583"/>
              <a:gd name="connsiteY123" fmla="*/ 1309014 h 4532507"/>
              <a:gd name="connsiteX124" fmla="*/ 10121051 w 12146583"/>
              <a:gd name="connsiteY124" fmla="*/ 1317931 h 4532507"/>
              <a:gd name="connsiteX125" fmla="*/ 10141384 w 12146583"/>
              <a:gd name="connsiteY125" fmla="*/ 1309014 h 4532507"/>
              <a:gd name="connsiteX126" fmla="*/ 10062659 w 12146583"/>
              <a:gd name="connsiteY126" fmla="*/ 1285229 h 4532507"/>
              <a:gd name="connsiteX127" fmla="*/ 8716173 w 12146583"/>
              <a:gd name="connsiteY127" fmla="*/ 1258806 h 4532507"/>
              <a:gd name="connsiteX128" fmla="*/ 8743326 w 12146583"/>
              <a:gd name="connsiteY128" fmla="*/ 1276421 h 4532507"/>
              <a:gd name="connsiteX129" fmla="*/ 8716173 w 12146583"/>
              <a:gd name="connsiteY129" fmla="*/ 1258806 h 4532507"/>
              <a:gd name="connsiteX130" fmla="*/ 8754926 w 12146583"/>
              <a:gd name="connsiteY130" fmla="*/ 1256604 h 4532507"/>
              <a:gd name="connsiteX131" fmla="*/ 8753092 w 12146583"/>
              <a:gd name="connsiteY131" fmla="*/ 1258806 h 4532507"/>
              <a:gd name="connsiteX132" fmla="*/ 8753092 w 12146583"/>
              <a:gd name="connsiteY132" fmla="*/ 1276421 h 4532507"/>
              <a:gd name="connsiteX133" fmla="*/ 8767757 w 12146583"/>
              <a:gd name="connsiteY133" fmla="*/ 1267614 h 4532507"/>
              <a:gd name="connsiteX134" fmla="*/ 8754926 w 12146583"/>
              <a:gd name="connsiteY134" fmla="*/ 1256604 h 4532507"/>
              <a:gd name="connsiteX135" fmla="*/ 9653982 w 12146583"/>
              <a:gd name="connsiteY135" fmla="*/ 1254587 h 4532507"/>
              <a:gd name="connsiteX136" fmla="*/ 9682901 w 12146583"/>
              <a:gd name="connsiteY136" fmla="*/ 1268141 h 4532507"/>
              <a:gd name="connsiteX137" fmla="*/ 9662341 w 12146583"/>
              <a:gd name="connsiteY137" fmla="*/ 1268141 h 4532507"/>
              <a:gd name="connsiteX138" fmla="*/ 9662341 w 12146583"/>
              <a:gd name="connsiteY138" fmla="*/ 1286920 h 4532507"/>
              <a:gd name="connsiteX139" fmla="*/ 9652054 w 12146583"/>
              <a:gd name="connsiteY139" fmla="*/ 1284837 h 4532507"/>
              <a:gd name="connsiteX140" fmla="*/ 9636631 w 12146583"/>
              <a:gd name="connsiteY140" fmla="*/ 1259793 h 4532507"/>
              <a:gd name="connsiteX141" fmla="*/ 9653982 w 12146583"/>
              <a:gd name="connsiteY141" fmla="*/ 1254587 h 4532507"/>
              <a:gd name="connsiteX142" fmla="*/ 10243617 w 12146583"/>
              <a:gd name="connsiteY142" fmla="*/ 1249998 h 4532507"/>
              <a:gd name="connsiteX143" fmla="*/ 10228232 w 12146583"/>
              <a:gd name="connsiteY143" fmla="*/ 1276421 h 4532507"/>
              <a:gd name="connsiteX144" fmla="*/ 10253867 w 12146583"/>
              <a:gd name="connsiteY144" fmla="*/ 1294037 h 4532507"/>
              <a:gd name="connsiteX145" fmla="*/ 10269253 w 12146583"/>
              <a:gd name="connsiteY145" fmla="*/ 1285229 h 4532507"/>
              <a:gd name="connsiteX146" fmla="*/ 10274390 w 12146583"/>
              <a:gd name="connsiteY146" fmla="*/ 1267614 h 4532507"/>
              <a:gd name="connsiteX147" fmla="*/ 10243617 w 12146583"/>
              <a:gd name="connsiteY147" fmla="*/ 1249998 h 4532507"/>
              <a:gd name="connsiteX148" fmla="*/ 2005995 w 12146583"/>
              <a:gd name="connsiteY148" fmla="*/ 1241190 h 4532507"/>
              <a:gd name="connsiteX149" fmla="*/ 1872205 w 12146583"/>
              <a:gd name="connsiteY149" fmla="*/ 1275069 h 4532507"/>
              <a:gd name="connsiteX150" fmla="*/ 1733279 w 12146583"/>
              <a:gd name="connsiteY150" fmla="*/ 1325887 h 4532507"/>
              <a:gd name="connsiteX151" fmla="*/ 1676671 w 12146583"/>
              <a:gd name="connsiteY151" fmla="*/ 1342826 h 4532507"/>
              <a:gd name="connsiteX152" fmla="*/ 1700471 w 12146583"/>
              <a:gd name="connsiteY152" fmla="*/ 1346006 h 4532507"/>
              <a:gd name="connsiteX153" fmla="*/ 1728129 w 12146583"/>
              <a:gd name="connsiteY153" fmla="*/ 1342826 h 4532507"/>
              <a:gd name="connsiteX154" fmla="*/ 1867069 w 12146583"/>
              <a:gd name="connsiteY154" fmla="*/ 1292008 h 4532507"/>
              <a:gd name="connsiteX155" fmla="*/ 2016294 w 12146583"/>
              <a:gd name="connsiteY155" fmla="*/ 1249659 h 4532507"/>
              <a:gd name="connsiteX156" fmla="*/ 2005995 w 12146583"/>
              <a:gd name="connsiteY156" fmla="*/ 1241190 h 4532507"/>
              <a:gd name="connsiteX157" fmla="*/ 8950349 w 12146583"/>
              <a:gd name="connsiteY157" fmla="*/ 1226756 h 4532507"/>
              <a:gd name="connsiteX158" fmla="*/ 8927675 w 12146583"/>
              <a:gd name="connsiteY158" fmla="*/ 1227538 h 4532507"/>
              <a:gd name="connsiteX159" fmla="*/ 8943225 w 12146583"/>
              <a:gd name="connsiteY159" fmla="*/ 1235899 h 4532507"/>
              <a:gd name="connsiteX160" fmla="*/ 8886211 w 12146583"/>
              <a:gd name="connsiteY160" fmla="*/ 1235899 h 4532507"/>
              <a:gd name="connsiteX161" fmla="*/ 8881037 w 12146583"/>
              <a:gd name="connsiteY161" fmla="*/ 1227538 h 4532507"/>
              <a:gd name="connsiteX162" fmla="*/ 8881037 w 12146583"/>
              <a:gd name="connsiteY162" fmla="*/ 1244274 h 4532507"/>
              <a:gd name="connsiteX163" fmla="*/ 8875850 w 12146583"/>
              <a:gd name="connsiteY163" fmla="*/ 1252636 h 4532507"/>
              <a:gd name="connsiteX164" fmla="*/ 8808475 w 12146583"/>
              <a:gd name="connsiteY164" fmla="*/ 1261012 h 4532507"/>
              <a:gd name="connsiteX165" fmla="*/ 8860300 w 12146583"/>
              <a:gd name="connsiteY165" fmla="*/ 1286109 h 4532507"/>
              <a:gd name="connsiteX166" fmla="*/ 8844749 w 12146583"/>
              <a:gd name="connsiteY166" fmla="*/ 1302846 h 4532507"/>
              <a:gd name="connsiteX167" fmla="*/ 8865487 w 12146583"/>
              <a:gd name="connsiteY167" fmla="*/ 1286109 h 4532507"/>
              <a:gd name="connsiteX168" fmla="*/ 8953588 w 12146583"/>
              <a:gd name="connsiteY168" fmla="*/ 1277748 h 4532507"/>
              <a:gd name="connsiteX169" fmla="*/ 8912125 w 12146583"/>
              <a:gd name="connsiteY169" fmla="*/ 1261012 h 4532507"/>
              <a:gd name="connsiteX170" fmla="*/ 8963950 w 12146583"/>
              <a:gd name="connsiteY170" fmla="*/ 1261012 h 4532507"/>
              <a:gd name="connsiteX171" fmla="*/ 8979500 w 12146583"/>
              <a:gd name="connsiteY171" fmla="*/ 1252636 h 4532507"/>
              <a:gd name="connsiteX172" fmla="*/ 8950349 w 12146583"/>
              <a:gd name="connsiteY172" fmla="*/ 1226756 h 4532507"/>
              <a:gd name="connsiteX173" fmla="*/ 10685828 w 12146583"/>
              <a:gd name="connsiteY173" fmla="*/ 1218431 h 4532507"/>
              <a:gd name="connsiteX174" fmla="*/ 10681073 w 12146583"/>
              <a:gd name="connsiteY174" fmla="*/ 1218432 h 4532507"/>
              <a:gd name="connsiteX175" fmla="*/ 10701709 w 12146583"/>
              <a:gd name="connsiteY175" fmla="*/ 1258806 h 4532507"/>
              <a:gd name="connsiteX176" fmla="*/ 10717169 w 12146583"/>
              <a:gd name="connsiteY176" fmla="*/ 1242651 h 4532507"/>
              <a:gd name="connsiteX177" fmla="*/ 10706857 w 12146583"/>
              <a:gd name="connsiteY177" fmla="*/ 1218432 h 4532507"/>
              <a:gd name="connsiteX178" fmla="*/ 10685828 w 12146583"/>
              <a:gd name="connsiteY178" fmla="*/ 1218431 h 4532507"/>
              <a:gd name="connsiteX179" fmla="*/ 8978146 w 12146583"/>
              <a:gd name="connsiteY179" fmla="*/ 1201547 h 4532507"/>
              <a:gd name="connsiteX180" fmla="*/ 8963216 w 12146583"/>
              <a:gd name="connsiteY180" fmla="*/ 1210355 h 4532507"/>
              <a:gd name="connsiteX181" fmla="*/ 8963216 w 12146583"/>
              <a:gd name="connsiteY181" fmla="*/ 1219177 h 4532507"/>
              <a:gd name="connsiteX182" fmla="*/ 8993077 w 12146583"/>
              <a:gd name="connsiteY182" fmla="*/ 1219177 h 4532507"/>
              <a:gd name="connsiteX183" fmla="*/ 8978146 w 12146583"/>
              <a:gd name="connsiteY183" fmla="*/ 1201547 h 4532507"/>
              <a:gd name="connsiteX184" fmla="*/ 8892044 w 12146583"/>
              <a:gd name="connsiteY184" fmla="*/ 1200723 h 4532507"/>
              <a:gd name="connsiteX185" fmla="*/ 8912238 w 12146583"/>
              <a:gd name="connsiteY185" fmla="*/ 1227972 h 4532507"/>
              <a:gd name="connsiteX186" fmla="*/ 8901977 w 12146583"/>
              <a:gd name="connsiteY186" fmla="*/ 1201547 h 4532507"/>
              <a:gd name="connsiteX187" fmla="*/ 8892044 w 12146583"/>
              <a:gd name="connsiteY187" fmla="*/ 1200723 h 4532507"/>
              <a:gd name="connsiteX188" fmla="*/ 9785731 w 12146583"/>
              <a:gd name="connsiteY188" fmla="*/ 1192739 h 4532507"/>
              <a:gd name="connsiteX189" fmla="*/ 9796599 w 12146583"/>
              <a:gd name="connsiteY189" fmla="*/ 1210355 h 4532507"/>
              <a:gd name="connsiteX190" fmla="*/ 9812882 w 12146583"/>
              <a:gd name="connsiteY190" fmla="*/ 1210355 h 4532507"/>
              <a:gd name="connsiteX191" fmla="*/ 9785731 w 12146583"/>
              <a:gd name="connsiteY191" fmla="*/ 1192739 h 4532507"/>
              <a:gd name="connsiteX192" fmla="*/ 9622877 w 12146583"/>
              <a:gd name="connsiteY192" fmla="*/ 1192739 h 4532507"/>
              <a:gd name="connsiteX193" fmla="*/ 9595737 w 12146583"/>
              <a:gd name="connsiteY193" fmla="*/ 1210355 h 4532507"/>
              <a:gd name="connsiteX194" fmla="*/ 9622877 w 12146583"/>
              <a:gd name="connsiteY194" fmla="*/ 1192739 h 4532507"/>
              <a:gd name="connsiteX195" fmla="*/ 10057929 w 12146583"/>
              <a:gd name="connsiteY195" fmla="*/ 1181735 h 4532507"/>
              <a:gd name="connsiteX196" fmla="*/ 10063659 w 12146583"/>
              <a:gd name="connsiteY196" fmla="*/ 1192739 h 4532507"/>
              <a:gd name="connsiteX197" fmla="*/ 10078931 w 12146583"/>
              <a:gd name="connsiteY197" fmla="*/ 1183932 h 4532507"/>
              <a:gd name="connsiteX198" fmla="*/ 10057929 w 12146583"/>
              <a:gd name="connsiteY198" fmla="*/ 1181735 h 4532507"/>
              <a:gd name="connsiteX199" fmla="*/ 9490422 w 12146583"/>
              <a:gd name="connsiteY199" fmla="*/ 1172928 h 4532507"/>
              <a:gd name="connsiteX200" fmla="*/ 9476283 w 12146583"/>
              <a:gd name="connsiteY200" fmla="*/ 1175137 h 4532507"/>
              <a:gd name="connsiteX201" fmla="*/ 9574532 w 12146583"/>
              <a:gd name="connsiteY201" fmla="*/ 1210355 h 4532507"/>
              <a:gd name="connsiteX202" fmla="*/ 9559019 w 12146583"/>
              <a:gd name="connsiteY202" fmla="*/ 1192739 h 4532507"/>
              <a:gd name="connsiteX203" fmla="*/ 9569355 w 12146583"/>
              <a:gd name="connsiteY203" fmla="*/ 1183932 h 4532507"/>
              <a:gd name="connsiteX204" fmla="*/ 9543507 w 12146583"/>
              <a:gd name="connsiteY204" fmla="*/ 1192739 h 4532507"/>
              <a:gd name="connsiteX205" fmla="*/ 9490422 w 12146583"/>
              <a:gd name="connsiteY205" fmla="*/ 1172928 h 4532507"/>
              <a:gd name="connsiteX206" fmla="*/ 10508724 w 12146583"/>
              <a:gd name="connsiteY206" fmla="*/ 1172653 h 4532507"/>
              <a:gd name="connsiteX207" fmla="*/ 10499734 w 12146583"/>
              <a:gd name="connsiteY207" fmla="*/ 1175137 h 4532507"/>
              <a:gd name="connsiteX208" fmla="*/ 10524836 w 12146583"/>
              <a:gd name="connsiteY208" fmla="*/ 1181740 h 4532507"/>
              <a:gd name="connsiteX209" fmla="*/ 10537729 w 12146583"/>
              <a:gd name="connsiteY209" fmla="*/ 1175137 h 4532507"/>
              <a:gd name="connsiteX210" fmla="*/ 10508724 w 12146583"/>
              <a:gd name="connsiteY210" fmla="*/ 1172653 h 4532507"/>
              <a:gd name="connsiteX211" fmla="*/ 11934890 w 12146583"/>
              <a:gd name="connsiteY211" fmla="*/ 1167695 h 4532507"/>
              <a:gd name="connsiteX212" fmla="*/ 11935132 w 12146583"/>
              <a:gd name="connsiteY212" fmla="*/ 1169616 h 4532507"/>
              <a:gd name="connsiteX213" fmla="*/ 11950403 w 12146583"/>
              <a:gd name="connsiteY213" fmla="*/ 1177330 h 4532507"/>
              <a:gd name="connsiteX214" fmla="*/ 11950403 w 12146583"/>
              <a:gd name="connsiteY214" fmla="*/ 1185042 h 4532507"/>
              <a:gd name="connsiteX215" fmla="*/ 11958032 w 12146583"/>
              <a:gd name="connsiteY215" fmla="*/ 1187923 h 4532507"/>
              <a:gd name="connsiteX216" fmla="*/ 11965675 w 12146583"/>
              <a:gd name="connsiteY216" fmla="*/ 1185042 h 4532507"/>
              <a:gd name="connsiteX217" fmla="*/ 11934890 w 12146583"/>
              <a:gd name="connsiteY217" fmla="*/ 1167695 h 4532507"/>
              <a:gd name="connsiteX218" fmla="*/ 10040125 w 12146583"/>
              <a:gd name="connsiteY218" fmla="*/ 1145038 h 4532507"/>
              <a:gd name="connsiteX219" fmla="*/ 10038215 w 12146583"/>
              <a:gd name="connsiteY219" fmla="*/ 1152001 h 4532507"/>
              <a:gd name="connsiteX220" fmla="*/ 10089117 w 12146583"/>
              <a:gd name="connsiteY220" fmla="*/ 1193293 h 4532507"/>
              <a:gd name="connsiteX221" fmla="*/ 10106298 w 12146583"/>
              <a:gd name="connsiteY221" fmla="*/ 1196393 h 4532507"/>
              <a:gd name="connsiteX222" fmla="*/ 10119659 w 12146583"/>
              <a:gd name="connsiteY222" fmla="*/ 1193293 h 4532507"/>
              <a:gd name="connsiteX223" fmla="*/ 10089117 w 12146583"/>
              <a:gd name="connsiteY223" fmla="*/ 1168521 h 4532507"/>
              <a:gd name="connsiteX224" fmla="*/ 10068759 w 12146583"/>
              <a:gd name="connsiteY224" fmla="*/ 1152001 h 4532507"/>
              <a:gd name="connsiteX225" fmla="*/ 10040125 w 12146583"/>
              <a:gd name="connsiteY225" fmla="*/ 1145038 h 4532507"/>
              <a:gd name="connsiteX226" fmla="*/ 10407408 w 12146583"/>
              <a:gd name="connsiteY226" fmla="*/ 1144303 h 4532507"/>
              <a:gd name="connsiteX227" fmla="*/ 10451869 w 12146583"/>
              <a:gd name="connsiteY227" fmla="*/ 1160823 h 4532507"/>
              <a:gd name="connsiteX228" fmla="*/ 10464420 w 12146583"/>
              <a:gd name="connsiteY228" fmla="*/ 1158982 h 4532507"/>
              <a:gd name="connsiteX229" fmla="*/ 10407408 w 12146583"/>
              <a:gd name="connsiteY229" fmla="*/ 1144303 h 4532507"/>
              <a:gd name="connsiteX230" fmla="*/ 9472412 w 12146583"/>
              <a:gd name="connsiteY230" fmla="*/ 1144303 h 4532507"/>
              <a:gd name="connsiteX231" fmla="*/ 9446398 w 12146583"/>
              <a:gd name="connsiteY231" fmla="*/ 1152001 h 4532507"/>
              <a:gd name="connsiteX232" fmla="*/ 9462010 w 12146583"/>
              <a:gd name="connsiteY232" fmla="*/ 1159713 h 4532507"/>
              <a:gd name="connsiteX233" fmla="*/ 9508838 w 12146583"/>
              <a:gd name="connsiteY233" fmla="*/ 1167425 h 4532507"/>
              <a:gd name="connsiteX234" fmla="*/ 9472412 w 12146583"/>
              <a:gd name="connsiteY234" fmla="*/ 1144303 h 4532507"/>
              <a:gd name="connsiteX235" fmla="*/ 11904055 w 12146583"/>
              <a:gd name="connsiteY235" fmla="*/ 1142990 h 4532507"/>
              <a:gd name="connsiteX236" fmla="*/ 12083357 w 12146583"/>
              <a:gd name="connsiteY236" fmla="*/ 1223304 h 4532507"/>
              <a:gd name="connsiteX237" fmla="*/ 12146583 w 12146583"/>
              <a:gd name="connsiteY237" fmla="*/ 1254489 h 4532507"/>
              <a:gd name="connsiteX238" fmla="*/ 12146583 w 12146583"/>
              <a:gd name="connsiteY238" fmla="*/ 1329757 h 4532507"/>
              <a:gd name="connsiteX239" fmla="*/ 12130273 w 12146583"/>
              <a:gd name="connsiteY239" fmla="*/ 1316119 h 4532507"/>
              <a:gd name="connsiteX240" fmla="*/ 12032582 w 12146583"/>
              <a:gd name="connsiteY240" fmla="*/ 1259793 h 4532507"/>
              <a:gd name="connsiteX241" fmla="*/ 12027445 w 12146583"/>
              <a:gd name="connsiteY241" fmla="*/ 1243111 h 4532507"/>
              <a:gd name="connsiteX242" fmla="*/ 11986337 w 12146583"/>
              <a:gd name="connsiteY242" fmla="*/ 1214523 h 4532507"/>
              <a:gd name="connsiteX243" fmla="*/ 12006378 w 12146583"/>
              <a:gd name="connsiteY243" fmla="*/ 1219177 h 4532507"/>
              <a:gd name="connsiteX244" fmla="*/ 11989360 w 12146583"/>
              <a:gd name="connsiteY244" fmla="*/ 1208163 h 4532507"/>
              <a:gd name="connsiteX245" fmla="*/ 11955464 w 12146583"/>
              <a:gd name="connsiteY245" fmla="*/ 1193051 h 4532507"/>
              <a:gd name="connsiteX246" fmla="*/ 11934904 w 12146583"/>
              <a:gd name="connsiteY246" fmla="*/ 1184716 h 4532507"/>
              <a:gd name="connsiteX247" fmla="*/ 11960601 w 12146583"/>
              <a:gd name="connsiteY247" fmla="*/ 1218080 h 4532507"/>
              <a:gd name="connsiteX248" fmla="*/ 11842349 w 12146583"/>
              <a:gd name="connsiteY248" fmla="*/ 1176368 h 4532507"/>
              <a:gd name="connsiteX249" fmla="*/ 11904055 w 12146583"/>
              <a:gd name="connsiteY249" fmla="*/ 1142990 h 4532507"/>
              <a:gd name="connsiteX250" fmla="*/ 9929617 w 12146583"/>
              <a:gd name="connsiteY250" fmla="*/ 1135494 h 4532507"/>
              <a:gd name="connsiteX251" fmla="*/ 9935045 w 12146583"/>
              <a:gd name="connsiteY251" fmla="*/ 1161919 h 4532507"/>
              <a:gd name="connsiteX252" fmla="*/ 9929617 w 12146583"/>
              <a:gd name="connsiteY252" fmla="*/ 1135494 h 4532507"/>
              <a:gd name="connsiteX253" fmla="*/ 9375846 w 12146583"/>
              <a:gd name="connsiteY253" fmla="*/ 1126686 h 4532507"/>
              <a:gd name="connsiteX254" fmla="*/ 9375846 w 12146583"/>
              <a:gd name="connsiteY254" fmla="*/ 1144303 h 4532507"/>
              <a:gd name="connsiteX255" fmla="*/ 9405707 w 12146583"/>
              <a:gd name="connsiteY255" fmla="*/ 1135494 h 4532507"/>
              <a:gd name="connsiteX256" fmla="*/ 9425982 w 12146583"/>
              <a:gd name="connsiteY256" fmla="*/ 1124209 h 4532507"/>
              <a:gd name="connsiteX257" fmla="*/ 9411108 w 12146583"/>
              <a:gd name="connsiteY257" fmla="*/ 1126686 h 4532507"/>
              <a:gd name="connsiteX258" fmla="*/ 9473550 w 12146583"/>
              <a:gd name="connsiteY258" fmla="*/ 1144303 h 4532507"/>
              <a:gd name="connsiteX259" fmla="*/ 9473550 w 12146583"/>
              <a:gd name="connsiteY259" fmla="*/ 1126686 h 4532507"/>
              <a:gd name="connsiteX260" fmla="*/ 9425982 w 12146583"/>
              <a:gd name="connsiteY260" fmla="*/ 1124209 h 4532507"/>
              <a:gd name="connsiteX261" fmla="*/ 2390310 w 12146583"/>
              <a:gd name="connsiteY261" fmla="*/ 1085879 h 4532507"/>
              <a:gd name="connsiteX262" fmla="*/ 2375985 w 12146583"/>
              <a:gd name="connsiteY262" fmla="*/ 1091455 h 4532507"/>
              <a:gd name="connsiteX263" fmla="*/ 2396356 w 12146583"/>
              <a:gd name="connsiteY263" fmla="*/ 1091455 h 4532507"/>
              <a:gd name="connsiteX264" fmla="*/ 2390310 w 12146583"/>
              <a:gd name="connsiteY264" fmla="*/ 1085879 h 4532507"/>
              <a:gd name="connsiteX265" fmla="*/ 9815628 w 12146583"/>
              <a:gd name="connsiteY265" fmla="*/ 1082647 h 4532507"/>
              <a:gd name="connsiteX266" fmla="*/ 9842768 w 12146583"/>
              <a:gd name="connsiteY266" fmla="*/ 1100263 h 4532507"/>
              <a:gd name="connsiteX267" fmla="*/ 9815628 w 12146583"/>
              <a:gd name="connsiteY267" fmla="*/ 1082647 h 4532507"/>
              <a:gd name="connsiteX268" fmla="*/ 6403249 w 12146583"/>
              <a:gd name="connsiteY268" fmla="*/ 1078237 h 4532507"/>
              <a:gd name="connsiteX269" fmla="*/ 6413206 w 12146583"/>
              <a:gd name="connsiteY269" fmla="*/ 1091455 h 4532507"/>
              <a:gd name="connsiteX270" fmla="*/ 6433109 w 12146583"/>
              <a:gd name="connsiteY270" fmla="*/ 1078237 h 4532507"/>
              <a:gd name="connsiteX271" fmla="*/ 6403249 w 12146583"/>
              <a:gd name="connsiteY271" fmla="*/ 1078237 h 4532507"/>
              <a:gd name="connsiteX272" fmla="*/ 9816365 w 12146583"/>
              <a:gd name="connsiteY272" fmla="*/ 1045757 h 4532507"/>
              <a:gd name="connsiteX273" fmla="*/ 9807455 w 12146583"/>
              <a:gd name="connsiteY273" fmla="*/ 1051812 h 4532507"/>
              <a:gd name="connsiteX274" fmla="*/ 9823005 w 12146583"/>
              <a:gd name="connsiteY274" fmla="*/ 1060620 h 4532507"/>
              <a:gd name="connsiteX275" fmla="*/ 9843730 w 12146583"/>
              <a:gd name="connsiteY275" fmla="*/ 1069429 h 4532507"/>
              <a:gd name="connsiteX276" fmla="*/ 9864467 w 12146583"/>
              <a:gd name="connsiteY276" fmla="*/ 1060620 h 4532507"/>
              <a:gd name="connsiteX277" fmla="*/ 9816365 w 12146583"/>
              <a:gd name="connsiteY277" fmla="*/ 1045757 h 4532507"/>
              <a:gd name="connsiteX278" fmla="*/ 3096745 w 12146583"/>
              <a:gd name="connsiteY278" fmla="*/ 994555 h 4532507"/>
              <a:gd name="connsiteX279" fmla="*/ 2974583 w 12146583"/>
              <a:gd name="connsiteY279" fmla="*/ 1016581 h 4532507"/>
              <a:gd name="connsiteX280" fmla="*/ 3096745 w 12146583"/>
              <a:gd name="connsiteY280" fmla="*/ 994555 h 4532507"/>
              <a:gd name="connsiteX281" fmla="*/ 3251474 w 12146583"/>
              <a:gd name="connsiteY281" fmla="*/ 950513 h 4532507"/>
              <a:gd name="connsiteX282" fmla="*/ 3232645 w 12146583"/>
              <a:gd name="connsiteY282" fmla="*/ 957424 h 4532507"/>
              <a:gd name="connsiteX283" fmla="*/ 3213303 w 12146583"/>
              <a:gd name="connsiteY283" fmla="*/ 962908 h 4532507"/>
              <a:gd name="connsiteX284" fmla="*/ 3221464 w 12146583"/>
              <a:gd name="connsiteY284" fmla="*/ 961527 h 4532507"/>
              <a:gd name="connsiteX285" fmla="*/ 3232645 w 12146583"/>
              <a:gd name="connsiteY285" fmla="*/ 957424 h 4532507"/>
              <a:gd name="connsiteX286" fmla="*/ 3232723 w 12146583"/>
              <a:gd name="connsiteY286" fmla="*/ 957402 h 4532507"/>
              <a:gd name="connsiteX287" fmla="*/ 3886022 w 12146583"/>
              <a:gd name="connsiteY287" fmla="*/ 944321 h 4532507"/>
              <a:gd name="connsiteX288" fmla="*/ 3858211 w 12146583"/>
              <a:gd name="connsiteY288" fmla="*/ 950513 h 4532507"/>
              <a:gd name="connsiteX289" fmla="*/ 3831727 w 12146583"/>
              <a:gd name="connsiteY289" fmla="*/ 957225 h 4532507"/>
              <a:gd name="connsiteX290" fmla="*/ 3816595 w 12146583"/>
              <a:gd name="connsiteY290" fmla="*/ 951623 h 4532507"/>
              <a:gd name="connsiteX291" fmla="*/ 3795782 w 12146583"/>
              <a:gd name="connsiteY291" fmla="*/ 950513 h 4532507"/>
              <a:gd name="connsiteX292" fmla="*/ 3764554 w 12146583"/>
              <a:gd name="connsiteY292" fmla="*/ 959322 h 4532507"/>
              <a:gd name="connsiteX293" fmla="*/ 3791392 w 12146583"/>
              <a:gd name="connsiteY293" fmla="*/ 961664 h 4532507"/>
              <a:gd name="connsiteX294" fmla="*/ 3823098 w 12146583"/>
              <a:gd name="connsiteY294" fmla="*/ 958225 h 4532507"/>
              <a:gd name="connsiteX295" fmla="*/ 3837409 w 12146583"/>
              <a:gd name="connsiteY295" fmla="*/ 959322 h 4532507"/>
              <a:gd name="connsiteX296" fmla="*/ 3889437 w 12146583"/>
              <a:gd name="connsiteY296" fmla="*/ 950513 h 4532507"/>
              <a:gd name="connsiteX297" fmla="*/ 3886022 w 12146583"/>
              <a:gd name="connsiteY297" fmla="*/ 944321 h 4532507"/>
              <a:gd name="connsiteX298" fmla="*/ 3910061 w 12146583"/>
              <a:gd name="connsiteY298" fmla="*/ 932899 h 4532507"/>
              <a:gd name="connsiteX299" fmla="*/ 3900293 w 12146583"/>
              <a:gd name="connsiteY299" fmla="*/ 950513 h 4532507"/>
              <a:gd name="connsiteX300" fmla="*/ 3914729 w 12146583"/>
              <a:gd name="connsiteY300" fmla="*/ 953003 h 4532507"/>
              <a:gd name="connsiteX301" fmla="*/ 3924725 w 12146583"/>
              <a:gd name="connsiteY301" fmla="*/ 950513 h 4532507"/>
              <a:gd name="connsiteX302" fmla="*/ 3910061 w 12146583"/>
              <a:gd name="connsiteY302" fmla="*/ 932899 h 4532507"/>
              <a:gd name="connsiteX303" fmla="*/ 4062930 w 12146583"/>
              <a:gd name="connsiteY303" fmla="*/ 924090 h 4532507"/>
              <a:gd name="connsiteX304" fmla="*/ 4068106 w 12146583"/>
              <a:gd name="connsiteY304" fmla="*/ 932899 h 4532507"/>
              <a:gd name="connsiteX305" fmla="*/ 4062930 w 12146583"/>
              <a:gd name="connsiteY305" fmla="*/ 924090 h 4532507"/>
              <a:gd name="connsiteX306" fmla="*/ 7682360 w 12146583"/>
              <a:gd name="connsiteY306" fmla="*/ 919694 h 4532507"/>
              <a:gd name="connsiteX307" fmla="*/ 7656599 w 12146583"/>
              <a:gd name="connsiteY307" fmla="*/ 927391 h 4532507"/>
              <a:gd name="connsiteX308" fmla="*/ 7713269 w 12146583"/>
              <a:gd name="connsiteY308" fmla="*/ 935104 h 4532507"/>
              <a:gd name="connsiteX309" fmla="*/ 7718419 w 12146583"/>
              <a:gd name="connsiteY309" fmla="*/ 942816 h 4532507"/>
              <a:gd name="connsiteX310" fmla="*/ 7842037 w 12146583"/>
              <a:gd name="connsiteY310" fmla="*/ 950513 h 4532507"/>
              <a:gd name="connsiteX311" fmla="*/ 7723570 w 12146583"/>
              <a:gd name="connsiteY311" fmla="*/ 927391 h 4532507"/>
              <a:gd name="connsiteX312" fmla="*/ 7682360 w 12146583"/>
              <a:gd name="connsiteY312" fmla="*/ 919694 h 4532507"/>
              <a:gd name="connsiteX313" fmla="*/ 2814414 w 12146583"/>
              <a:gd name="connsiteY313" fmla="*/ 893269 h 4532507"/>
              <a:gd name="connsiteX314" fmla="*/ 2768270 w 12146583"/>
              <a:gd name="connsiteY314" fmla="*/ 910886 h 4532507"/>
              <a:gd name="connsiteX315" fmla="*/ 2814414 w 12146583"/>
              <a:gd name="connsiteY315" fmla="*/ 893269 h 4532507"/>
              <a:gd name="connsiteX316" fmla="*/ 2838272 w 12146583"/>
              <a:gd name="connsiteY316" fmla="*/ 888865 h 4532507"/>
              <a:gd name="connsiteX317" fmla="*/ 2819576 w 12146583"/>
              <a:gd name="connsiteY317" fmla="*/ 902077 h 4532507"/>
              <a:gd name="connsiteX318" fmla="*/ 2845362 w 12146583"/>
              <a:gd name="connsiteY318" fmla="*/ 902077 h 4532507"/>
              <a:gd name="connsiteX319" fmla="*/ 2838272 w 12146583"/>
              <a:gd name="connsiteY319" fmla="*/ 888865 h 4532507"/>
              <a:gd name="connsiteX320" fmla="*/ 1267040 w 12146583"/>
              <a:gd name="connsiteY320" fmla="*/ 858025 h 4532507"/>
              <a:gd name="connsiteX321" fmla="*/ 1226312 w 12146583"/>
              <a:gd name="connsiteY321" fmla="*/ 875653 h 4532507"/>
              <a:gd name="connsiteX322" fmla="*/ 1267040 w 12146583"/>
              <a:gd name="connsiteY322" fmla="*/ 858025 h 4532507"/>
              <a:gd name="connsiteX323" fmla="*/ 7252979 w 12146583"/>
              <a:gd name="connsiteY323" fmla="*/ 856931 h 4532507"/>
              <a:gd name="connsiteX324" fmla="*/ 7242096 w 12146583"/>
              <a:gd name="connsiteY324" fmla="*/ 858025 h 4532507"/>
              <a:gd name="connsiteX325" fmla="*/ 7302235 w 12146583"/>
              <a:gd name="connsiteY325" fmla="*/ 875653 h 4532507"/>
              <a:gd name="connsiteX326" fmla="*/ 7307245 w 12146583"/>
              <a:gd name="connsiteY326" fmla="*/ 866846 h 4532507"/>
              <a:gd name="connsiteX327" fmla="*/ 7252979 w 12146583"/>
              <a:gd name="connsiteY327" fmla="*/ 856931 h 4532507"/>
              <a:gd name="connsiteX328" fmla="*/ 5010604 w 12146583"/>
              <a:gd name="connsiteY328" fmla="*/ 849230 h 4532507"/>
              <a:gd name="connsiteX329" fmla="*/ 4972609 w 12146583"/>
              <a:gd name="connsiteY329" fmla="*/ 858025 h 4532507"/>
              <a:gd name="connsiteX330" fmla="*/ 5010604 w 12146583"/>
              <a:gd name="connsiteY330" fmla="*/ 849230 h 4532507"/>
              <a:gd name="connsiteX331" fmla="*/ 3028876 w 12146583"/>
              <a:gd name="connsiteY331" fmla="*/ 849230 h 4532507"/>
              <a:gd name="connsiteX332" fmla="*/ 2932590 w 12146583"/>
              <a:gd name="connsiteY332" fmla="*/ 866846 h 4532507"/>
              <a:gd name="connsiteX333" fmla="*/ 2876855 w 12146583"/>
              <a:gd name="connsiteY333" fmla="*/ 884461 h 4532507"/>
              <a:gd name="connsiteX334" fmla="*/ 2886990 w 12146583"/>
              <a:gd name="connsiteY334" fmla="*/ 893269 h 4532507"/>
              <a:gd name="connsiteX335" fmla="*/ 2912321 w 12146583"/>
              <a:gd name="connsiteY335" fmla="*/ 875653 h 4532507"/>
              <a:gd name="connsiteX336" fmla="*/ 2912321 w 12146583"/>
              <a:gd name="connsiteY336" fmla="*/ 884461 h 4532507"/>
              <a:gd name="connsiteX337" fmla="*/ 3028876 w 12146583"/>
              <a:gd name="connsiteY337" fmla="*/ 849230 h 4532507"/>
              <a:gd name="connsiteX338" fmla="*/ 4120926 w 12146583"/>
              <a:gd name="connsiteY338" fmla="*/ 844087 h 4532507"/>
              <a:gd name="connsiteX339" fmla="*/ 4037638 w 12146583"/>
              <a:gd name="connsiteY339" fmla="*/ 852166 h 4532507"/>
              <a:gd name="connsiteX340" fmla="*/ 3935126 w 12146583"/>
              <a:gd name="connsiteY340" fmla="*/ 860229 h 4532507"/>
              <a:gd name="connsiteX341" fmla="*/ 3878746 w 12146583"/>
              <a:gd name="connsiteY341" fmla="*/ 860229 h 4532507"/>
              <a:gd name="connsiteX342" fmla="*/ 3653237 w 12146583"/>
              <a:gd name="connsiteY342" fmla="*/ 884461 h 4532507"/>
              <a:gd name="connsiteX343" fmla="*/ 3607105 w 12146583"/>
              <a:gd name="connsiteY343" fmla="*/ 900602 h 4532507"/>
              <a:gd name="connsiteX344" fmla="*/ 3658360 w 12146583"/>
              <a:gd name="connsiteY344" fmla="*/ 900602 h 4532507"/>
              <a:gd name="connsiteX345" fmla="*/ 3678858 w 12146583"/>
              <a:gd name="connsiteY345" fmla="*/ 900602 h 4532507"/>
              <a:gd name="connsiteX346" fmla="*/ 3658360 w 12146583"/>
              <a:gd name="connsiteY346" fmla="*/ 916757 h 4532507"/>
              <a:gd name="connsiteX347" fmla="*/ 3894131 w 12146583"/>
              <a:gd name="connsiteY347" fmla="*/ 900602 h 4532507"/>
              <a:gd name="connsiteX348" fmla="*/ 3971009 w 12146583"/>
              <a:gd name="connsiteY348" fmla="*/ 892525 h 4532507"/>
              <a:gd name="connsiteX349" fmla="*/ 4022265 w 12146583"/>
              <a:gd name="connsiteY349" fmla="*/ 884461 h 4532507"/>
              <a:gd name="connsiteX350" fmla="*/ 4155523 w 12146583"/>
              <a:gd name="connsiteY350" fmla="*/ 884461 h 4532507"/>
              <a:gd name="connsiteX351" fmla="*/ 4176020 w 12146583"/>
              <a:gd name="connsiteY351" fmla="*/ 876384 h 4532507"/>
              <a:gd name="connsiteX352" fmla="*/ 4181145 w 12146583"/>
              <a:gd name="connsiteY352" fmla="*/ 876384 h 4532507"/>
              <a:gd name="connsiteX353" fmla="*/ 4196518 w 12146583"/>
              <a:gd name="connsiteY353" fmla="*/ 868306 h 4532507"/>
              <a:gd name="connsiteX354" fmla="*/ 4201641 w 12146583"/>
              <a:gd name="connsiteY354" fmla="*/ 884461 h 4532507"/>
              <a:gd name="connsiteX355" fmla="*/ 4217027 w 12146583"/>
              <a:gd name="connsiteY355" fmla="*/ 876384 h 4532507"/>
              <a:gd name="connsiteX356" fmla="*/ 4232401 w 12146583"/>
              <a:gd name="connsiteY356" fmla="*/ 860229 h 4532507"/>
              <a:gd name="connsiteX357" fmla="*/ 4222152 w 12146583"/>
              <a:gd name="connsiteY357" fmla="*/ 868306 h 4532507"/>
              <a:gd name="connsiteX358" fmla="*/ 4181145 w 12146583"/>
              <a:gd name="connsiteY358" fmla="*/ 860229 h 4532507"/>
              <a:gd name="connsiteX359" fmla="*/ 4120926 w 12146583"/>
              <a:gd name="connsiteY359" fmla="*/ 844087 h 4532507"/>
              <a:gd name="connsiteX360" fmla="*/ 6031639 w 12146583"/>
              <a:gd name="connsiteY360" fmla="*/ 827203 h 4532507"/>
              <a:gd name="connsiteX361" fmla="*/ 5898317 w 12146583"/>
              <a:gd name="connsiteY361" fmla="*/ 836012 h 4532507"/>
              <a:gd name="connsiteX362" fmla="*/ 6011129 w 12146583"/>
              <a:gd name="connsiteY362" fmla="*/ 844818 h 4532507"/>
              <a:gd name="connsiteX363" fmla="*/ 6031639 w 12146583"/>
              <a:gd name="connsiteY363" fmla="*/ 827203 h 4532507"/>
              <a:gd name="connsiteX364" fmla="*/ 5534254 w 12146583"/>
              <a:gd name="connsiteY364" fmla="*/ 826102 h 4532507"/>
              <a:gd name="connsiteX365" fmla="*/ 5512827 w 12146583"/>
              <a:gd name="connsiteY365" fmla="*/ 836012 h 4532507"/>
              <a:gd name="connsiteX366" fmla="*/ 5548116 w 12146583"/>
              <a:gd name="connsiteY366" fmla="*/ 836012 h 4532507"/>
              <a:gd name="connsiteX367" fmla="*/ 5534254 w 12146583"/>
              <a:gd name="connsiteY367" fmla="*/ 826102 h 4532507"/>
              <a:gd name="connsiteX368" fmla="*/ 5944462 w 12146583"/>
              <a:gd name="connsiteY368" fmla="*/ 818395 h 4532507"/>
              <a:gd name="connsiteX369" fmla="*/ 5898317 w 12146583"/>
              <a:gd name="connsiteY369" fmla="*/ 827203 h 4532507"/>
              <a:gd name="connsiteX370" fmla="*/ 5944462 w 12146583"/>
              <a:gd name="connsiteY370" fmla="*/ 818395 h 4532507"/>
              <a:gd name="connsiteX371" fmla="*/ 7776116 w 12146583"/>
              <a:gd name="connsiteY371" fmla="*/ 800779 h 4532507"/>
              <a:gd name="connsiteX372" fmla="*/ 7781151 w 12146583"/>
              <a:gd name="connsiteY372" fmla="*/ 818395 h 4532507"/>
              <a:gd name="connsiteX373" fmla="*/ 7781151 w 12146583"/>
              <a:gd name="connsiteY373" fmla="*/ 809587 h 4532507"/>
              <a:gd name="connsiteX374" fmla="*/ 7801319 w 12146583"/>
              <a:gd name="connsiteY374" fmla="*/ 809587 h 4532507"/>
              <a:gd name="connsiteX375" fmla="*/ 7776116 w 12146583"/>
              <a:gd name="connsiteY375" fmla="*/ 800779 h 4532507"/>
              <a:gd name="connsiteX376" fmla="*/ 6115032 w 12146583"/>
              <a:gd name="connsiteY376" fmla="*/ 791970 h 4532507"/>
              <a:gd name="connsiteX377" fmla="*/ 6139920 w 12146583"/>
              <a:gd name="connsiteY377" fmla="*/ 800779 h 4532507"/>
              <a:gd name="connsiteX378" fmla="*/ 6115032 w 12146583"/>
              <a:gd name="connsiteY378" fmla="*/ 791970 h 4532507"/>
              <a:gd name="connsiteX379" fmla="*/ 6053048 w 12146583"/>
              <a:gd name="connsiteY379" fmla="*/ 765547 h 4532507"/>
              <a:gd name="connsiteX380" fmla="*/ 6074771 w 12146583"/>
              <a:gd name="connsiteY380" fmla="*/ 774356 h 4532507"/>
              <a:gd name="connsiteX381" fmla="*/ 6053048 w 12146583"/>
              <a:gd name="connsiteY381" fmla="*/ 765547 h 4532507"/>
              <a:gd name="connsiteX382" fmla="*/ 7489507 w 12146583"/>
              <a:gd name="connsiteY382" fmla="*/ 744441 h 4532507"/>
              <a:gd name="connsiteX383" fmla="*/ 7483092 w 12146583"/>
              <a:gd name="connsiteY383" fmla="*/ 750868 h 4532507"/>
              <a:gd name="connsiteX384" fmla="*/ 7495909 w 12146583"/>
              <a:gd name="connsiteY384" fmla="*/ 753613 h 4532507"/>
              <a:gd name="connsiteX385" fmla="*/ 7503285 w 12146583"/>
              <a:gd name="connsiteY385" fmla="*/ 756022 h 4532507"/>
              <a:gd name="connsiteX386" fmla="*/ 7508726 w 12146583"/>
              <a:gd name="connsiteY386" fmla="*/ 750868 h 4532507"/>
              <a:gd name="connsiteX387" fmla="*/ 7426688 w 12146583"/>
              <a:gd name="connsiteY387" fmla="*/ 734713 h 4532507"/>
              <a:gd name="connsiteX388" fmla="*/ 7446222 w 12146583"/>
              <a:gd name="connsiteY388" fmla="*/ 745727 h 4532507"/>
              <a:gd name="connsiteX389" fmla="*/ 7452916 w 12146583"/>
              <a:gd name="connsiteY389" fmla="*/ 749582 h 4532507"/>
              <a:gd name="connsiteX390" fmla="*/ 7461988 w 12146583"/>
              <a:gd name="connsiteY390" fmla="*/ 743521 h 4532507"/>
              <a:gd name="connsiteX391" fmla="*/ 7441820 w 12146583"/>
              <a:gd name="connsiteY391" fmla="*/ 734713 h 4532507"/>
              <a:gd name="connsiteX392" fmla="*/ 4049063 w 12146583"/>
              <a:gd name="connsiteY392" fmla="*/ 717096 h 4532507"/>
              <a:gd name="connsiteX393" fmla="*/ 4058831 w 12146583"/>
              <a:gd name="connsiteY393" fmla="*/ 734713 h 4532507"/>
              <a:gd name="connsiteX394" fmla="*/ 4049063 w 12146583"/>
              <a:gd name="connsiteY394" fmla="*/ 717096 h 4532507"/>
              <a:gd name="connsiteX395" fmla="*/ 3161667 w 12146583"/>
              <a:gd name="connsiteY395" fmla="*/ 668092 h 4532507"/>
              <a:gd name="connsiteX396" fmla="*/ 3161665 w 12146583"/>
              <a:gd name="connsiteY396" fmla="*/ 668093 h 4532507"/>
              <a:gd name="connsiteX397" fmla="*/ 3161665 w 12146583"/>
              <a:gd name="connsiteY397" fmla="*/ 668093 h 4532507"/>
              <a:gd name="connsiteX398" fmla="*/ 3178179 w 12146583"/>
              <a:gd name="connsiteY398" fmla="*/ 659852 h 4532507"/>
              <a:gd name="connsiteX399" fmla="*/ 3156756 w 12146583"/>
              <a:gd name="connsiteY399" fmla="*/ 660948 h 4532507"/>
              <a:gd name="connsiteX400" fmla="*/ 3142889 w 12146583"/>
              <a:gd name="connsiteY400" fmla="*/ 668660 h 4532507"/>
              <a:gd name="connsiteX401" fmla="*/ 3161665 w 12146583"/>
              <a:gd name="connsiteY401" fmla="*/ 668093 h 4532507"/>
              <a:gd name="connsiteX402" fmla="*/ 3161642 w 12146583"/>
              <a:gd name="connsiteY402" fmla="*/ 668104 h 4532507"/>
              <a:gd name="connsiteX403" fmla="*/ 3159958 w 12146583"/>
              <a:gd name="connsiteY403" fmla="*/ 668944 h 4532507"/>
              <a:gd name="connsiteX404" fmla="*/ 3142889 w 12146583"/>
              <a:gd name="connsiteY404" fmla="*/ 677469 h 4532507"/>
              <a:gd name="connsiteX405" fmla="*/ 3161642 w 12146583"/>
              <a:gd name="connsiteY405" fmla="*/ 668104 h 4532507"/>
              <a:gd name="connsiteX406" fmla="*/ 3161665 w 12146583"/>
              <a:gd name="connsiteY406" fmla="*/ 668093 h 4532507"/>
              <a:gd name="connsiteX407" fmla="*/ 4545758 w 12146583"/>
              <a:gd name="connsiteY407" fmla="*/ 659108 h 4532507"/>
              <a:gd name="connsiteX408" fmla="*/ 4442943 w 12146583"/>
              <a:gd name="connsiteY408" fmla="*/ 667185 h 4532507"/>
              <a:gd name="connsiteX409" fmla="*/ 4448091 w 12146583"/>
              <a:gd name="connsiteY409" fmla="*/ 683340 h 4532507"/>
              <a:gd name="connsiteX410" fmla="*/ 4463502 w 12146583"/>
              <a:gd name="connsiteY410" fmla="*/ 675263 h 4532507"/>
              <a:gd name="connsiteX411" fmla="*/ 4484077 w 12146583"/>
              <a:gd name="connsiteY411" fmla="*/ 699482 h 4532507"/>
              <a:gd name="connsiteX412" fmla="*/ 4530334 w 12146583"/>
              <a:gd name="connsiteY412" fmla="*/ 683340 h 4532507"/>
              <a:gd name="connsiteX413" fmla="*/ 4545758 w 12146583"/>
              <a:gd name="connsiteY413" fmla="*/ 691404 h 4532507"/>
              <a:gd name="connsiteX414" fmla="*/ 4674271 w 12146583"/>
              <a:gd name="connsiteY414" fmla="*/ 675263 h 4532507"/>
              <a:gd name="connsiteX415" fmla="*/ 4679409 w 12146583"/>
              <a:gd name="connsiteY415" fmla="*/ 667185 h 4532507"/>
              <a:gd name="connsiteX416" fmla="*/ 4571468 w 12146583"/>
              <a:gd name="connsiteY416" fmla="*/ 667185 h 4532507"/>
              <a:gd name="connsiteX417" fmla="*/ 4545758 w 12146583"/>
              <a:gd name="connsiteY417" fmla="*/ 659108 h 4532507"/>
              <a:gd name="connsiteX418" fmla="*/ 5072010 w 12146583"/>
              <a:gd name="connsiteY418" fmla="*/ 652415 h 4532507"/>
              <a:gd name="connsiteX419" fmla="*/ 5018754 w 12146583"/>
              <a:gd name="connsiteY419" fmla="*/ 659852 h 4532507"/>
              <a:gd name="connsiteX420" fmla="*/ 5000002 w 12146583"/>
              <a:gd name="connsiteY420" fmla="*/ 665345 h 4532507"/>
              <a:gd name="connsiteX421" fmla="*/ 4983465 w 12146583"/>
              <a:gd name="connsiteY421" fmla="*/ 677469 h 4532507"/>
              <a:gd name="connsiteX422" fmla="*/ 5022802 w 12146583"/>
              <a:gd name="connsiteY422" fmla="*/ 660433 h 4532507"/>
              <a:gd name="connsiteX423" fmla="*/ 5086192 w 12146583"/>
              <a:gd name="connsiteY423" fmla="*/ 669757 h 4532507"/>
              <a:gd name="connsiteX424" fmla="*/ 5169206 w 12146583"/>
              <a:gd name="connsiteY424" fmla="*/ 659852 h 4532507"/>
              <a:gd name="connsiteX425" fmla="*/ 5169206 w 12146583"/>
              <a:gd name="connsiteY425" fmla="*/ 677469 h 4532507"/>
              <a:gd name="connsiteX426" fmla="*/ 5252220 w 12146583"/>
              <a:gd name="connsiteY426" fmla="*/ 659852 h 4532507"/>
              <a:gd name="connsiteX427" fmla="*/ 5072010 w 12146583"/>
              <a:gd name="connsiteY427" fmla="*/ 652415 h 4532507"/>
              <a:gd name="connsiteX428" fmla="*/ 6790899 w 12146583"/>
              <a:gd name="connsiteY428" fmla="*/ 613597 h 4532507"/>
              <a:gd name="connsiteX429" fmla="*/ 6772442 w 12146583"/>
              <a:gd name="connsiteY429" fmla="*/ 624606 h 4532507"/>
              <a:gd name="connsiteX430" fmla="*/ 6813170 w 12146583"/>
              <a:gd name="connsiteY430" fmla="*/ 615799 h 4532507"/>
              <a:gd name="connsiteX431" fmla="*/ 6790899 w 12146583"/>
              <a:gd name="connsiteY431" fmla="*/ 613597 h 4532507"/>
              <a:gd name="connsiteX432" fmla="*/ 6962420 w 12146583"/>
              <a:gd name="connsiteY432" fmla="*/ 606991 h 4532507"/>
              <a:gd name="connsiteX433" fmla="*/ 6967393 w 12146583"/>
              <a:gd name="connsiteY433" fmla="*/ 613607 h 4532507"/>
              <a:gd name="connsiteX434" fmla="*/ 6979212 w 12146583"/>
              <a:gd name="connsiteY434" fmla="*/ 606991 h 4532507"/>
              <a:gd name="connsiteX435" fmla="*/ 5130052 w 12146583"/>
              <a:gd name="connsiteY435" fmla="*/ 605069 h 4532507"/>
              <a:gd name="connsiteX436" fmla="*/ 5116483 w 12146583"/>
              <a:gd name="connsiteY436" fmla="*/ 615799 h 4532507"/>
              <a:gd name="connsiteX437" fmla="*/ 5143622 w 12146583"/>
              <a:gd name="connsiteY437" fmla="*/ 609197 h 4532507"/>
              <a:gd name="connsiteX438" fmla="*/ 5130052 w 12146583"/>
              <a:gd name="connsiteY438" fmla="*/ 605069 h 4532507"/>
              <a:gd name="connsiteX439" fmla="*/ 1890060 w 12146583"/>
              <a:gd name="connsiteY439" fmla="*/ 604244 h 4532507"/>
              <a:gd name="connsiteX440" fmla="*/ 1872409 w 12146583"/>
              <a:gd name="connsiteY440" fmla="*/ 609197 h 4532507"/>
              <a:gd name="connsiteX441" fmla="*/ 1866981 w 12146583"/>
              <a:gd name="connsiteY441" fmla="*/ 615799 h 4532507"/>
              <a:gd name="connsiteX442" fmla="*/ 1899560 w 12146583"/>
              <a:gd name="connsiteY442" fmla="*/ 609197 h 4532507"/>
              <a:gd name="connsiteX443" fmla="*/ 1890060 w 12146583"/>
              <a:gd name="connsiteY443" fmla="*/ 604244 h 4532507"/>
              <a:gd name="connsiteX444" fmla="*/ 6887366 w 12146583"/>
              <a:gd name="connsiteY444" fmla="*/ 584978 h 4532507"/>
              <a:gd name="connsiteX445" fmla="*/ 6856607 w 12146583"/>
              <a:gd name="connsiteY445" fmla="*/ 592677 h 4532507"/>
              <a:gd name="connsiteX446" fmla="*/ 6880963 w 12146583"/>
              <a:gd name="connsiteY446" fmla="*/ 593650 h 4532507"/>
              <a:gd name="connsiteX447" fmla="*/ 6893651 w 12146583"/>
              <a:gd name="connsiteY447" fmla="*/ 598776 h 4532507"/>
              <a:gd name="connsiteX448" fmla="*/ 6893653 w 12146583"/>
              <a:gd name="connsiteY448" fmla="*/ 598780 h 4532507"/>
              <a:gd name="connsiteX449" fmla="*/ 6884953 w 12146583"/>
              <a:gd name="connsiteY449" fmla="*/ 611505 h 4532507"/>
              <a:gd name="connsiteX450" fmla="*/ 6877117 w 12146583"/>
              <a:gd name="connsiteY450" fmla="*/ 615799 h 4532507"/>
              <a:gd name="connsiteX451" fmla="*/ 6892490 w 12146583"/>
              <a:gd name="connsiteY451" fmla="*/ 615799 h 4532507"/>
              <a:gd name="connsiteX452" fmla="*/ 6895704 w 12146583"/>
              <a:gd name="connsiteY452" fmla="*/ 603284 h 4532507"/>
              <a:gd name="connsiteX453" fmla="*/ 6893653 w 12146583"/>
              <a:gd name="connsiteY453" fmla="*/ 598780 h 4532507"/>
              <a:gd name="connsiteX454" fmla="*/ 6893654 w 12146583"/>
              <a:gd name="connsiteY454" fmla="*/ 598778 h 4532507"/>
              <a:gd name="connsiteX455" fmla="*/ 6893651 w 12146583"/>
              <a:gd name="connsiteY455" fmla="*/ 598776 h 4532507"/>
              <a:gd name="connsiteX456" fmla="*/ 2021722 w 12146583"/>
              <a:gd name="connsiteY456" fmla="*/ 567362 h 4532507"/>
              <a:gd name="connsiteX457" fmla="*/ 1980702 w 12146583"/>
              <a:gd name="connsiteY457" fmla="*/ 576170 h 4532507"/>
              <a:gd name="connsiteX458" fmla="*/ 1984941 w 12146583"/>
              <a:gd name="connsiteY458" fmla="*/ 583462 h 4532507"/>
              <a:gd name="connsiteX459" fmla="*/ 1999290 w 12146583"/>
              <a:gd name="connsiteY459" fmla="*/ 581676 h 4532507"/>
              <a:gd name="connsiteX460" fmla="*/ 2021722 w 12146583"/>
              <a:gd name="connsiteY460" fmla="*/ 567362 h 4532507"/>
              <a:gd name="connsiteX461" fmla="*/ 6655708 w 12146583"/>
              <a:gd name="connsiteY461" fmla="*/ 558553 h 4532507"/>
              <a:gd name="connsiteX462" fmla="*/ 6666905 w 12146583"/>
              <a:gd name="connsiteY462" fmla="*/ 569567 h 4532507"/>
              <a:gd name="connsiteX463" fmla="*/ 6685580 w 12146583"/>
              <a:gd name="connsiteY463" fmla="*/ 567362 h 4532507"/>
              <a:gd name="connsiteX464" fmla="*/ 6655708 w 12146583"/>
              <a:gd name="connsiteY464" fmla="*/ 558553 h 4532507"/>
              <a:gd name="connsiteX465" fmla="*/ 5143179 w 12146583"/>
              <a:gd name="connsiteY465" fmla="*/ 549745 h 4532507"/>
              <a:gd name="connsiteX466" fmla="*/ 5128249 w 12146583"/>
              <a:gd name="connsiteY466" fmla="*/ 558553 h 4532507"/>
              <a:gd name="connsiteX467" fmla="*/ 5108334 w 12146583"/>
              <a:gd name="connsiteY467" fmla="*/ 584978 h 4532507"/>
              <a:gd name="connsiteX468" fmla="*/ 5143179 w 12146583"/>
              <a:gd name="connsiteY468" fmla="*/ 567362 h 4532507"/>
              <a:gd name="connsiteX469" fmla="*/ 5143179 w 12146583"/>
              <a:gd name="connsiteY469" fmla="*/ 549745 h 4532507"/>
              <a:gd name="connsiteX470" fmla="*/ 3615899 w 12146583"/>
              <a:gd name="connsiteY470" fmla="*/ 543684 h 4532507"/>
              <a:gd name="connsiteX471" fmla="*/ 3631359 w 12146583"/>
              <a:gd name="connsiteY471" fmla="*/ 543684 h 4532507"/>
              <a:gd name="connsiteX472" fmla="*/ 3621694 w 12146583"/>
              <a:gd name="connsiteY472" fmla="*/ 546784 h 4532507"/>
              <a:gd name="connsiteX473" fmla="*/ 3615899 w 12146583"/>
              <a:gd name="connsiteY473" fmla="*/ 543684 h 4532507"/>
              <a:gd name="connsiteX474" fmla="*/ 4771709 w 12146583"/>
              <a:gd name="connsiteY474" fmla="*/ 540939 h 4532507"/>
              <a:gd name="connsiteX475" fmla="*/ 4730992 w 12146583"/>
              <a:gd name="connsiteY475" fmla="*/ 549745 h 4532507"/>
              <a:gd name="connsiteX476" fmla="*/ 4756437 w 12146583"/>
              <a:gd name="connsiteY476" fmla="*/ 549745 h 4532507"/>
              <a:gd name="connsiteX477" fmla="*/ 4771709 w 12146583"/>
              <a:gd name="connsiteY477" fmla="*/ 540939 h 4532507"/>
              <a:gd name="connsiteX478" fmla="*/ 5173495 w 12146583"/>
              <a:gd name="connsiteY478" fmla="*/ 532117 h 4532507"/>
              <a:gd name="connsiteX479" fmla="*/ 5195208 w 12146583"/>
              <a:gd name="connsiteY479" fmla="*/ 540939 h 4532507"/>
              <a:gd name="connsiteX480" fmla="*/ 5173495 w 12146583"/>
              <a:gd name="connsiteY480" fmla="*/ 532117 h 4532507"/>
              <a:gd name="connsiteX481" fmla="*/ 3698343 w 12146583"/>
              <a:gd name="connsiteY481" fmla="*/ 527164 h 4532507"/>
              <a:gd name="connsiteX482" fmla="*/ 3507680 w 12146583"/>
              <a:gd name="connsiteY482" fmla="*/ 551938 h 4532507"/>
              <a:gd name="connsiteX483" fmla="*/ 3497368 w 12146583"/>
              <a:gd name="connsiteY483" fmla="*/ 560204 h 4532507"/>
              <a:gd name="connsiteX484" fmla="*/ 3461295 w 12146583"/>
              <a:gd name="connsiteY484" fmla="*/ 568458 h 4532507"/>
              <a:gd name="connsiteX485" fmla="*/ 3445834 w 12146583"/>
              <a:gd name="connsiteY485" fmla="*/ 576711 h 4532507"/>
              <a:gd name="connsiteX486" fmla="*/ 3461295 w 12146583"/>
              <a:gd name="connsiteY486" fmla="*/ 560204 h 4532507"/>
              <a:gd name="connsiteX487" fmla="*/ 3430372 w 12146583"/>
              <a:gd name="connsiteY487" fmla="*/ 560204 h 4532507"/>
              <a:gd name="connsiteX488" fmla="*/ 3425223 w 12146583"/>
              <a:gd name="connsiteY488" fmla="*/ 584978 h 4532507"/>
              <a:gd name="connsiteX489" fmla="*/ 3512830 w 12146583"/>
              <a:gd name="connsiteY489" fmla="*/ 560204 h 4532507"/>
              <a:gd name="connsiteX490" fmla="*/ 3533441 w 12146583"/>
              <a:gd name="connsiteY490" fmla="*/ 560204 h 4532507"/>
              <a:gd name="connsiteX491" fmla="*/ 3502518 w 12146583"/>
              <a:gd name="connsiteY491" fmla="*/ 576711 h 4532507"/>
              <a:gd name="connsiteX492" fmla="*/ 3502518 w 12146583"/>
              <a:gd name="connsiteY492" fmla="*/ 584978 h 4532507"/>
              <a:gd name="connsiteX493" fmla="*/ 3631359 w 12146583"/>
              <a:gd name="connsiteY493" fmla="*/ 543684 h 4532507"/>
              <a:gd name="connsiteX494" fmla="*/ 3646822 w 12146583"/>
              <a:gd name="connsiteY494" fmla="*/ 543684 h 4532507"/>
              <a:gd name="connsiteX495" fmla="*/ 3641659 w 12146583"/>
              <a:gd name="connsiteY495" fmla="*/ 576711 h 4532507"/>
              <a:gd name="connsiteX496" fmla="*/ 3698343 w 12146583"/>
              <a:gd name="connsiteY496" fmla="*/ 551938 h 4532507"/>
              <a:gd name="connsiteX497" fmla="*/ 3682894 w 12146583"/>
              <a:gd name="connsiteY497" fmla="*/ 543684 h 4532507"/>
              <a:gd name="connsiteX498" fmla="*/ 3703505 w 12146583"/>
              <a:gd name="connsiteY498" fmla="*/ 543684 h 4532507"/>
              <a:gd name="connsiteX499" fmla="*/ 3708654 w 12146583"/>
              <a:gd name="connsiteY499" fmla="*/ 551938 h 4532507"/>
              <a:gd name="connsiteX500" fmla="*/ 3729266 w 12146583"/>
              <a:gd name="connsiteY500" fmla="*/ 551938 h 4532507"/>
              <a:gd name="connsiteX501" fmla="*/ 3698343 w 12146583"/>
              <a:gd name="connsiteY501" fmla="*/ 527164 h 4532507"/>
              <a:gd name="connsiteX502" fmla="*/ 3957221 w 12146583"/>
              <a:gd name="connsiteY502" fmla="*/ 521387 h 4532507"/>
              <a:gd name="connsiteX503" fmla="*/ 3935581 w 12146583"/>
              <a:gd name="connsiteY503" fmla="*/ 525515 h 4532507"/>
              <a:gd name="connsiteX504" fmla="*/ 3971211 w 12146583"/>
              <a:gd name="connsiteY504" fmla="*/ 532117 h 4532507"/>
              <a:gd name="connsiteX505" fmla="*/ 3957221 w 12146583"/>
              <a:gd name="connsiteY505" fmla="*/ 521387 h 4532507"/>
              <a:gd name="connsiteX506" fmla="*/ 5637027 w 12146583"/>
              <a:gd name="connsiteY506" fmla="*/ 518911 h 4532507"/>
              <a:gd name="connsiteX507" fmla="*/ 5637027 w 12146583"/>
              <a:gd name="connsiteY507" fmla="*/ 532117 h 4532507"/>
              <a:gd name="connsiteX508" fmla="*/ 5667571 w 12146583"/>
              <a:gd name="connsiteY508" fmla="*/ 532117 h 4532507"/>
              <a:gd name="connsiteX509" fmla="*/ 5667571 w 12146583"/>
              <a:gd name="connsiteY509" fmla="*/ 525515 h 4532507"/>
              <a:gd name="connsiteX510" fmla="*/ 5637027 w 12146583"/>
              <a:gd name="connsiteY510" fmla="*/ 518911 h 4532507"/>
              <a:gd name="connsiteX511" fmla="*/ 5553545 w 12146583"/>
              <a:gd name="connsiteY511" fmla="*/ 518911 h 4532507"/>
              <a:gd name="connsiteX512" fmla="*/ 5518255 w 12146583"/>
              <a:gd name="connsiteY512" fmla="*/ 532117 h 4532507"/>
              <a:gd name="connsiteX513" fmla="*/ 5553545 w 12146583"/>
              <a:gd name="connsiteY513" fmla="*/ 518911 h 4532507"/>
              <a:gd name="connsiteX514" fmla="*/ 3753698 w 12146583"/>
              <a:gd name="connsiteY514" fmla="*/ 518911 h 4532507"/>
              <a:gd name="connsiteX515" fmla="*/ 3775424 w 12146583"/>
              <a:gd name="connsiteY515" fmla="*/ 525515 h 4532507"/>
              <a:gd name="connsiteX516" fmla="*/ 3769984 w 12146583"/>
              <a:gd name="connsiteY516" fmla="*/ 518911 h 4532507"/>
              <a:gd name="connsiteX517" fmla="*/ 2485937 w 12146583"/>
              <a:gd name="connsiteY517" fmla="*/ 518911 h 4532507"/>
              <a:gd name="connsiteX518" fmla="*/ 2447928 w 12146583"/>
              <a:gd name="connsiteY518" fmla="*/ 532117 h 4532507"/>
              <a:gd name="connsiteX519" fmla="*/ 2485937 w 12146583"/>
              <a:gd name="connsiteY519" fmla="*/ 518911 h 4532507"/>
              <a:gd name="connsiteX520" fmla="*/ 5578547 w 12146583"/>
              <a:gd name="connsiteY520" fmla="*/ 515612 h 4532507"/>
              <a:gd name="connsiteX521" fmla="*/ 5558668 w 12146583"/>
              <a:gd name="connsiteY521" fmla="*/ 517451 h 4532507"/>
              <a:gd name="connsiteX522" fmla="*/ 5560110 w 12146583"/>
              <a:gd name="connsiteY522" fmla="*/ 526732 h 4532507"/>
              <a:gd name="connsiteX523" fmla="*/ 5563806 w 12146583"/>
              <a:gd name="connsiteY523" fmla="*/ 524784 h 4532507"/>
              <a:gd name="connsiteX524" fmla="*/ 5579179 w 12146583"/>
              <a:gd name="connsiteY524" fmla="*/ 524784 h 4532507"/>
              <a:gd name="connsiteX525" fmla="*/ 5578547 w 12146583"/>
              <a:gd name="connsiteY525" fmla="*/ 515612 h 4532507"/>
              <a:gd name="connsiteX526" fmla="*/ 3722738 w 12146583"/>
              <a:gd name="connsiteY526" fmla="*/ 515497 h 4532507"/>
              <a:gd name="connsiteX527" fmla="*/ 3712982 w 12146583"/>
              <a:gd name="connsiteY527" fmla="*/ 517451 h 4532507"/>
              <a:gd name="connsiteX528" fmla="*/ 3736656 w 12146583"/>
              <a:gd name="connsiteY528" fmla="*/ 526732 h 4532507"/>
              <a:gd name="connsiteX529" fmla="*/ 3750991 w 12146583"/>
              <a:gd name="connsiteY529" fmla="*/ 524784 h 4532507"/>
              <a:gd name="connsiteX530" fmla="*/ 3722738 w 12146583"/>
              <a:gd name="connsiteY530" fmla="*/ 515497 h 4532507"/>
              <a:gd name="connsiteX531" fmla="*/ 6248670 w 12146583"/>
              <a:gd name="connsiteY531" fmla="*/ 510104 h 4532507"/>
              <a:gd name="connsiteX532" fmla="*/ 6207789 w 12146583"/>
              <a:gd name="connsiteY532" fmla="*/ 518911 h 4532507"/>
              <a:gd name="connsiteX533" fmla="*/ 6223113 w 12146583"/>
              <a:gd name="connsiteY533" fmla="*/ 527719 h 4532507"/>
              <a:gd name="connsiteX534" fmla="*/ 6248670 w 12146583"/>
              <a:gd name="connsiteY534" fmla="*/ 518911 h 4532507"/>
              <a:gd name="connsiteX535" fmla="*/ 6279327 w 12146583"/>
              <a:gd name="connsiteY535" fmla="*/ 527719 h 4532507"/>
              <a:gd name="connsiteX536" fmla="*/ 6284440 w 12146583"/>
              <a:gd name="connsiteY536" fmla="*/ 518911 h 4532507"/>
              <a:gd name="connsiteX537" fmla="*/ 6248670 w 12146583"/>
              <a:gd name="connsiteY537" fmla="*/ 510104 h 4532507"/>
              <a:gd name="connsiteX538" fmla="*/ 6068611 w 12146583"/>
              <a:gd name="connsiteY538" fmla="*/ 501296 h 4532507"/>
              <a:gd name="connsiteX539" fmla="*/ 6047620 w 12146583"/>
              <a:gd name="connsiteY539" fmla="*/ 510104 h 4532507"/>
              <a:gd name="connsiteX540" fmla="*/ 6063359 w 12146583"/>
              <a:gd name="connsiteY540" fmla="*/ 518911 h 4532507"/>
              <a:gd name="connsiteX541" fmla="*/ 6073861 w 12146583"/>
              <a:gd name="connsiteY541" fmla="*/ 518911 h 4532507"/>
              <a:gd name="connsiteX542" fmla="*/ 6084362 w 12146583"/>
              <a:gd name="connsiteY542" fmla="*/ 518911 h 4532507"/>
              <a:gd name="connsiteX543" fmla="*/ 6098787 w 12146583"/>
              <a:gd name="connsiteY543" fmla="*/ 518911 h 4532507"/>
              <a:gd name="connsiteX544" fmla="*/ 6115856 w 12146583"/>
              <a:gd name="connsiteY544" fmla="*/ 518911 h 4532507"/>
              <a:gd name="connsiteX545" fmla="*/ 6121094 w 12146583"/>
              <a:gd name="connsiteY545" fmla="*/ 522213 h 4532507"/>
              <a:gd name="connsiteX546" fmla="*/ 6126343 w 12146583"/>
              <a:gd name="connsiteY546" fmla="*/ 518911 h 4532507"/>
              <a:gd name="connsiteX547" fmla="*/ 6084362 w 12146583"/>
              <a:gd name="connsiteY547" fmla="*/ 518911 h 4532507"/>
              <a:gd name="connsiteX548" fmla="*/ 6068611 w 12146583"/>
              <a:gd name="connsiteY548" fmla="*/ 501296 h 4532507"/>
              <a:gd name="connsiteX549" fmla="*/ 5960746 w 12146583"/>
              <a:gd name="connsiteY549" fmla="*/ 501296 h 4532507"/>
              <a:gd name="connsiteX550" fmla="*/ 6011432 w 12146583"/>
              <a:gd name="connsiteY550" fmla="*/ 518911 h 4532507"/>
              <a:gd name="connsiteX551" fmla="*/ 6036762 w 12146583"/>
              <a:gd name="connsiteY551" fmla="*/ 501296 h 4532507"/>
              <a:gd name="connsiteX552" fmla="*/ 5920030 w 12146583"/>
              <a:gd name="connsiteY552" fmla="*/ 501296 h 4532507"/>
              <a:gd name="connsiteX553" fmla="*/ 5887449 w 12146583"/>
              <a:gd name="connsiteY553" fmla="*/ 510104 h 4532507"/>
              <a:gd name="connsiteX554" fmla="*/ 5920030 w 12146583"/>
              <a:gd name="connsiteY554" fmla="*/ 501296 h 4532507"/>
              <a:gd name="connsiteX555" fmla="*/ 5846732 w 12146583"/>
              <a:gd name="connsiteY555" fmla="*/ 501296 h 4532507"/>
              <a:gd name="connsiteX556" fmla="*/ 5852160 w 12146583"/>
              <a:gd name="connsiteY556" fmla="*/ 510104 h 4532507"/>
              <a:gd name="connsiteX557" fmla="*/ 5884742 w 12146583"/>
              <a:gd name="connsiteY557" fmla="*/ 501296 h 4532507"/>
              <a:gd name="connsiteX558" fmla="*/ 5816872 w 12146583"/>
              <a:gd name="connsiteY558" fmla="*/ 501296 h 4532507"/>
              <a:gd name="connsiteX559" fmla="*/ 5829094 w 12146583"/>
              <a:gd name="connsiteY559" fmla="*/ 511214 h 4532507"/>
              <a:gd name="connsiteX560" fmla="*/ 5841305 w 12146583"/>
              <a:gd name="connsiteY560" fmla="*/ 501296 h 4532507"/>
              <a:gd name="connsiteX561" fmla="*/ 2193029 w 12146583"/>
              <a:gd name="connsiteY561" fmla="*/ 498625 h 4532507"/>
              <a:gd name="connsiteX562" fmla="*/ 2187890 w 12146583"/>
              <a:gd name="connsiteY562" fmla="*/ 500673 h 4532507"/>
              <a:gd name="connsiteX563" fmla="*/ 1904774 w 12146583"/>
              <a:gd name="connsiteY563" fmla="*/ 557917 h 4532507"/>
              <a:gd name="connsiteX564" fmla="*/ 1889337 w 12146583"/>
              <a:gd name="connsiteY564" fmla="*/ 582462 h 4532507"/>
              <a:gd name="connsiteX565" fmla="*/ 1863602 w 12146583"/>
              <a:gd name="connsiteY565" fmla="*/ 574276 h 4532507"/>
              <a:gd name="connsiteX566" fmla="*/ 1801831 w 12146583"/>
              <a:gd name="connsiteY566" fmla="*/ 590634 h 4532507"/>
              <a:gd name="connsiteX567" fmla="*/ 1806980 w 12146583"/>
              <a:gd name="connsiteY567" fmla="*/ 606991 h 4532507"/>
              <a:gd name="connsiteX568" fmla="*/ 1832717 w 12146583"/>
              <a:gd name="connsiteY568" fmla="*/ 598819 h 4532507"/>
              <a:gd name="connsiteX569" fmla="*/ 1837866 w 12146583"/>
              <a:gd name="connsiteY569" fmla="*/ 582462 h 4532507"/>
              <a:gd name="connsiteX570" fmla="*/ 1873888 w 12146583"/>
              <a:gd name="connsiteY570" fmla="*/ 590634 h 4532507"/>
              <a:gd name="connsiteX571" fmla="*/ 1915073 w 12146583"/>
              <a:gd name="connsiteY571" fmla="*/ 582462 h 4532507"/>
              <a:gd name="connsiteX572" fmla="*/ 1966544 w 12146583"/>
              <a:gd name="connsiteY572" fmla="*/ 557917 h 4532507"/>
              <a:gd name="connsiteX573" fmla="*/ 2023164 w 12146583"/>
              <a:gd name="connsiteY573" fmla="*/ 549745 h 4532507"/>
              <a:gd name="connsiteX574" fmla="*/ 2198177 w 12146583"/>
              <a:gd name="connsiteY574" fmla="*/ 508845 h 4532507"/>
              <a:gd name="connsiteX575" fmla="*/ 2193029 w 12146583"/>
              <a:gd name="connsiteY575" fmla="*/ 498625 h 4532507"/>
              <a:gd name="connsiteX576" fmla="*/ 3592690 w 12146583"/>
              <a:gd name="connsiteY576" fmla="*/ 497993 h 4532507"/>
              <a:gd name="connsiteX577" fmla="*/ 3560960 w 12146583"/>
              <a:gd name="connsiteY577" fmla="*/ 501296 h 4532507"/>
              <a:gd name="connsiteX578" fmla="*/ 3560960 w 12146583"/>
              <a:gd name="connsiteY578" fmla="*/ 510104 h 4532507"/>
              <a:gd name="connsiteX579" fmla="*/ 3620680 w 12146583"/>
              <a:gd name="connsiteY579" fmla="*/ 501296 h 4532507"/>
              <a:gd name="connsiteX580" fmla="*/ 3592690 w 12146583"/>
              <a:gd name="connsiteY580" fmla="*/ 497993 h 4532507"/>
              <a:gd name="connsiteX581" fmla="*/ 5645845 w 12146583"/>
              <a:gd name="connsiteY581" fmla="*/ 492488 h 4532507"/>
              <a:gd name="connsiteX582" fmla="*/ 5729506 w 12146583"/>
              <a:gd name="connsiteY582" fmla="*/ 510104 h 4532507"/>
              <a:gd name="connsiteX583" fmla="*/ 5787012 w 12146583"/>
              <a:gd name="connsiteY583" fmla="*/ 501296 h 4532507"/>
              <a:gd name="connsiteX584" fmla="*/ 5645845 w 12146583"/>
              <a:gd name="connsiteY584" fmla="*/ 492488 h 4532507"/>
              <a:gd name="connsiteX585" fmla="*/ 5523723 w 12146583"/>
              <a:gd name="connsiteY585" fmla="*/ 489185 h 4532507"/>
              <a:gd name="connsiteX586" fmla="*/ 5512827 w 12146583"/>
              <a:gd name="connsiteY586" fmla="*/ 492488 h 4532507"/>
              <a:gd name="connsiteX587" fmla="*/ 5533338 w 12146583"/>
              <a:gd name="connsiteY587" fmla="*/ 501296 h 4532507"/>
              <a:gd name="connsiteX588" fmla="*/ 5558973 w 12146583"/>
              <a:gd name="connsiteY588" fmla="*/ 492488 h 4532507"/>
              <a:gd name="connsiteX589" fmla="*/ 5538463 w 12146583"/>
              <a:gd name="connsiteY589" fmla="*/ 492488 h 4532507"/>
              <a:gd name="connsiteX590" fmla="*/ 5523723 w 12146583"/>
              <a:gd name="connsiteY590" fmla="*/ 489185 h 4532507"/>
              <a:gd name="connsiteX591" fmla="*/ 2229394 w 12146583"/>
              <a:gd name="connsiteY591" fmla="*/ 486983 h 4532507"/>
              <a:gd name="connsiteX592" fmla="*/ 2200896 w 12146583"/>
              <a:gd name="connsiteY592" fmla="*/ 492488 h 4532507"/>
              <a:gd name="connsiteX593" fmla="*/ 2242347 w 12146583"/>
              <a:gd name="connsiteY593" fmla="*/ 501296 h 4532507"/>
              <a:gd name="connsiteX594" fmla="*/ 2229394 w 12146583"/>
              <a:gd name="connsiteY594" fmla="*/ 486983 h 4532507"/>
              <a:gd name="connsiteX595" fmla="*/ 3996807 w 12146583"/>
              <a:gd name="connsiteY595" fmla="*/ 483679 h 4532507"/>
              <a:gd name="connsiteX596" fmla="*/ 4017400 w 12146583"/>
              <a:gd name="connsiteY596" fmla="*/ 487711 h 4532507"/>
              <a:gd name="connsiteX597" fmla="*/ 4019520 w 12146583"/>
              <a:gd name="connsiteY597" fmla="*/ 487949 h 4532507"/>
              <a:gd name="connsiteX598" fmla="*/ 4043142 w 12146583"/>
              <a:gd name="connsiteY598" fmla="*/ 491743 h 4532507"/>
              <a:gd name="connsiteX599" fmla="*/ 3960759 w 12146583"/>
              <a:gd name="connsiteY599" fmla="*/ 507898 h 4532507"/>
              <a:gd name="connsiteX600" fmla="*/ 3986508 w 12146583"/>
              <a:gd name="connsiteY600" fmla="*/ 499821 h 4532507"/>
              <a:gd name="connsiteX601" fmla="*/ 3924725 w 12146583"/>
              <a:gd name="connsiteY601" fmla="*/ 515976 h 4532507"/>
              <a:gd name="connsiteX602" fmla="*/ 3996807 w 12146583"/>
              <a:gd name="connsiteY602" fmla="*/ 524053 h 4532507"/>
              <a:gd name="connsiteX603" fmla="*/ 4027693 w 12146583"/>
              <a:gd name="connsiteY603" fmla="*/ 524053 h 4532507"/>
              <a:gd name="connsiteX604" fmla="*/ 4022544 w 12146583"/>
              <a:gd name="connsiteY604" fmla="*/ 532117 h 4532507"/>
              <a:gd name="connsiteX605" fmla="*/ 4043142 w 12146583"/>
              <a:gd name="connsiteY605" fmla="*/ 515976 h 4532507"/>
              <a:gd name="connsiteX606" fmla="*/ 4027693 w 12146583"/>
              <a:gd name="connsiteY606" fmla="*/ 507898 h 4532507"/>
              <a:gd name="connsiteX607" fmla="*/ 4043142 w 12146583"/>
              <a:gd name="connsiteY607" fmla="*/ 499821 h 4532507"/>
              <a:gd name="connsiteX608" fmla="*/ 4068889 w 12146583"/>
              <a:gd name="connsiteY608" fmla="*/ 515976 h 4532507"/>
              <a:gd name="connsiteX609" fmla="*/ 4068889 w 12146583"/>
              <a:gd name="connsiteY609" fmla="*/ 499821 h 4532507"/>
              <a:gd name="connsiteX610" fmla="*/ 4051506 w 12146583"/>
              <a:gd name="connsiteY610" fmla="*/ 499821 h 4532507"/>
              <a:gd name="connsiteX611" fmla="*/ 4043142 w 12146583"/>
              <a:gd name="connsiteY611" fmla="*/ 499821 h 4532507"/>
              <a:gd name="connsiteX612" fmla="*/ 4037993 w 12146583"/>
              <a:gd name="connsiteY612" fmla="*/ 499821 h 4532507"/>
              <a:gd name="connsiteX613" fmla="*/ 4053442 w 12146583"/>
              <a:gd name="connsiteY613" fmla="*/ 491743 h 4532507"/>
              <a:gd name="connsiteX614" fmla="*/ 4019520 w 12146583"/>
              <a:gd name="connsiteY614" fmla="*/ 487949 h 4532507"/>
              <a:gd name="connsiteX615" fmla="*/ 4018044 w 12146583"/>
              <a:gd name="connsiteY615" fmla="*/ 487711 h 4532507"/>
              <a:gd name="connsiteX616" fmla="*/ 3996807 w 12146583"/>
              <a:gd name="connsiteY616" fmla="*/ 483679 h 4532507"/>
              <a:gd name="connsiteX617" fmla="*/ 4114757 w 12146583"/>
              <a:gd name="connsiteY617" fmla="*/ 474871 h 4532507"/>
              <a:gd name="connsiteX618" fmla="*/ 4089867 w 12146583"/>
              <a:gd name="connsiteY618" fmla="*/ 483679 h 4532507"/>
              <a:gd name="connsiteX619" fmla="*/ 4114757 w 12146583"/>
              <a:gd name="connsiteY619" fmla="*/ 483679 h 4532507"/>
              <a:gd name="connsiteX620" fmla="*/ 2689531 w 12146583"/>
              <a:gd name="connsiteY620" fmla="*/ 466063 h 4532507"/>
              <a:gd name="connsiteX621" fmla="*/ 2664657 w 12146583"/>
              <a:gd name="connsiteY621" fmla="*/ 483679 h 4532507"/>
              <a:gd name="connsiteX622" fmla="*/ 2689531 w 12146583"/>
              <a:gd name="connsiteY622" fmla="*/ 466063 h 4532507"/>
              <a:gd name="connsiteX623" fmla="*/ 2309420 w 12146583"/>
              <a:gd name="connsiteY623" fmla="*/ 456160 h 4532507"/>
              <a:gd name="connsiteX624" fmla="*/ 2296729 w 12146583"/>
              <a:gd name="connsiteY624" fmla="*/ 457133 h 4532507"/>
              <a:gd name="connsiteX625" fmla="*/ 2279621 w 12146583"/>
              <a:gd name="connsiteY625" fmla="*/ 466063 h 4532507"/>
              <a:gd name="connsiteX626" fmla="*/ 2284722 w 12146583"/>
              <a:gd name="connsiteY626" fmla="*/ 477211 h 4532507"/>
              <a:gd name="connsiteX627" fmla="*/ 2289985 w 12146583"/>
              <a:gd name="connsiteY627" fmla="*/ 474871 h 4532507"/>
              <a:gd name="connsiteX628" fmla="*/ 2336623 w 12146583"/>
              <a:gd name="connsiteY628" fmla="*/ 457256 h 4532507"/>
              <a:gd name="connsiteX629" fmla="*/ 2312013 w 12146583"/>
              <a:gd name="connsiteY629" fmla="*/ 460557 h 4532507"/>
              <a:gd name="connsiteX630" fmla="*/ 2296576 w 12146583"/>
              <a:gd name="connsiteY630" fmla="*/ 457527 h 4532507"/>
              <a:gd name="connsiteX631" fmla="*/ 4341943 w 12146583"/>
              <a:gd name="connsiteY631" fmla="*/ 448998 h 4532507"/>
              <a:gd name="connsiteX632" fmla="*/ 4331256 w 12146583"/>
              <a:gd name="connsiteY632" fmla="*/ 450654 h 4532507"/>
              <a:gd name="connsiteX633" fmla="*/ 4345503 w 12146583"/>
              <a:gd name="connsiteY633" fmla="*/ 457256 h 4532507"/>
              <a:gd name="connsiteX634" fmla="*/ 4341943 w 12146583"/>
              <a:gd name="connsiteY634" fmla="*/ 448998 h 4532507"/>
              <a:gd name="connsiteX635" fmla="*/ 4167074 w 12146583"/>
              <a:gd name="connsiteY635" fmla="*/ 448448 h 4532507"/>
              <a:gd name="connsiteX636" fmla="*/ 4146350 w 12146583"/>
              <a:gd name="connsiteY636" fmla="*/ 457256 h 4532507"/>
              <a:gd name="connsiteX637" fmla="*/ 4164481 w 12146583"/>
              <a:gd name="connsiteY637" fmla="*/ 460557 h 4532507"/>
              <a:gd name="connsiteX638" fmla="*/ 4172578 w 12146583"/>
              <a:gd name="connsiteY638" fmla="*/ 463452 h 4532507"/>
              <a:gd name="connsiteX639" fmla="*/ 4182625 w 12146583"/>
              <a:gd name="connsiteY639" fmla="*/ 457256 h 4532507"/>
              <a:gd name="connsiteX640" fmla="*/ 4167074 w 12146583"/>
              <a:gd name="connsiteY640" fmla="*/ 448448 h 4532507"/>
              <a:gd name="connsiteX641" fmla="*/ 2530727 w 12146583"/>
              <a:gd name="connsiteY641" fmla="*/ 448448 h 4532507"/>
              <a:gd name="connsiteX642" fmla="*/ 2535700 w 12146583"/>
              <a:gd name="connsiteY642" fmla="*/ 457256 h 4532507"/>
              <a:gd name="connsiteX643" fmla="*/ 2530727 w 12146583"/>
              <a:gd name="connsiteY643" fmla="*/ 448448 h 4532507"/>
              <a:gd name="connsiteX644" fmla="*/ 3615253 w 12146583"/>
              <a:gd name="connsiteY644" fmla="*/ 444037 h 4532507"/>
              <a:gd name="connsiteX645" fmla="*/ 3574221 w 12146583"/>
              <a:gd name="connsiteY645" fmla="*/ 448448 h 4532507"/>
              <a:gd name="connsiteX646" fmla="*/ 3615253 w 12146583"/>
              <a:gd name="connsiteY646" fmla="*/ 444037 h 4532507"/>
              <a:gd name="connsiteX647" fmla="*/ 2403768 w 12146583"/>
              <a:gd name="connsiteY647" fmla="*/ 441287 h 4532507"/>
              <a:gd name="connsiteX648" fmla="*/ 2397431 w 12146583"/>
              <a:gd name="connsiteY648" fmla="*/ 443306 h 4532507"/>
              <a:gd name="connsiteX649" fmla="*/ 2351831 w 12146583"/>
              <a:gd name="connsiteY649" fmla="*/ 451383 h 4532507"/>
              <a:gd name="connsiteX650" fmla="*/ 2341696 w 12146583"/>
              <a:gd name="connsiteY650" fmla="*/ 467538 h 4532507"/>
              <a:gd name="connsiteX651" fmla="*/ 2355234 w 12146583"/>
              <a:gd name="connsiteY651" fmla="*/ 476617 h 4532507"/>
              <a:gd name="connsiteX652" fmla="*/ 2372101 w 12146583"/>
              <a:gd name="connsiteY652" fmla="*/ 475602 h 4532507"/>
              <a:gd name="connsiteX653" fmla="*/ 2356892 w 12146583"/>
              <a:gd name="connsiteY653" fmla="*/ 459461 h 4532507"/>
              <a:gd name="connsiteX654" fmla="*/ 2392370 w 12146583"/>
              <a:gd name="connsiteY654" fmla="*/ 459461 h 4532507"/>
              <a:gd name="connsiteX655" fmla="*/ 2403768 w 12146583"/>
              <a:gd name="connsiteY655" fmla="*/ 441287 h 4532507"/>
              <a:gd name="connsiteX656" fmla="*/ 2803551 w 12146583"/>
              <a:gd name="connsiteY656" fmla="*/ 436879 h 4532507"/>
              <a:gd name="connsiteX657" fmla="*/ 2787260 w 12146583"/>
              <a:gd name="connsiteY657" fmla="*/ 441832 h 4532507"/>
              <a:gd name="connsiteX658" fmla="*/ 2801521 w 12146583"/>
              <a:gd name="connsiteY658" fmla="*/ 444321 h 4532507"/>
              <a:gd name="connsiteX659" fmla="*/ 2819842 w 12146583"/>
              <a:gd name="connsiteY659" fmla="*/ 441832 h 4532507"/>
              <a:gd name="connsiteX660" fmla="*/ 2803551 w 12146583"/>
              <a:gd name="connsiteY660" fmla="*/ 436879 h 4532507"/>
              <a:gd name="connsiteX661" fmla="*/ 3883616 w 12146583"/>
              <a:gd name="connsiteY661" fmla="*/ 435228 h 4532507"/>
              <a:gd name="connsiteX662" fmla="*/ 3883616 w 12146583"/>
              <a:gd name="connsiteY662" fmla="*/ 444037 h 4532507"/>
              <a:gd name="connsiteX663" fmla="*/ 3908821 w 12146583"/>
              <a:gd name="connsiteY663" fmla="*/ 435228 h 4532507"/>
              <a:gd name="connsiteX664" fmla="*/ 2855130 w 12146583"/>
              <a:gd name="connsiteY664" fmla="*/ 435228 h 4532507"/>
              <a:gd name="connsiteX665" fmla="*/ 2825270 w 12146583"/>
              <a:gd name="connsiteY665" fmla="*/ 444037 h 4532507"/>
              <a:gd name="connsiteX666" fmla="*/ 2855130 w 12146583"/>
              <a:gd name="connsiteY666" fmla="*/ 435228 h 4532507"/>
              <a:gd name="connsiteX667" fmla="*/ 4227840 w 12146583"/>
              <a:gd name="connsiteY667" fmla="*/ 431377 h 4532507"/>
              <a:gd name="connsiteX668" fmla="*/ 4221988 w 12146583"/>
              <a:gd name="connsiteY668" fmla="*/ 434350 h 4532507"/>
              <a:gd name="connsiteX669" fmla="*/ 4239818 w 12146583"/>
              <a:gd name="connsiteY669" fmla="*/ 441151 h 4532507"/>
              <a:gd name="connsiteX670" fmla="*/ 4239797 w 12146583"/>
              <a:gd name="connsiteY670" fmla="*/ 441162 h 4532507"/>
              <a:gd name="connsiteX671" fmla="*/ 4216788 w 12146583"/>
              <a:gd name="connsiteY671" fmla="*/ 446242 h 4532507"/>
              <a:gd name="connsiteX672" fmla="*/ 4190761 w 12146583"/>
              <a:gd name="connsiteY672" fmla="*/ 450207 h 4532507"/>
              <a:gd name="connsiteX673" fmla="*/ 4201250 w 12146583"/>
              <a:gd name="connsiteY673" fmla="*/ 455537 h 4532507"/>
              <a:gd name="connsiteX674" fmla="*/ 4220038 w 12146583"/>
              <a:gd name="connsiteY674" fmla="*/ 451194 h 4532507"/>
              <a:gd name="connsiteX675" fmla="*/ 4235362 w 12146583"/>
              <a:gd name="connsiteY675" fmla="*/ 443415 h 4532507"/>
              <a:gd name="connsiteX676" fmla="*/ 4239797 w 12146583"/>
              <a:gd name="connsiteY676" fmla="*/ 441162 h 4532507"/>
              <a:gd name="connsiteX677" fmla="*/ 4239829 w 12146583"/>
              <a:gd name="connsiteY677" fmla="*/ 441155 h 4532507"/>
              <a:gd name="connsiteX678" fmla="*/ 4239818 w 12146583"/>
              <a:gd name="connsiteY678" fmla="*/ 441151 h 4532507"/>
              <a:gd name="connsiteX679" fmla="*/ 4253202 w 12146583"/>
              <a:gd name="connsiteY679" fmla="*/ 434350 h 4532507"/>
              <a:gd name="connsiteX680" fmla="*/ 4227840 w 12146583"/>
              <a:gd name="connsiteY680" fmla="*/ 431377 h 4532507"/>
              <a:gd name="connsiteX681" fmla="*/ 2462396 w 12146583"/>
              <a:gd name="connsiteY681" fmla="*/ 428020 h 4532507"/>
              <a:gd name="connsiteX682" fmla="*/ 2412639 w 12146583"/>
              <a:gd name="connsiteY682" fmla="*/ 441399 h 4532507"/>
              <a:gd name="connsiteX683" fmla="*/ 2418739 w 12146583"/>
              <a:gd name="connsiteY683" fmla="*/ 446852 h 4532507"/>
              <a:gd name="connsiteX684" fmla="*/ 2434099 w 12146583"/>
              <a:gd name="connsiteY684" fmla="*/ 443387 h 4532507"/>
              <a:gd name="connsiteX685" fmla="*/ 2475081 w 12146583"/>
              <a:gd name="connsiteY685" fmla="*/ 433471 h 4532507"/>
              <a:gd name="connsiteX686" fmla="*/ 2462396 w 12146583"/>
              <a:gd name="connsiteY686" fmla="*/ 428020 h 4532507"/>
              <a:gd name="connsiteX687" fmla="*/ 4141124 w 12146583"/>
              <a:gd name="connsiteY687" fmla="*/ 408805 h 4532507"/>
              <a:gd name="connsiteX688" fmla="*/ 4154359 w 12146583"/>
              <a:gd name="connsiteY688" fmla="*/ 419819 h 4532507"/>
              <a:gd name="connsiteX689" fmla="*/ 4166341 w 12146583"/>
              <a:gd name="connsiteY689" fmla="*/ 408805 h 4532507"/>
              <a:gd name="connsiteX690" fmla="*/ 4141124 w 12146583"/>
              <a:gd name="connsiteY690" fmla="*/ 408805 h 4532507"/>
              <a:gd name="connsiteX691" fmla="*/ 4777529 w 12146583"/>
              <a:gd name="connsiteY691" fmla="*/ 391189 h 4532507"/>
              <a:gd name="connsiteX692" fmla="*/ 4775405 w 12146583"/>
              <a:gd name="connsiteY692" fmla="*/ 402337 h 4532507"/>
              <a:gd name="connsiteX693" fmla="*/ 4782578 w 12146583"/>
              <a:gd name="connsiteY693" fmla="*/ 399997 h 4532507"/>
              <a:gd name="connsiteX694" fmla="*/ 4777529 w 12146583"/>
              <a:gd name="connsiteY694" fmla="*/ 391189 h 4532507"/>
              <a:gd name="connsiteX695" fmla="*/ 3843281 w 12146583"/>
              <a:gd name="connsiteY695" fmla="*/ 391189 h 4532507"/>
              <a:gd name="connsiteX696" fmla="*/ 3858413 w 12146583"/>
              <a:gd name="connsiteY696" fmla="*/ 408805 h 4532507"/>
              <a:gd name="connsiteX697" fmla="*/ 3878581 w 12146583"/>
              <a:gd name="connsiteY697" fmla="*/ 408805 h 4532507"/>
              <a:gd name="connsiteX698" fmla="*/ 3870383 w 12146583"/>
              <a:gd name="connsiteY698" fmla="*/ 402203 h 4532507"/>
              <a:gd name="connsiteX699" fmla="*/ 3843281 w 12146583"/>
              <a:gd name="connsiteY699" fmla="*/ 391189 h 4532507"/>
              <a:gd name="connsiteX700" fmla="*/ 3683122 w 12146583"/>
              <a:gd name="connsiteY700" fmla="*/ 391189 h 4532507"/>
              <a:gd name="connsiteX701" fmla="*/ 3620680 w 12146583"/>
              <a:gd name="connsiteY701" fmla="*/ 417614 h 4532507"/>
              <a:gd name="connsiteX702" fmla="*/ 3646695 w 12146583"/>
              <a:gd name="connsiteY702" fmla="*/ 408805 h 4532507"/>
              <a:gd name="connsiteX703" fmla="*/ 3683122 w 12146583"/>
              <a:gd name="connsiteY703" fmla="*/ 391189 h 4532507"/>
              <a:gd name="connsiteX704" fmla="*/ 2921646 w 12146583"/>
              <a:gd name="connsiteY704" fmla="*/ 391189 h 4532507"/>
              <a:gd name="connsiteX705" fmla="*/ 2906716 w 12146583"/>
              <a:gd name="connsiteY705" fmla="*/ 408805 h 4532507"/>
              <a:gd name="connsiteX706" fmla="*/ 2921646 w 12146583"/>
              <a:gd name="connsiteY706" fmla="*/ 391189 h 4532507"/>
              <a:gd name="connsiteX707" fmla="*/ 2706208 w 12146583"/>
              <a:gd name="connsiteY707" fmla="*/ 391189 h 4532507"/>
              <a:gd name="connsiteX708" fmla="*/ 2675968 w 12146583"/>
              <a:gd name="connsiteY708" fmla="*/ 408805 h 4532507"/>
              <a:gd name="connsiteX709" fmla="*/ 2706208 w 12146583"/>
              <a:gd name="connsiteY709" fmla="*/ 391189 h 4532507"/>
              <a:gd name="connsiteX710" fmla="*/ 2577643 w 12146583"/>
              <a:gd name="connsiteY710" fmla="*/ 391189 h 4532507"/>
              <a:gd name="connsiteX711" fmla="*/ 2504941 w 12146583"/>
              <a:gd name="connsiteY711" fmla="*/ 417614 h 4532507"/>
              <a:gd name="connsiteX712" fmla="*/ 2509242 w 12146583"/>
              <a:gd name="connsiteY712" fmla="*/ 425055 h 4532507"/>
              <a:gd name="connsiteX713" fmla="*/ 2519871 w 12146583"/>
              <a:gd name="connsiteY713" fmla="*/ 424216 h 4532507"/>
              <a:gd name="connsiteX714" fmla="*/ 2546479 w 12146583"/>
              <a:gd name="connsiteY714" fmla="*/ 417614 h 4532507"/>
              <a:gd name="connsiteX715" fmla="*/ 2624382 w 12146583"/>
              <a:gd name="connsiteY715" fmla="*/ 399997 h 4532507"/>
              <a:gd name="connsiteX716" fmla="*/ 2593232 w 12146583"/>
              <a:gd name="connsiteY716" fmla="*/ 402203 h 4532507"/>
              <a:gd name="connsiteX717" fmla="*/ 4546618 w 12146583"/>
              <a:gd name="connsiteY717" fmla="*/ 383774 h 4532507"/>
              <a:gd name="connsiteX718" fmla="*/ 4581956 w 12146583"/>
              <a:gd name="connsiteY718" fmla="*/ 393165 h 4532507"/>
              <a:gd name="connsiteX719" fmla="*/ 4563966 w 12146583"/>
              <a:gd name="connsiteY719" fmla="*/ 403596 h 4532507"/>
              <a:gd name="connsiteX720" fmla="*/ 4526044 w 12146583"/>
              <a:gd name="connsiteY720" fmla="*/ 400471 h 4532507"/>
              <a:gd name="connsiteX721" fmla="*/ 4546618 w 12146583"/>
              <a:gd name="connsiteY721" fmla="*/ 383774 h 4532507"/>
              <a:gd name="connsiteX722" fmla="*/ 3013604 w 12146583"/>
              <a:gd name="connsiteY722" fmla="*/ 373574 h 4532507"/>
              <a:gd name="connsiteX723" fmla="*/ 2952530 w 12146583"/>
              <a:gd name="connsiteY723" fmla="*/ 417614 h 4532507"/>
              <a:gd name="connsiteX724" fmla="*/ 2967157 w 12146583"/>
              <a:gd name="connsiteY724" fmla="*/ 420914 h 4532507"/>
              <a:gd name="connsiteX725" fmla="*/ 2977976 w 12146583"/>
              <a:gd name="connsiteY725" fmla="*/ 417614 h 4532507"/>
              <a:gd name="connsiteX726" fmla="*/ 3013604 w 12146583"/>
              <a:gd name="connsiteY726" fmla="*/ 373574 h 4532507"/>
              <a:gd name="connsiteX727" fmla="*/ 4285327 w 12146583"/>
              <a:gd name="connsiteY727" fmla="*/ 360368 h 4532507"/>
              <a:gd name="connsiteX728" fmla="*/ 4295284 w 12146583"/>
              <a:gd name="connsiteY728" fmla="*/ 369176 h 4532507"/>
              <a:gd name="connsiteX729" fmla="*/ 4310214 w 12146583"/>
              <a:gd name="connsiteY729" fmla="*/ 369176 h 4532507"/>
              <a:gd name="connsiteX730" fmla="*/ 4285327 w 12146583"/>
              <a:gd name="connsiteY730" fmla="*/ 360368 h 4532507"/>
              <a:gd name="connsiteX731" fmla="*/ 4905605 w 12146583"/>
              <a:gd name="connsiteY731" fmla="*/ 350319 h 4532507"/>
              <a:gd name="connsiteX732" fmla="*/ 4874867 w 12146583"/>
              <a:gd name="connsiteY732" fmla="*/ 351561 h 4532507"/>
              <a:gd name="connsiteX733" fmla="*/ 4896819 w 12146583"/>
              <a:gd name="connsiteY733" fmla="*/ 357743 h 4532507"/>
              <a:gd name="connsiteX734" fmla="*/ 4909992 w 12146583"/>
              <a:gd name="connsiteY734" fmla="*/ 354861 h 4532507"/>
              <a:gd name="connsiteX735" fmla="*/ 4905605 w 12146583"/>
              <a:gd name="connsiteY735" fmla="*/ 350319 h 4532507"/>
              <a:gd name="connsiteX736" fmla="*/ 4198010 w 12146583"/>
              <a:gd name="connsiteY736" fmla="*/ 342753 h 4532507"/>
              <a:gd name="connsiteX737" fmla="*/ 4203135 w 12146583"/>
              <a:gd name="connsiteY737" fmla="*/ 360368 h 4532507"/>
              <a:gd name="connsiteX738" fmla="*/ 4187749 w 12146583"/>
              <a:gd name="connsiteY738" fmla="*/ 369176 h 4532507"/>
              <a:gd name="connsiteX739" fmla="*/ 4213383 w 12146583"/>
              <a:gd name="connsiteY739" fmla="*/ 360368 h 4532507"/>
              <a:gd name="connsiteX740" fmla="*/ 4228770 w 12146583"/>
              <a:gd name="connsiteY740" fmla="*/ 342753 h 4532507"/>
              <a:gd name="connsiteX741" fmla="*/ 3101478 w 12146583"/>
              <a:gd name="connsiteY741" fmla="*/ 301465 h 4532507"/>
              <a:gd name="connsiteX742" fmla="*/ 3082157 w 12146583"/>
              <a:gd name="connsiteY742" fmla="*/ 316328 h 4532507"/>
              <a:gd name="connsiteX743" fmla="*/ 3107601 w 12146583"/>
              <a:gd name="connsiteY743" fmla="*/ 307520 h 4532507"/>
              <a:gd name="connsiteX744" fmla="*/ 3101478 w 12146583"/>
              <a:gd name="connsiteY744" fmla="*/ 301465 h 4532507"/>
              <a:gd name="connsiteX745" fmla="*/ 4084895 w 12146583"/>
              <a:gd name="connsiteY745" fmla="*/ 298713 h 4532507"/>
              <a:gd name="connsiteX746" fmla="*/ 4002159 w 12146583"/>
              <a:gd name="connsiteY746" fmla="*/ 316328 h 4532507"/>
              <a:gd name="connsiteX747" fmla="*/ 4084895 w 12146583"/>
              <a:gd name="connsiteY747" fmla="*/ 298713 h 4532507"/>
              <a:gd name="connsiteX748" fmla="*/ 4983465 w 12146583"/>
              <a:gd name="connsiteY748" fmla="*/ 285494 h 4532507"/>
              <a:gd name="connsiteX749" fmla="*/ 4918304 w 12146583"/>
              <a:gd name="connsiteY749" fmla="*/ 307520 h 4532507"/>
              <a:gd name="connsiteX750" fmla="*/ 4983465 w 12146583"/>
              <a:gd name="connsiteY750" fmla="*/ 285494 h 4532507"/>
              <a:gd name="connsiteX751" fmla="*/ 3107601 w 12146583"/>
              <a:gd name="connsiteY751" fmla="*/ 284034 h 4532507"/>
              <a:gd name="connsiteX752" fmla="*/ 3073238 w 12146583"/>
              <a:gd name="connsiteY752" fmla="*/ 288159 h 4532507"/>
              <a:gd name="connsiteX753" fmla="*/ 3043213 w 12146583"/>
              <a:gd name="connsiteY753" fmla="*/ 297738 h 4532507"/>
              <a:gd name="connsiteX754" fmla="*/ 2967853 w 12146583"/>
              <a:gd name="connsiteY754" fmla="*/ 316328 h 4532507"/>
              <a:gd name="connsiteX755" fmla="*/ 2967853 w 12146583"/>
              <a:gd name="connsiteY755" fmla="*/ 333945 h 4532507"/>
              <a:gd name="connsiteX756" fmla="*/ 3059711 w 12146583"/>
              <a:gd name="connsiteY756" fmla="*/ 307520 h 4532507"/>
              <a:gd name="connsiteX757" fmla="*/ 3075022 w 12146583"/>
              <a:gd name="connsiteY757" fmla="*/ 298713 h 4532507"/>
              <a:gd name="connsiteX758" fmla="*/ 3092963 w 12146583"/>
              <a:gd name="connsiteY758" fmla="*/ 291365 h 4532507"/>
              <a:gd name="connsiteX759" fmla="*/ 3107601 w 12146583"/>
              <a:gd name="connsiteY759" fmla="*/ 284034 h 4532507"/>
              <a:gd name="connsiteX760" fmla="*/ 3279984 w 12146583"/>
              <a:gd name="connsiteY760" fmla="*/ 273383 h 4532507"/>
              <a:gd name="connsiteX761" fmla="*/ 3267772 w 12146583"/>
              <a:gd name="connsiteY761" fmla="*/ 276685 h 4532507"/>
              <a:gd name="connsiteX762" fmla="*/ 3267772 w 12146583"/>
              <a:gd name="connsiteY762" fmla="*/ 285494 h 4532507"/>
              <a:gd name="connsiteX763" fmla="*/ 3292205 w 12146583"/>
              <a:gd name="connsiteY763" fmla="*/ 276685 h 4532507"/>
              <a:gd name="connsiteX764" fmla="*/ 3279984 w 12146583"/>
              <a:gd name="connsiteY764" fmla="*/ 273383 h 4532507"/>
              <a:gd name="connsiteX765" fmla="*/ 4116535 w 12146583"/>
              <a:gd name="connsiteY765" fmla="*/ 269305 h 4532507"/>
              <a:gd name="connsiteX766" fmla="*/ 4084617 w 12146583"/>
              <a:gd name="connsiteY766" fmla="*/ 289905 h 4532507"/>
              <a:gd name="connsiteX767" fmla="*/ 4115566 w 12146583"/>
              <a:gd name="connsiteY767" fmla="*/ 274481 h 4532507"/>
              <a:gd name="connsiteX768" fmla="*/ 4116535 w 12146583"/>
              <a:gd name="connsiteY768" fmla="*/ 269305 h 4532507"/>
              <a:gd name="connsiteX769" fmla="*/ 3550104 w 12146583"/>
              <a:gd name="connsiteY769" fmla="*/ 267879 h 4532507"/>
              <a:gd name="connsiteX770" fmla="*/ 3493092 w 12146583"/>
              <a:gd name="connsiteY770" fmla="*/ 285494 h 4532507"/>
              <a:gd name="connsiteX771" fmla="*/ 3550104 w 12146583"/>
              <a:gd name="connsiteY771" fmla="*/ 267879 h 4532507"/>
              <a:gd name="connsiteX772" fmla="*/ 3045300 w 12146583"/>
              <a:gd name="connsiteY772" fmla="*/ 266972 h 4532507"/>
              <a:gd name="connsiteX773" fmla="*/ 3051726 w 12146583"/>
              <a:gd name="connsiteY773" fmla="*/ 268015 h 4532507"/>
              <a:gd name="connsiteX774" fmla="*/ 3051534 w 12146583"/>
              <a:gd name="connsiteY774" fmla="*/ 269103 h 4532507"/>
              <a:gd name="connsiteX775" fmla="*/ 4020421 w 12146583"/>
              <a:gd name="connsiteY775" fmla="*/ 261273 h 4532507"/>
              <a:gd name="connsiteX776" fmla="*/ 4000742 w 12146583"/>
              <a:gd name="connsiteY776" fmla="*/ 267879 h 4532507"/>
              <a:gd name="connsiteX777" fmla="*/ 4011599 w 12146583"/>
              <a:gd name="connsiteY777" fmla="*/ 276685 h 4532507"/>
              <a:gd name="connsiteX778" fmla="*/ 4044179 w 12146583"/>
              <a:gd name="connsiteY778" fmla="*/ 267879 h 4532507"/>
              <a:gd name="connsiteX779" fmla="*/ 4020421 w 12146583"/>
              <a:gd name="connsiteY779" fmla="*/ 261273 h 4532507"/>
              <a:gd name="connsiteX780" fmla="*/ 4022455 w 12146583"/>
              <a:gd name="connsiteY780" fmla="*/ 232646 h 4532507"/>
              <a:gd name="connsiteX781" fmla="*/ 3965023 w 12146583"/>
              <a:gd name="connsiteY781" fmla="*/ 241454 h 4532507"/>
              <a:gd name="connsiteX782" fmla="*/ 4022455 w 12146583"/>
              <a:gd name="connsiteY782" fmla="*/ 232646 h 4532507"/>
              <a:gd name="connsiteX783" fmla="*/ 3642406 w 12146583"/>
              <a:gd name="connsiteY783" fmla="*/ 232646 h 4532507"/>
              <a:gd name="connsiteX784" fmla="*/ 3590820 w 12146583"/>
              <a:gd name="connsiteY784" fmla="*/ 250262 h 4532507"/>
              <a:gd name="connsiteX785" fmla="*/ 3642406 w 12146583"/>
              <a:gd name="connsiteY785" fmla="*/ 232646 h 4532507"/>
              <a:gd name="connsiteX786" fmla="*/ 4766623 w 12146583"/>
              <a:gd name="connsiteY786" fmla="*/ 223838 h 4532507"/>
              <a:gd name="connsiteX787" fmla="*/ 4730992 w 12146583"/>
              <a:gd name="connsiteY787" fmla="*/ 241454 h 4532507"/>
              <a:gd name="connsiteX788" fmla="*/ 4766623 w 12146583"/>
              <a:gd name="connsiteY788" fmla="*/ 223838 h 4532507"/>
              <a:gd name="connsiteX789" fmla="*/ 3576017 w 12146583"/>
              <a:gd name="connsiteY789" fmla="*/ 222737 h 4532507"/>
              <a:gd name="connsiteX790" fmla="*/ 3570007 w 12146583"/>
              <a:gd name="connsiteY790" fmla="*/ 223838 h 4532507"/>
              <a:gd name="connsiteX791" fmla="*/ 3539236 w 12146583"/>
              <a:gd name="connsiteY791" fmla="*/ 241454 h 4532507"/>
              <a:gd name="connsiteX792" fmla="*/ 3585392 w 12146583"/>
              <a:gd name="connsiteY792" fmla="*/ 232646 h 4532507"/>
              <a:gd name="connsiteX793" fmla="*/ 3576017 w 12146583"/>
              <a:gd name="connsiteY793" fmla="*/ 222737 h 4532507"/>
              <a:gd name="connsiteX794" fmla="*/ 3377376 w 12146583"/>
              <a:gd name="connsiteY794" fmla="*/ 217233 h 4532507"/>
              <a:gd name="connsiteX795" fmla="*/ 3358593 w 12146583"/>
              <a:gd name="connsiteY795" fmla="*/ 223838 h 4532507"/>
              <a:gd name="connsiteX796" fmla="*/ 3270479 w 12146583"/>
              <a:gd name="connsiteY796" fmla="*/ 241454 h 4532507"/>
              <a:gd name="connsiteX797" fmla="*/ 3384507 w 12146583"/>
              <a:gd name="connsiteY797" fmla="*/ 223838 h 4532507"/>
              <a:gd name="connsiteX798" fmla="*/ 3377376 w 12146583"/>
              <a:gd name="connsiteY798" fmla="*/ 217233 h 4532507"/>
              <a:gd name="connsiteX799" fmla="*/ 3422320 w 12146583"/>
              <a:gd name="connsiteY799" fmla="*/ 215211 h 4532507"/>
              <a:gd name="connsiteX800" fmla="*/ 3389934 w 12146583"/>
              <a:gd name="connsiteY800" fmla="*/ 217966 h 4532507"/>
              <a:gd name="connsiteX801" fmla="*/ 3410659 w 12146583"/>
              <a:gd name="connsiteY801" fmla="*/ 226220 h 4532507"/>
              <a:gd name="connsiteX802" fmla="*/ 3446934 w 12146583"/>
              <a:gd name="connsiteY802" fmla="*/ 217966 h 4532507"/>
              <a:gd name="connsiteX803" fmla="*/ 3422320 w 12146583"/>
              <a:gd name="connsiteY803" fmla="*/ 215211 h 4532507"/>
              <a:gd name="connsiteX804" fmla="*/ 3775753 w 12146583"/>
              <a:gd name="connsiteY804" fmla="*/ 215031 h 4532507"/>
              <a:gd name="connsiteX805" fmla="*/ 3755394 w 12146583"/>
              <a:gd name="connsiteY805" fmla="*/ 223838 h 4532507"/>
              <a:gd name="connsiteX806" fmla="*/ 3740123 w 12146583"/>
              <a:gd name="connsiteY806" fmla="*/ 232646 h 4532507"/>
              <a:gd name="connsiteX807" fmla="*/ 3754294 w 12146583"/>
              <a:gd name="connsiteY807" fmla="*/ 225638 h 4532507"/>
              <a:gd name="connsiteX808" fmla="*/ 4996481 w 12146583"/>
              <a:gd name="connsiteY808" fmla="*/ 214746 h 4532507"/>
              <a:gd name="connsiteX809" fmla="*/ 4978024 w 12146583"/>
              <a:gd name="connsiteY809" fmla="*/ 217222 h 4532507"/>
              <a:gd name="connsiteX810" fmla="*/ 5002204 w 12146583"/>
              <a:gd name="connsiteY810" fmla="*/ 219699 h 4532507"/>
              <a:gd name="connsiteX811" fmla="*/ 5018754 w 12146583"/>
              <a:gd name="connsiteY811" fmla="*/ 217222 h 4532507"/>
              <a:gd name="connsiteX812" fmla="*/ 4996481 w 12146583"/>
              <a:gd name="connsiteY812" fmla="*/ 214746 h 4532507"/>
              <a:gd name="connsiteX813" fmla="*/ 3634821 w 12146583"/>
              <a:gd name="connsiteY813" fmla="*/ 214746 h 4532507"/>
              <a:gd name="connsiteX814" fmla="*/ 3616151 w 12146583"/>
              <a:gd name="connsiteY814" fmla="*/ 217222 h 4532507"/>
              <a:gd name="connsiteX815" fmla="*/ 3596248 w 12146583"/>
              <a:gd name="connsiteY815" fmla="*/ 223838 h 4532507"/>
              <a:gd name="connsiteX816" fmla="*/ 3646013 w 12146583"/>
              <a:gd name="connsiteY816" fmla="*/ 217222 h 4532507"/>
              <a:gd name="connsiteX817" fmla="*/ 3634821 w 12146583"/>
              <a:gd name="connsiteY817" fmla="*/ 214746 h 4532507"/>
              <a:gd name="connsiteX818" fmla="*/ 3467298 w 12146583"/>
              <a:gd name="connsiteY818" fmla="*/ 214746 h 4532507"/>
              <a:gd name="connsiteX819" fmla="*/ 3452033 w 12146583"/>
              <a:gd name="connsiteY819" fmla="*/ 217222 h 4532507"/>
              <a:gd name="connsiteX820" fmla="*/ 3463483 w 12146583"/>
              <a:gd name="connsiteY820" fmla="*/ 219699 h 4532507"/>
              <a:gd name="connsiteX821" fmla="*/ 3482564 w 12146583"/>
              <a:gd name="connsiteY821" fmla="*/ 217222 h 4532507"/>
              <a:gd name="connsiteX822" fmla="*/ 3467298 w 12146583"/>
              <a:gd name="connsiteY822" fmla="*/ 214746 h 4532507"/>
              <a:gd name="connsiteX823" fmla="*/ 4674764 w 12146583"/>
              <a:gd name="connsiteY823" fmla="*/ 201811 h 4532507"/>
              <a:gd name="connsiteX824" fmla="*/ 4654596 w 12146583"/>
              <a:gd name="connsiteY824" fmla="*/ 215031 h 4532507"/>
              <a:gd name="connsiteX825" fmla="*/ 4664679 w 12146583"/>
              <a:gd name="connsiteY825" fmla="*/ 215031 h 4532507"/>
              <a:gd name="connsiteX826" fmla="*/ 4663921 w 12146583"/>
              <a:gd name="connsiteY826" fmla="*/ 213055 h 4532507"/>
              <a:gd name="connsiteX827" fmla="*/ 4674764 w 12146583"/>
              <a:gd name="connsiteY827" fmla="*/ 201811 h 4532507"/>
              <a:gd name="connsiteX828" fmla="*/ 4021674 w 12146583"/>
              <a:gd name="connsiteY828" fmla="*/ 199941 h 4532507"/>
              <a:gd name="connsiteX829" fmla="*/ 3961824 w 12146583"/>
              <a:gd name="connsiteY829" fmla="*/ 208861 h 4532507"/>
              <a:gd name="connsiteX830" fmla="*/ 3977209 w 12146583"/>
              <a:gd name="connsiteY830" fmla="*/ 200933 h 4532507"/>
              <a:gd name="connsiteX831" fmla="*/ 3946451 w 12146583"/>
              <a:gd name="connsiteY831" fmla="*/ 208861 h 4532507"/>
              <a:gd name="connsiteX832" fmla="*/ 3965910 w 12146583"/>
              <a:gd name="connsiteY832" fmla="*/ 217656 h 4532507"/>
              <a:gd name="connsiteX833" fmla="*/ 4038739 w 12146583"/>
              <a:gd name="connsiteY833" fmla="*/ 200933 h 4532507"/>
              <a:gd name="connsiteX834" fmla="*/ 4021674 w 12146583"/>
              <a:gd name="connsiteY834" fmla="*/ 199941 h 4532507"/>
              <a:gd name="connsiteX835" fmla="*/ 5071046 w 12146583"/>
              <a:gd name="connsiteY835" fmla="*/ 191895 h 4532507"/>
              <a:gd name="connsiteX836" fmla="*/ 5045336 w 12146583"/>
              <a:gd name="connsiteY836" fmla="*/ 208577 h 4532507"/>
              <a:gd name="connsiteX837" fmla="*/ 5045336 w 12146583"/>
              <a:gd name="connsiteY837" fmla="*/ 225260 h 4532507"/>
              <a:gd name="connsiteX838" fmla="*/ 5035049 w 12146583"/>
              <a:gd name="connsiteY838" fmla="*/ 233608 h 4532507"/>
              <a:gd name="connsiteX839" fmla="*/ 4957931 w 12146583"/>
              <a:gd name="connsiteY839" fmla="*/ 225260 h 4532507"/>
              <a:gd name="connsiteX840" fmla="*/ 4963080 w 12146583"/>
              <a:gd name="connsiteY840" fmla="*/ 208577 h 4532507"/>
              <a:gd name="connsiteX841" fmla="*/ 5071046 w 12146583"/>
              <a:gd name="connsiteY841" fmla="*/ 191895 h 4532507"/>
              <a:gd name="connsiteX842" fmla="*/ 3661398 w 12146583"/>
              <a:gd name="connsiteY842" fmla="*/ 184197 h 4532507"/>
              <a:gd name="connsiteX843" fmla="*/ 3590820 w 12146583"/>
              <a:gd name="connsiteY843" fmla="*/ 201811 h 4532507"/>
              <a:gd name="connsiteX844" fmla="*/ 3661398 w 12146583"/>
              <a:gd name="connsiteY844" fmla="*/ 184197 h 4532507"/>
              <a:gd name="connsiteX845" fmla="*/ 3686496 w 12146583"/>
              <a:gd name="connsiteY845" fmla="*/ 181194 h 4532507"/>
              <a:gd name="connsiteX846" fmla="*/ 3677150 w 12146583"/>
              <a:gd name="connsiteY846" fmla="*/ 183466 h 4532507"/>
              <a:gd name="connsiteX847" fmla="*/ 3692890 w 12146583"/>
              <a:gd name="connsiteY847" fmla="*/ 199607 h 4532507"/>
              <a:gd name="connsiteX848" fmla="*/ 3661398 w 12146583"/>
              <a:gd name="connsiteY848" fmla="*/ 207685 h 4532507"/>
              <a:gd name="connsiteX849" fmla="*/ 3688715 w 12146583"/>
              <a:gd name="connsiteY849" fmla="*/ 216775 h 4532507"/>
              <a:gd name="connsiteX850" fmla="*/ 3692890 w 12146583"/>
              <a:gd name="connsiteY850" fmla="*/ 215760 h 4532507"/>
              <a:gd name="connsiteX851" fmla="*/ 3703392 w 12146583"/>
              <a:gd name="connsiteY851" fmla="*/ 199607 h 4532507"/>
              <a:gd name="connsiteX852" fmla="*/ 3740123 w 12146583"/>
              <a:gd name="connsiteY852" fmla="*/ 191543 h 4532507"/>
              <a:gd name="connsiteX853" fmla="*/ 3708642 w 12146583"/>
              <a:gd name="connsiteY853" fmla="*/ 183466 h 4532507"/>
              <a:gd name="connsiteX854" fmla="*/ 3686496 w 12146583"/>
              <a:gd name="connsiteY854" fmla="*/ 181194 h 4532507"/>
              <a:gd name="connsiteX855" fmla="*/ 4737622 w 12146583"/>
              <a:gd name="connsiteY855" fmla="*/ 166580 h 4532507"/>
              <a:gd name="connsiteX856" fmla="*/ 4711989 w 12146583"/>
              <a:gd name="connsiteY856" fmla="*/ 175388 h 4532507"/>
              <a:gd name="connsiteX857" fmla="*/ 4743001 w 12146583"/>
              <a:gd name="connsiteY857" fmla="*/ 186537 h 4532507"/>
              <a:gd name="connsiteX858" fmla="*/ 4758147 w 12146583"/>
              <a:gd name="connsiteY858" fmla="*/ 184197 h 4532507"/>
              <a:gd name="connsiteX859" fmla="*/ 4737622 w 12146583"/>
              <a:gd name="connsiteY859" fmla="*/ 166580 h 4532507"/>
              <a:gd name="connsiteX860" fmla="*/ 4678059 w 12146583"/>
              <a:gd name="connsiteY860" fmla="*/ 159974 h 4532507"/>
              <a:gd name="connsiteX861" fmla="*/ 4654975 w 12146583"/>
              <a:gd name="connsiteY861" fmla="*/ 166580 h 4532507"/>
              <a:gd name="connsiteX862" fmla="*/ 4701133 w 12146583"/>
              <a:gd name="connsiteY862" fmla="*/ 166580 h 4532507"/>
              <a:gd name="connsiteX863" fmla="*/ 4678059 w 12146583"/>
              <a:gd name="connsiteY863" fmla="*/ 159974 h 4532507"/>
              <a:gd name="connsiteX864" fmla="*/ 4770362 w 12146583"/>
              <a:gd name="connsiteY864" fmla="*/ 146762 h 4532507"/>
              <a:gd name="connsiteX865" fmla="*/ 4758147 w 12146583"/>
              <a:gd name="connsiteY865" fmla="*/ 148964 h 4532507"/>
              <a:gd name="connsiteX866" fmla="*/ 4782578 w 12146583"/>
              <a:gd name="connsiteY866" fmla="*/ 157772 h 4532507"/>
              <a:gd name="connsiteX867" fmla="*/ 4770362 w 12146583"/>
              <a:gd name="connsiteY867" fmla="*/ 146762 h 4532507"/>
              <a:gd name="connsiteX868" fmla="*/ 4858875 w 12146583"/>
              <a:gd name="connsiteY868" fmla="*/ 145661 h 4532507"/>
              <a:gd name="connsiteX869" fmla="*/ 4845007 w 12146583"/>
              <a:gd name="connsiteY869" fmla="*/ 148964 h 4532507"/>
              <a:gd name="connsiteX870" fmla="*/ 4880307 w 12146583"/>
              <a:gd name="connsiteY870" fmla="*/ 148964 h 4532507"/>
              <a:gd name="connsiteX871" fmla="*/ 4858875 w 12146583"/>
              <a:gd name="connsiteY871" fmla="*/ 145661 h 4532507"/>
              <a:gd name="connsiteX872" fmla="*/ 5010604 w 12146583"/>
              <a:gd name="connsiteY872" fmla="*/ 140155 h 4532507"/>
              <a:gd name="connsiteX873" fmla="*/ 4983465 w 12146583"/>
              <a:gd name="connsiteY873" fmla="*/ 148964 h 4532507"/>
              <a:gd name="connsiteX874" fmla="*/ 5010604 w 12146583"/>
              <a:gd name="connsiteY874" fmla="*/ 140155 h 4532507"/>
              <a:gd name="connsiteX875" fmla="*/ 4545504 w 12146583"/>
              <a:gd name="connsiteY875" fmla="*/ 134652 h 4532507"/>
              <a:gd name="connsiteX876" fmla="*/ 4521957 w 12146583"/>
              <a:gd name="connsiteY876" fmla="*/ 140155 h 4532507"/>
              <a:gd name="connsiteX877" fmla="*/ 4557587 w 12146583"/>
              <a:gd name="connsiteY877" fmla="*/ 148964 h 4532507"/>
              <a:gd name="connsiteX878" fmla="*/ 4545504 w 12146583"/>
              <a:gd name="connsiteY878" fmla="*/ 134652 h 4532507"/>
              <a:gd name="connsiteX879" fmla="*/ 5184161 w 12146583"/>
              <a:gd name="connsiteY879" fmla="*/ 133487 h 4532507"/>
              <a:gd name="connsiteX880" fmla="*/ 5180302 w 12146583"/>
              <a:gd name="connsiteY880" fmla="*/ 149126 h 4532507"/>
              <a:gd name="connsiteX881" fmla="*/ 5179228 w 12146583"/>
              <a:gd name="connsiteY881" fmla="*/ 149505 h 4532507"/>
              <a:gd name="connsiteX882" fmla="*/ 5060925 w 12146583"/>
              <a:gd name="connsiteY882" fmla="*/ 131349 h 4532507"/>
              <a:gd name="connsiteX883" fmla="*/ 5061635 w 12146583"/>
              <a:gd name="connsiteY883" fmla="*/ 157367 h 4532507"/>
              <a:gd name="connsiteX884" fmla="*/ 5081194 w 12146583"/>
              <a:gd name="connsiteY884" fmla="*/ 148964 h 4532507"/>
              <a:gd name="connsiteX885" fmla="*/ 5050790 w 12146583"/>
              <a:gd name="connsiteY885" fmla="*/ 148964 h 4532507"/>
              <a:gd name="connsiteX886" fmla="*/ 5060925 w 12146583"/>
              <a:gd name="connsiteY886" fmla="*/ 131349 h 4532507"/>
              <a:gd name="connsiteX887" fmla="*/ 4969078 w 12146583"/>
              <a:gd name="connsiteY887" fmla="*/ 126937 h 4532507"/>
              <a:gd name="connsiteX888" fmla="*/ 4958755 w 12146583"/>
              <a:gd name="connsiteY888" fmla="*/ 150073 h 4532507"/>
              <a:gd name="connsiteX889" fmla="*/ 4970356 w 12146583"/>
              <a:gd name="connsiteY889" fmla="*/ 152239 h 4532507"/>
              <a:gd name="connsiteX890" fmla="*/ 4979390 w 12146583"/>
              <a:gd name="connsiteY890" fmla="*/ 150073 h 4532507"/>
              <a:gd name="connsiteX891" fmla="*/ 4974228 w 12146583"/>
              <a:gd name="connsiteY891" fmla="*/ 134649 h 4532507"/>
              <a:gd name="connsiteX892" fmla="*/ 5005176 w 12146583"/>
              <a:gd name="connsiteY892" fmla="*/ 126937 h 4532507"/>
              <a:gd name="connsiteX893" fmla="*/ 4969078 w 12146583"/>
              <a:gd name="connsiteY893" fmla="*/ 126937 h 4532507"/>
              <a:gd name="connsiteX894" fmla="*/ 4931879 w 12146583"/>
              <a:gd name="connsiteY894" fmla="*/ 125841 h 4532507"/>
              <a:gd name="connsiteX895" fmla="*/ 4937307 w 12146583"/>
              <a:gd name="connsiteY895" fmla="*/ 141252 h 4532507"/>
              <a:gd name="connsiteX896" fmla="*/ 4949101 w 12146583"/>
              <a:gd name="connsiteY896" fmla="*/ 142104 h 4532507"/>
              <a:gd name="connsiteX897" fmla="*/ 4959032 w 12146583"/>
              <a:gd name="connsiteY897" fmla="*/ 125841 h 4532507"/>
              <a:gd name="connsiteX898" fmla="*/ 4931879 w 12146583"/>
              <a:gd name="connsiteY898" fmla="*/ 125841 h 4532507"/>
              <a:gd name="connsiteX899" fmla="*/ 4131040 w 12146583"/>
              <a:gd name="connsiteY899" fmla="*/ 118142 h 4532507"/>
              <a:gd name="connsiteX900" fmla="*/ 4149829 w 12146583"/>
              <a:gd name="connsiteY900" fmla="*/ 124746 h 4532507"/>
              <a:gd name="connsiteX901" fmla="*/ 4167328 w 12146583"/>
              <a:gd name="connsiteY901" fmla="*/ 124746 h 4532507"/>
              <a:gd name="connsiteX902" fmla="*/ 4182865 w 12146583"/>
              <a:gd name="connsiteY902" fmla="*/ 118142 h 4532507"/>
              <a:gd name="connsiteX903" fmla="*/ 4131040 w 12146583"/>
              <a:gd name="connsiteY903" fmla="*/ 118142 h 4532507"/>
              <a:gd name="connsiteX904" fmla="*/ 4752705 w 12146583"/>
              <a:gd name="connsiteY904" fmla="*/ 100514 h 4532507"/>
              <a:gd name="connsiteX905" fmla="*/ 4701133 w 12146583"/>
              <a:gd name="connsiteY905" fmla="*/ 118142 h 4532507"/>
              <a:gd name="connsiteX906" fmla="*/ 4752705 w 12146583"/>
              <a:gd name="connsiteY906" fmla="*/ 100514 h 4532507"/>
              <a:gd name="connsiteX907" fmla="*/ 5209873 w 12146583"/>
              <a:gd name="connsiteY907" fmla="*/ 100121 h 4532507"/>
              <a:gd name="connsiteX908" fmla="*/ 5250994 w 12146583"/>
              <a:gd name="connsiteY908" fmla="*/ 100121 h 4532507"/>
              <a:gd name="connsiteX909" fmla="*/ 5207317 w 12146583"/>
              <a:gd name="connsiteY909" fmla="*/ 102652 h 4532507"/>
              <a:gd name="connsiteX910" fmla="*/ 4599164 w 12146583"/>
              <a:gd name="connsiteY910" fmla="*/ 90786 h 4532507"/>
              <a:gd name="connsiteX911" fmla="*/ 4594015 w 12146583"/>
              <a:gd name="connsiteY911" fmla="*/ 107469 h 4532507"/>
              <a:gd name="connsiteX912" fmla="*/ 4501309 w 12146583"/>
              <a:gd name="connsiteY912" fmla="*/ 107469 h 4532507"/>
              <a:gd name="connsiteX913" fmla="*/ 4599164 w 12146583"/>
              <a:gd name="connsiteY913" fmla="*/ 90786 h 4532507"/>
              <a:gd name="connsiteX914" fmla="*/ 4695704 w 12146583"/>
              <a:gd name="connsiteY914" fmla="*/ 74090 h 4532507"/>
              <a:gd name="connsiteX915" fmla="*/ 4695704 w 12146583"/>
              <a:gd name="connsiteY915" fmla="*/ 82898 h 4532507"/>
              <a:gd name="connsiteX916" fmla="*/ 4742531 w 12146583"/>
              <a:gd name="connsiteY916" fmla="*/ 91706 h 4532507"/>
              <a:gd name="connsiteX917" fmla="*/ 4747734 w 12146583"/>
              <a:gd name="connsiteY917" fmla="*/ 82898 h 4532507"/>
              <a:gd name="connsiteX918" fmla="*/ 4695704 w 12146583"/>
              <a:gd name="connsiteY918" fmla="*/ 74090 h 4532507"/>
              <a:gd name="connsiteX919" fmla="*/ 4583715 w 12146583"/>
              <a:gd name="connsiteY919" fmla="*/ 74090 h 4532507"/>
              <a:gd name="connsiteX920" fmla="*/ 4511609 w 12146583"/>
              <a:gd name="connsiteY920" fmla="*/ 99134 h 4532507"/>
              <a:gd name="connsiteX921" fmla="*/ 4475560 w 12146583"/>
              <a:gd name="connsiteY921" fmla="*/ 99134 h 4532507"/>
              <a:gd name="connsiteX922" fmla="*/ 4444662 w 12146583"/>
              <a:gd name="connsiteY922" fmla="*/ 82438 h 4532507"/>
              <a:gd name="connsiteX923" fmla="*/ 4331357 w 12146583"/>
              <a:gd name="connsiteY923" fmla="*/ 99134 h 4532507"/>
              <a:gd name="connsiteX924" fmla="*/ 4285012 w 12146583"/>
              <a:gd name="connsiteY924" fmla="*/ 99134 h 4532507"/>
              <a:gd name="connsiteX925" fmla="*/ 4305609 w 12146583"/>
              <a:gd name="connsiteY925" fmla="*/ 107469 h 4532507"/>
              <a:gd name="connsiteX926" fmla="*/ 4259250 w 12146583"/>
              <a:gd name="connsiteY926" fmla="*/ 107469 h 4532507"/>
              <a:gd name="connsiteX927" fmla="*/ 4243801 w 12146583"/>
              <a:gd name="connsiteY927" fmla="*/ 124163 h 4532507"/>
              <a:gd name="connsiteX928" fmla="*/ 4212903 w 12146583"/>
              <a:gd name="connsiteY928" fmla="*/ 115815 h 4532507"/>
              <a:gd name="connsiteX929" fmla="*/ 4196809 w 12146583"/>
              <a:gd name="connsiteY929" fmla="*/ 115815 h 4532507"/>
              <a:gd name="connsiteX930" fmla="*/ 4094448 w 12146583"/>
              <a:gd name="connsiteY930" fmla="*/ 124163 h 4532507"/>
              <a:gd name="connsiteX931" fmla="*/ 4063550 w 12146583"/>
              <a:gd name="connsiteY931" fmla="*/ 140846 h 4532507"/>
              <a:gd name="connsiteX932" fmla="*/ 4022354 w 12146583"/>
              <a:gd name="connsiteY932" fmla="*/ 132512 h 4532507"/>
              <a:gd name="connsiteX933" fmla="*/ 3960545 w 12146583"/>
              <a:gd name="connsiteY933" fmla="*/ 140846 h 4532507"/>
              <a:gd name="connsiteX934" fmla="*/ 3965695 w 12146583"/>
              <a:gd name="connsiteY934" fmla="*/ 157543 h 4532507"/>
              <a:gd name="connsiteX935" fmla="*/ 3929647 w 12146583"/>
              <a:gd name="connsiteY935" fmla="*/ 157543 h 4532507"/>
              <a:gd name="connsiteX936" fmla="*/ 3939946 w 12146583"/>
              <a:gd name="connsiteY936" fmla="*/ 140846 h 4532507"/>
              <a:gd name="connsiteX937" fmla="*/ 3883288 w 12146583"/>
              <a:gd name="connsiteY937" fmla="*/ 149195 h 4532507"/>
              <a:gd name="connsiteX938" fmla="*/ 3883288 w 12146583"/>
              <a:gd name="connsiteY938" fmla="*/ 165891 h 4532507"/>
              <a:gd name="connsiteX939" fmla="*/ 3852390 w 12146583"/>
              <a:gd name="connsiteY939" fmla="*/ 182572 h 4532507"/>
              <a:gd name="connsiteX940" fmla="*/ 3831791 w 12146583"/>
              <a:gd name="connsiteY940" fmla="*/ 182572 h 4532507"/>
              <a:gd name="connsiteX941" fmla="*/ 3862689 w 12146583"/>
              <a:gd name="connsiteY941" fmla="*/ 165891 h 4532507"/>
              <a:gd name="connsiteX942" fmla="*/ 3816342 w 12146583"/>
              <a:gd name="connsiteY942" fmla="*/ 174224 h 4532507"/>
              <a:gd name="connsiteX943" fmla="*/ 3816342 w 12146583"/>
              <a:gd name="connsiteY943" fmla="*/ 182572 h 4532507"/>
              <a:gd name="connsiteX944" fmla="*/ 3769984 w 12146583"/>
              <a:gd name="connsiteY944" fmla="*/ 182572 h 4532507"/>
              <a:gd name="connsiteX945" fmla="*/ 3769984 w 12146583"/>
              <a:gd name="connsiteY945" fmla="*/ 199268 h 4532507"/>
              <a:gd name="connsiteX946" fmla="*/ 3821492 w 12146583"/>
              <a:gd name="connsiteY946" fmla="*/ 190920 h 4532507"/>
              <a:gd name="connsiteX947" fmla="*/ 3831791 w 12146583"/>
              <a:gd name="connsiteY947" fmla="*/ 199268 h 4532507"/>
              <a:gd name="connsiteX948" fmla="*/ 3888438 w 12146583"/>
              <a:gd name="connsiteY948" fmla="*/ 199268 h 4532507"/>
              <a:gd name="connsiteX949" fmla="*/ 3856248 w 12146583"/>
              <a:gd name="connsiteY949" fmla="*/ 207603 h 4532507"/>
              <a:gd name="connsiteX950" fmla="*/ 3816342 w 12146583"/>
              <a:gd name="connsiteY950" fmla="*/ 215951 h 4532507"/>
              <a:gd name="connsiteX951" fmla="*/ 3813445 w 12146583"/>
              <a:gd name="connsiteY951" fmla="*/ 226517 h 4532507"/>
              <a:gd name="connsiteX952" fmla="*/ 3826641 w 12146583"/>
              <a:gd name="connsiteY952" fmla="*/ 224298 h 4532507"/>
              <a:gd name="connsiteX953" fmla="*/ 3844103 w 12146583"/>
              <a:gd name="connsiteY953" fmla="*/ 210146 h 4532507"/>
              <a:gd name="connsiteX954" fmla="*/ 3889728 w 12146583"/>
              <a:gd name="connsiteY954" fmla="*/ 209699 h 4532507"/>
              <a:gd name="connsiteX955" fmla="*/ 3939946 w 12146583"/>
              <a:gd name="connsiteY955" fmla="*/ 199268 h 4532507"/>
              <a:gd name="connsiteX956" fmla="*/ 3919349 w 12146583"/>
              <a:gd name="connsiteY956" fmla="*/ 199268 h 4532507"/>
              <a:gd name="connsiteX957" fmla="*/ 3981144 w 12146583"/>
              <a:gd name="connsiteY957" fmla="*/ 165891 h 4532507"/>
              <a:gd name="connsiteX958" fmla="*/ 4032639 w 12146583"/>
              <a:gd name="connsiteY958" fmla="*/ 174224 h 4532507"/>
              <a:gd name="connsiteX959" fmla="*/ 4089299 w 12146583"/>
              <a:gd name="connsiteY959" fmla="*/ 149195 h 4532507"/>
              <a:gd name="connsiteX960" fmla="*/ 4151108 w 12146583"/>
              <a:gd name="connsiteY960" fmla="*/ 140846 h 4532507"/>
              <a:gd name="connsiteX961" fmla="*/ 4073849 w 12146583"/>
              <a:gd name="connsiteY961" fmla="*/ 165891 h 4532507"/>
              <a:gd name="connsiteX962" fmla="*/ 3970844 w 12146583"/>
              <a:gd name="connsiteY962" fmla="*/ 190920 h 4532507"/>
              <a:gd name="connsiteX963" fmla="*/ 3970844 w 12146583"/>
              <a:gd name="connsiteY963" fmla="*/ 199268 h 4532507"/>
              <a:gd name="connsiteX964" fmla="*/ 4037803 w 12146583"/>
              <a:gd name="connsiteY964" fmla="*/ 190920 h 4532507"/>
              <a:gd name="connsiteX965" fmla="*/ 4071913 w 12146583"/>
              <a:gd name="connsiteY965" fmla="*/ 177363 h 4532507"/>
              <a:gd name="connsiteX966" fmla="*/ 4108163 w 12146583"/>
              <a:gd name="connsiteY966" fmla="*/ 182343 h 4532507"/>
              <a:gd name="connsiteX967" fmla="*/ 4091235 w 12146583"/>
              <a:gd name="connsiteY967" fmla="*/ 183614 h 4532507"/>
              <a:gd name="connsiteX968" fmla="*/ 4119552 w 12146583"/>
              <a:gd name="connsiteY968" fmla="*/ 196129 h 4532507"/>
              <a:gd name="connsiteX969" fmla="*/ 4151108 w 12146583"/>
              <a:gd name="connsiteY969" fmla="*/ 182572 h 4532507"/>
              <a:gd name="connsiteX970" fmla="*/ 4104748 w 12146583"/>
              <a:gd name="connsiteY970" fmla="*/ 190920 h 4532507"/>
              <a:gd name="connsiteX971" fmla="*/ 4115047 w 12146583"/>
              <a:gd name="connsiteY971" fmla="*/ 174224 h 4532507"/>
              <a:gd name="connsiteX972" fmla="*/ 4156243 w 12146583"/>
              <a:gd name="connsiteY972" fmla="*/ 174224 h 4532507"/>
              <a:gd name="connsiteX973" fmla="*/ 4182005 w 12146583"/>
              <a:gd name="connsiteY973" fmla="*/ 182572 h 4532507"/>
              <a:gd name="connsiteX974" fmla="*/ 4192304 w 12146583"/>
              <a:gd name="connsiteY974" fmla="*/ 165891 h 4532507"/>
              <a:gd name="connsiteX975" fmla="*/ 4248951 w 12146583"/>
              <a:gd name="connsiteY975" fmla="*/ 165891 h 4532507"/>
              <a:gd name="connsiteX976" fmla="*/ 4223202 w 12146583"/>
              <a:gd name="connsiteY976" fmla="*/ 182572 h 4532507"/>
              <a:gd name="connsiteX977" fmla="*/ 4254100 w 12146583"/>
              <a:gd name="connsiteY977" fmla="*/ 165891 h 4532507"/>
              <a:gd name="connsiteX978" fmla="*/ 4279849 w 12146583"/>
              <a:gd name="connsiteY978" fmla="*/ 174224 h 4532507"/>
              <a:gd name="connsiteX979" fmla="*/ 4367406 w 12146583"/>
              <a:gd name="connsiteY979" fmla="*/ 140846 h 4532507"/>
              <a:gd name="connsiteX980" fmla="*/ 4403466 w 12146583"/>
              <a:gd name="connsiteY980" fmla="*/ 149195 h 4532507"/>
              <a:gd name="connsiteX981" fmla="*/ 4382854 w 12146583"/>
              <a:gd name="connsiteY981" fmla="*/ 157543 h 4532507"/>
              <a:gd name="connsiteX982" fmla="*/ 4454962 w 12146583"/>
              <a:gd name="connsiteY982" fmla="*/ 132512 h 4532507"/>
              <a:gd name="connsiteX983" fmla="*/ 4482646 w 12146583"/>
              <a:gd name="connsiteY983" fmla="*/ 132512 h 4532507"/>
              <a:gd name="connsiteX984" fmla="*/ 4496159 w 12146583"/>
              <a:gd name="connsiteY984" fmla="*/ 132512 h 4532507"/>
              <a:gd name="connsiteX985" fmla="*/ 4516758 w 12146583"/>
              <a:gd name="connsiteY985" fmla="*/ 124163 h 4532507"/>
              <a:gd name="connsiteX986" fmla="*/ 4588865 w 12146583"/>
              <a:gd name="connsiteY986" fmla="*/ 124163 h 4532507"/>
              <a:gd name="connsiteX987" fmla="*/ 4609464 w 12146583"/>
              <a:gd name="connsiteY987" fmla="*/ 107469 h 4532507"/>
              <a:gd name="connsiteX988" fmla="*/ 4594015 w 12146583"/>
              <a:gd name="connsiteY988" fmla="*/ 107469 h 4532507"/>
              <a:gd name="connsiteX989" fmla="*/ 4671271 w 12146583"/>
              <a:gd name="connsiteY989" fmla="*/ 82438 h 4532507"/>
              <a:gd name="connsiteX990" fmla="*/ 4609464 w 12146583"/>
              <a:gd name="connsiteY990" fmla="*/ 74090 h 4532507"/>
              <a:gd name="connsiteX991" fmla="*/ 4583715 w 12146583"/>
              <a:gd name="connsiteY991" fmla="*/ 74090 h 4532507"/>
              <a:gd name="connsiteX992" fmla="*/ 4758147 w 12146583"/>
              <a:gd name="connsiteY992" fmla="*/ 65281 h 4532507"/>
              <a:gd name="connsiteX993" fmla="*/ 4725564 w 12146583"/>
              <a:gd name="connsiteY993" fmla="*/ 74090 h 4532507"/>
              <a:gd name="connsiteX994" fmla="*/ 4758147 w 12146583"/>
              <a:gd name="connsiteY994" fmla="*/ 65281 h 4532507"/>
              <a:gd name="connsiteX995" fmla="*/ 5195208 w 12146583"/>
              <a:gd name="connsiteY995" fmla="*/ 25654 h 4532507"/>
              <a:gd name="connsiteX996" fmla="*/ 5168054 w 12146583"/>
              <a:gd name="connsiteY996" fmla="*/ 34460 h 4532507"/>
              <a:gd name="connsiteX997" fmla="*/ 5195208 w 12146583"/>
              <a:gd name="connsiteY997" fmla="*/ 52077 h 4532507"/>
              <a:gd name="connsiteX998" fmla="*/ 5200636 w 12146583"/>
              <a:gd name="connsiteY998" fmla="*/ 43268 h 4532507"/>
              <a:gd name="connsiteX999" fmla="*/ 5178922 w 12146583"/>
              <a:gd name="connsiteY999" fmla="*/ 34460 h 4532507"/>
              <a:gd name="connsiteX1000" fmla="*/ 5195208 w 12146583"/>
              <a:gd name="connsiteY1000" fmla="*/ 25654 h 4532507"/>
              <a:gd name="connsiteX1001" fmla="*/ 5102222 w 12146583"/>
              <a:gd name="connsiteY1001" fmla="*/ 16845 h 4532507"/>
              <a:gd name="connsiteX1002" fmla="*/ 5092050 w 12146583"/>
              <a:gd name="connsiteY1002" fmla="*/ 25654 h 4532507"/>
              <a:gd name="connsiteX1003" fmla="*/ 5111370 w 12146583"/>
              <a:gd name="connsiteY1003" fmla="*/ 36802 h 4532507"/>
              <a:gd name="connsiteX1004" fmla="*/ 5122595 w 12146583"/>
              <a:gd name="connsiteY1004" fmla="*/ 34460 h 4532507"/>
              <a:gd name="connsiteX1005" fmla="*/ 5117494 w 12146583"/>
              <a:gd name="connsiteY1005" fmla="*/ 16845 h 4532507"/>
              <a:gd name="connsiteX1006" fmla="*/ 5060822 w 12146583"/>
              <a:gd name="connsiteY1006" fmla="*/ 16845 h 4532507"/>
              <a:gd name="connsiteX1007" fmla="*/ 5075766 w 12146583"/>
              <a:gd name="connsiteY1007" fmla="*/ 43268 h 4532507"/>
              <a:gd name="connsiteX1008" fmla="*/ 5060822 w 12146583"/>
              <a:gd name="connsiteY1008" fmla="*/ 16845 h 4532507"/>
              <a:gd name="connsiteX1009" fmla="*/ 5209873 w 12146583"/>
              <a:gd name="connsiteY1009" fmla="*/ 0 h 4532507"/>
              <a:gd name="connsiteX1010" fmla="*/ 5245856 w 12146583"/>
              <a:gd name="connsiteY1010" fmla="*/ 0 h 4532507"/>
              <a:gd name="connsiteX1011" fmla="*/ 5240719 w 12146583"/>
              <a:gd name="connsiteY1011" fmla="*/ 8348 h 4532507"/>
              <a:gd name="connsiteX1012" fmla="*/ 5209873 w 12146583"/>
              <a:gd name="connsiteY1012" fmla="*/ 0 h 4532507"/>
              <a:gd name="connsiteX1013" fmla="*/ 5173875 w 12146583"/>
              <a:gd name="connsiteY1013" fmla="*/ 0 h 4532507"/>
              <a:gd name="connsiteX1014" fmla="*/ 5184161 w 12146583"/>
              <a:gd name="connsiteY1014" fmla="*/ 16683 h 4532507"/>
              <a:gd name="connsiteX1015" fmla="*/ 5199585 w 12146583"/>
              <a:gd name="connsiteY1015" fmla="*/ 16683 h 4532507"/>
              <a:gd name="connsiteX1016" fmla="*/ 5199585 w 12146583"/>
              <a:gd name="connsiteY1016" fmla="*/ 0 h 4532507"/>
              <a:gd name="connsiteX1017" fmla="*/ 5209873 w 12146583"/>
              <a:gd name="connsiteY1017" fmla="*/ 8348 h 4532507"/>
              <a:gd name="connsiteX1018" fmla="*/ 5225295 w 12146583"/>
              <a:gd name="connsiteY1018" fmla="*/ 16683 h 4532507"/>
              <a:gd name="connsiteX1019" fmla="*/ 5179013 w 12146583"/>
              <a:gd name="connsiteY1019" fmla="*/ 58395 h 4532507"/>
              <a:gd name="connsiteX1020" fmla="*/ 5112180 w 12146583"/>
              <a:gd name="connsiteY1020" fmla="*/ 58395 h 4532507"/>
              <a:gd name="connsiteX1021" fmla="*/ 5085179 w 12146583"/>
              <a:gd name="connsiteY1021" fmla="*/ 47977 h 4532507"/>
              <a:gd name="connsiteX1022" fmla="*/ 5067832 w 12146583"/>
              <a:gd name="connsiteY1022" fmla="*/ 54228 h 4532507"/>
              <a:gd name="connsiteX1023" fmla="*/ 5086470 w 12146583"/>
              <a:gd name="connsiteY1023" fmla="*/ 50060 h 4532507"/>
              <a:gd name="connsiteX1024" fmla="*/ 5101894 w 12146583"/>
              <a:gd name="connsiteY1024" fmla="*/ 66743 h 4532507"/>
              <a:gd name="connsiteX1025" fmla="*/ 5045336 w 12146583"/>
              <a:gd name="connsiteY1025" fmla="*/ 50060 h 4532507"/>
              <a:gd name="connsiteX1026" fmla="*/ 4901374 w 12146583"/>
              <a:gd name="connsiteY1026" fmla="*/ 58395 h 4532507"/>
              <a:gd name="connsiteX1027" fmla="*/ 4901374 w 12146583"/>
              <a:gd name="connsiteY1027" fmla="*/ 66743 h 4532507"/>
              <a:gd name="connsiteX1028" fmla="*/ 4855102 w 12146583"/>
              <a:gd name="connsiteY1028" fmla="*/ 75091 h 4532507"/>
              <a:gd name="connsiteX1029" fmla="*/ 4849965 w 12146583"/>
              <a:gd name="connsiteY1029" fmla="*/ 66743 h 4532507"/>
              <a:gd name="connsiteX1030" fmla="*/ 4819106 w 12146583"/>
              <a:gd name="connsiteY1030" fmla="*/ 75091 h 4532507"/>
              <a:gd name="connsiteX1031" fmla="*/ 4793408 w 12146583"/>
              <a:gd name="connsiteY1031" fmla="*/ 66743 h 4532507"/>
              <a:gd name="connsiteX1032" fmla="*/ 4788259 w 12146583"/>
              <a:gd name="connsiteY1032" fmla="*/ 75091 h 4532507"/>
              <a:gd name="connsiteX1033" fmla="*/ 4757425 w 12146583"/>
              <a:gd name="connsiteY1033" fmla="*/ 75091 h 4532507"/>
              <a:gd name="connsiteX1034" fmla="*/ 4752274 w 12146583"/>
              <a:gd name="connsiteY1034" fmla="*/ 91774 h 4532507"/>
              <a:gd name="connsiteX1035" fmla="*/ 4777984 w 12146583"/>
              <a:gd name="connsiteY1035" fmla="*/ 100121 h 4532507"/>
              <a:gd name="connsiteX1036" fmla="*/ 4803695 w 12146583"/>
              <a:gd name="connsiteY1036" fmla="*/ 100121 h 4532507"/>
              <a:gd name="connsiteX1037" fmla="*/ 4788259 w 12146583"/>
              <a:gd name="connsiteY1037" fmla="*/ 116804 h 4532507"/>
              <a:gd name="connsiteX1038" fmla="*/ 4860240 w 12146583"/>
              <a:gd name="connsiteY1038" fmla="*/ 100121 h 4532507"/>
              <a:gd name="connsiteX1039" fmla="*/ 4844816 w 12146583"/>
              <a:gd name="connsiteY1039" fmla="*/ 116804 h 4532507"/>
              <a:gd name="connsiteX1040" fmla="*/ 4865072 w 12146583"/>
              <a:gd name="connsiteY1040" fmla="*/ 119023 h 4532507"/>
              <a:gd name="connsiteX1041" fmla="*/ 4840932 w 12146583"/>
              <a:gd name="connsiteY1041" fmla="*/ 131904 h 4532507"/>
              <a:gd name="connsiteX1042" fmla="*/ 4815146 w 12146583"/>
              <a:gd name="connsiteY1042" fmla="*/ 140155 h 4532507"/>
              <a:gd name="connsiteX1043" fmla="*/ 4851257 w 12146583"/>
              <a:gd name="connsiteY1043" fmla="*/ 140155 h 4532507"/>
              <a:gd name="connsiteX1044" fmla="*/ 4866034 w 12146583"/>
              <a:gd name="connsiteY1044" fmla="*/ 119117 h 4532507"/>
              <a:gd name="connsiteX1045" fmla="*/ 4902019 w 12146583"/>
              <a:gd name="connsiteY1045" fmla="*/ 123054 h 4532507"/>
              <a:gd name="connsiteX1046" fmla="*/ 4885950 w 12146583"/>
              <a:gd name="connsiteY1046" fmla="*/ 141835 h 4532507"/>
              <a:gd name="connsiteX1047" fmla="*/ 4911661 w 12146583"/>
              <a:gd name="connsiteY1047" fmla="*/ 150181 h 4532507"/>
              <a:gd name="connsiteX1048" fmla="*/ 4921948 w 12146583"/>
              <a:gd name="connsiteY1048" fmla="*/ 141835 h 4532507"/>
              <a:gd name="connsiteX1049" fmla="*/ 4927084 w 12146583"/>
              <a:gd name="connsiteY1049" fmla="*/ 116804 h 4532507"/>
              <a:gd name="connsiteX1050" fmla="*/ 4968218 w 12146583"/>
              <a:gd name="connsiteY1050" fmla="*/ 108455 h 4532507"/>
              <a:gd name="connsiteX1051" fmla="*/ 5107044 w 12146583"/>
              <a:gd name="connsiteY1051" fmla="*/ 108455 h 4532507"/>
              <a:gd name="connsiteX1052" fmla="*/ 5207317 w 12146583"/>
              <a:gd name="connsiteY1052" fmla="*/ 102652 h 4532507"/>
              <a:gd name="connsiteX1053" fmla="*/ 5179013 w 12146583"/>
              <a:gd name="connsiteY1053" fmla="*/ 116804 h 4532507"/>
              <a:gd name="connsiteX1054" fmla="*/ 5184161 w 12146583"/>
              <a:gd name="connsiteY1054" fmla="*/ 125152 h 4532507"/>
              <a:gd name="connsiteX1055" fmla="*/ 5086470 w 12146583"/>
              <a:gd name="connsiteY1055" fmla="*/ 141835 h 4532507"/>
              <a:gd name="connsiteX1056" fmla="*/ 5096757 w 12146583"/>
              <a:gd name="connsiteY1056" fmla="*/ 158516 h 4532507"/>
              <a:gd name="connsiteX1057" fmla="*/ 5134031 w 12146583"/>
              <a:gd name="connsiteY1057" fmla="*/ 141835 h 4532507"/>
              <a:gd name="connsiteX1058" fmla="*/ 5177899 w 12146583"/>
              <a:gd name="connsiteY1058" fmla="*/ 149965 h 4532507"/>
              <a:gd name="connsiteX1059" fmla="*/ 5153314 w 12146583"/>
              <a:gd name="connsiteY1059" fmla="*/ 158516 h 4532507"/>
              <a:gd name="connsiteX1060" fmla="*/ 5215008 w 12146583"/>
              <a:gd name="connsiteY1060" fmla="*/ 158516 h 4532507"/>
              <a:gd name="connsiteX1061" fmla="*/ 5194448 w 12146583"/>
              <a:gd name="connsiteY1061" fmla="*/ 175212 h 4532507"/>
              <a:gd name="connsiteX1062" fmla="*/ 5158451 w 12146583"/>
              <a:gd name="connsiteY1062" fmla="*/ 175212 h 4532507"/>
              <a:gd name="connsiteX1063" fmla="*/ 5132741 w 12146583"/>
              <a:gd name="connsiteY1063" fmla="*/ 175212 h 4532507"/>
              <a:gd name="connsiteX1064" fmla="*/ 5127604 w 12146583"/>
              <a:gd name="connsiteY1064" fmla="*/ 158516 h 4532507"/>
              <a:gd name="connsiteX1065" fmla="*/ 5071046 w 12146583"/>
              <a:gd name="connsiteY1065" fmla="*/ 183547 h 4532507"/>
              <a:gd name="connsiteX1066" fmla="*/ 5173875 w 12146583"/>
              <a:gd name="connsiteY1066" fmla="*/ 191895 h 4532507"/>
              <a:gd name="connsiteX1067" fmla="*/ 5179013 w 12146583"/>
              <a:gd name="connsiteY1067" fmla="*/ 216925 h 4532507"/>
              <a:gd name="connsiteX1068" fmla="*/ 5132741 w 12146583"/>
              <a:gd name="connsiteY1068" fmla="*/ 216925 h 4532507"/>
              <a:gd name="connsiteX1069" fmla="*/ 5071046 w 12146583"/>
              <a:gd name="connsiteY1069" fmla="*/ 191895 h 4532507"/>
              <a:gd name="connsiteX1070" fmla="*/ 5055623 w 12146583"/>
              <a:gd name="connsiteY1070" fmla="*/ 183547 h 4532507"/>
              <a:gd name="connsiteX1071" fmla="*/ 5045336 w 12146583"/>
              <a:gd name="connsiteY1071" fmla="*/ 191895 h 4532507"/>
              <a:gd name="connsiteX1072" fmla="*/ 5040199 w 12146583"/>
              <a:gd name="connsiteY1072" fmla="*/ 175212 h 4532507"/>
              <a:gd name="connsiteX1073" fmla="*/ 5014489 w 12146583"/>
              <a:gd name="connsiteY1073" fmla="*/ 175212 h 4532507"/>
              <a:gd name="connsiteX1074" fmla="*/ 5035049 w 12146583"/>
              <a:gd name="connsiteY1074" fmla="*/ 166864 h 4532507"/>
              <a:gd name="connsiteX1075" fmla="*/ 4978492 w 12146583"/>
              <a:gd name="connsiteY1075" fmla="*/ 158516 h 4532507"/>
              <a:gd name="connsiteX1076" fmla="*/ 4999065 w 12146583"/>
              <a:gd name="connsiteY1076" fmla="*/ 166864 h 4532507"/>
              <a:gd name="connsiteX1077" fmla="*/ 4983642 w 12146583"/>
              <a:gd name="connsiteY1077" fmla="*/ 175212 h 4532507"/>
              <a:gd name="connsiteX1078" fmla="*/ 4963080 w 12146583"/>
              <a:gd name="connsiteY1078" fmla="*/ 158516 h 4532507"/>
              <a:gd name="connsiteX1079" fmla="*/ 4952795 w 12146583"/>
              <a:gd name="connsiteY1079" fmla="*/ 158516 h 4532507"/>
              <a:gd name="connsiteX1080" fmla="*/ 4932221 w 12146583"/>
              <a:gd name="connsiteY1080" fmla="*/ 166864 h 4532507"/>
              <a:gd name="connsiteX1081" fmla="*/ 4788259 w 12146583"/>
              <a:gd name="connsiteY1081" fmla="*/ 175212 h 4532507"/>
              <a:gd name="connsiteX1082" fmla="*/ 4757425 w 12146583"/>
              <a:gd name="connsiteY1082" fmla="*/ 166864 h 4532507"/>
              <a:gd name="connsiteX1083" fmla="*/ 4777984 w 12146583"/>
              <a:gd name="connsiteY1083" fmla="*/ 191895 h 4532507"/>
              <a:gd name="connsiteX1084" fmla="*/ 4865389 w 12146583"/>
              <a:gd name="connsiteY1084" fmla="*/ 191895 h 4532507"/>
              <a:gd name="connsiteX1085" fmla="*/ 4819106 w 12146583"/>
              <a:gd name="connsiteY1085" fmla="*/ 191895 h 4532507"/>
              <a:gd name="connsiteX1086" fmla="*/ 4819106 w 12146583"/>
              <a:gd name="connsiteY1086" fmla="*/ 208577 h 4532507"/>
              <a:gd name="connsiteX1087" fmla="*/ 4634022 w 12146583"/>
              <a:gd name="connsiteY1087" fmla="*/ 225260 h 4532507"/>
              <a:gd name="connsiteX1088" fmla="*/ 4644310 w 12146583"/>
              <a:gd name="connsiteY1088" fmla="*/ 233608 h 4532507"/>
              <a:gd name="connsiteX1089" fmla="*/ 4711140 w 12146583"/>
              <a:gd name="connsiteY1089" fmla="*/ 233608 h 4532507"/>
              <a:gd name="connsiteX1090" fmla="*/ 4834543 w 12146583"/>
              <a:gd name="connsiteY1090" fmla="*/ 208577 h 4532507"/>
              <a:gd name="connsiteX1091" fmla="*/ 4880814 w 12146583"/>
              <a:gd name="connsiteY1091" fmla="*/ 241941 h 4532507"/>
              <a:gd name="connsiteX1092" fmla="*/ 4927084 w 12146583"/>
              <a:gd name="connsiteY1092" fmla="*/ 233608 h 4532507"/>
              <a:gd name="connsiteX1093" fmla="*/ 4906524 w 12146583"/>
              <a:gd name="connsiteY1093" fmla="*/ 250289 h 4532507"/>
              <a:gd name="connsiteX1094" fmla="*/ 4947645 w 12146583"/>
              <a:gd name="connsiteY1094" fmla="*/ 250289 h 4532507"/>
              <a:gd name="connsiteX1095" fmla="*/ 4952795 w 12146583"/>
              <a:gd name="connsiteY1095" fmla="*/ 266972 h 4532507"/>
              <a:gd name="connsiteX1096" fmla="*/ 5091607 w 12146583"/>
              <a:gd name="connsiteY1096" fmla="*/ 266972 h 4532507"/>
              <a:gd name="connsiteX1097" fmla="*/ 5029912 w 12146583"/>
              <a:gd name="connsiteY1097" fmla="*/ 283668 h 4532507"/>
              <a:gd name="connsiteX1098" fmla="*/ 5009352 w 12146583"/>
              <a:gd name="connsiteY1098" fmla="*/ 292001 h 4532507"/>
              <a:gd name="connsiteX1099" fmla="*/ 5014489 w 12146583"/>
              <a:gd name="connsiteY1099" fmla="*/ 308698 h 4532507"/>
              <a:gd name="connsiteX1100" fmla="*/ 4993929 w 12146583"/>
              <a:gd name="connsiteY1100" fmla="*/ 292001 h 4532507"/>
              <a:gd name="connsiteX1101" fmla="*/ 4973355 w 12146583"/>
              <a:gd name="connsiteY1101" fmla="*/ 308698 h 4532507"/>
              <a:gd name="connsiteX1102" fmla="*/ 4988779 w 12146583"/>
              <a:gd name="connsiteY1102" fmla="*/ 317032 h 4532507"/>
              <a:gd name="connsiteX1103" fmla="*/ 5004203 w 12146583"/>
              <a:gd name="connsiteY1103" fmla="*/ 308698 h 4532507"/>
              <a:gd name="connsiteX1104" fmla="*/ 5040199 w 12146583"/>
              <a:gd name="connsiteY1104" fmla="*/ 300349 h 4532507"/>
              <a:gd name="connsiteX1105" fmla="*/ 5137891 w 12146583"/>
              <a:gd name="connsiteY1105" fmla="*/ 300349 h 4532507"/>
              <a:gd name="connsiteX1106" fmla="*/ 5096757 w 12146583"/>
              <a:gd name="connsiteY1106" fmla="*/ 308698 h 4532507"/>
              <a:gd name="connsiteX1107" fmla="*/ 5060760 w 12146583"/>
              <a:gd name="connsiteY1107" fmla="*/ 333729 h 4532507"/>
              <a:gd name="connsiteX1108" fmla="*/ 5060760 w 12146583"/>
              <a:gd name="connsiteY1108" fmla="*/ 317032 h 4532507"/>
              <a:gd name="connsiteX1109" fmla="*/ 5039554 w 12146583"/>
              <a:gd name="connsiteY1109" fmla="*/ 330589 h 4532507"/>
              <a:gd name="connsiteX1110" fmla="*/ 5019335 w 12146583"/>
              <a:gd name="connsiteY1110" fmla="*/ 326380 h 4532507"/>
              <a:gd name="connsiteX1111" fmla="*/ 5032481 w 12146583"/>
              <a:gd name="connsiteY1111" fmla="*/ 321213 h 4532507"/>
              <a:gd name="connsiteX1112" fmla="*/ 5035049 w 12146583"/>
              <a:gd name="connsiteY1112" fmla="*/ 317032 h 4532507"/>
              <a:gd name="connsiteX1113" fmla="*/ 5014489 w 12146583"/>
              <a:gd name="connsiteY1113" fmla="*/ 325381 h 4532507"/>
              <a:gd name="connsiteX1114" fmla="*/ 4996497 w 12146583"/>
              <a:gd name="connsiteY1114" fmla="*/ 339979 h 4532507"/>
              <a:gd name="connsiteX1115" fmla="*/ 4957931 w 12146583"/>
              <a:gd name="connsiteY1115" fmla="*/ 350410 h 4532507"/>
              <a:gd name="connsiteX1116" fmla="*/ 4963080 w 12146583"/>
              <a:gd name="connsiteY1116" fmla="*/ 367093 h 4532507"/>
              <a:gd name="connsiteX1117" fmla="*/ 4844816 w 12146583"/>
              <a:gd name="connsiteY1117" fmla="*/ 383774 h 4532507"/>
              <a:gd name="connsiteX1118" fmla="*/ 4788259 w 12146583"/>
              <a:gd name="connsiteY1118" fmla="*/ 392122 h 4532507"/>
              <a:gd name="connsiteX1119" fmla="*/ 4819106 w 12146583"/>
              <a:gd name="connsiteY1119" fmla="*/ 400471 h 4532507"/>
              <a:gd name="connsiteX1120" fmla="*/ 4783121 w 12146583"/>
              <a:gd name="connsiteY1120" fmla="*/ 425502 h 4532507"/>
              <a:gd name="connsiteX1121" fmla="*/ 4736850 w 12146583"/>
              <a:gd name="connsiteY1121" fmla="*/ 425502 h 4532507"/>
              <a:gd name="connsiteX1122" fmla="*/ 4752274 w 12146583"/>
              <a:gd name="connsiteY1122" fmla="*/ 417153 h 4532507"/>
              <a:gd name="connsiteX1123" fmla="*/ 4546618 w 12146583"/>
              <a:gd name="connsiteY1123" fmla="*/ 417153 h 4532507"/>
              <a:gd name="connsiteX1124" fmla="*/ 4574252 w 12146583"/>
              <a:gd name="connsiteY1124" fmla="*/ 411945 h 4532507"/>
              <a:gd name="connsiteX1125" fmla="*/ 4592296 w 12146583"/>
              <a:gd name="connsiteY1125" fmla="*/ 403231 h 4532507"/>
              <a:gd name="connsiteX1126" fmla="*/ 4675156 w 12146583"/>
              <a:gd name="connsiteY1126" fmla="*/ 400471 h 4532507"/>
              <a:gd name="connsiteX1127" fmla="*/ 4690582 w 12146583"/>
              <a:gd name="connsiteY1127" fmla="*/ 392122 h 4532507"/>
              <a:gd name="connsiteX1128" fmla="*/ 4716127 w 12146583"/>
              <a:gd name="connsiteY1128" fmla="*/ 390553 h 4532507"/>
              <a:gd name="connsiteX1129" fmla="*/ 4844816 w 12146583"/>
              <a:gd name="connsiteY1129" fmla="*/ 367093 h 4532507"/>
              <a:gd name="connsiteX1130" fmla="*/ 4875678 w 12146583"/>
              <a:gd name="connsiteY1130" fmla="*/ 358758 h 4532507"/>
              <a:gd name="connsiteX1131" fmla="*/ 4844816 w 12146583"/>
              <a:gd name="connsiteY1131" fmla="*/ 358758 h 4532507"/>
              <a:gd name="connsiteX1132" fmla="*/ 4813968 w 12146583"/>
              <a:gd name="connsiteY1132" fmla="*/ 358758 h 4532507"/>
              <a:gd name="connsiteX1133" fmla="*/ 4829393 w 12146583"/>
              <a:gd name="connsiteY1133" fmla="*/ 350410 h 4532507"/>
              <a:gd name="connsiteX1134" fmla="*/ 4762563 w 12146583"/>
              <a:gd name="connsiteY1134" fmla="*/ 358758 h 4532507"/>
              <a:gd name="connsiteX1135" fmla="*/ 4777984 w 12146583"/>
              <a:gd name="connsiteY1135" fmla="*/ 342062 h 4532507"/>
              <a:gd name="connsiteX1136" fmla="*/ 4849965 w 12146583"/>
              <a:gd name="connsiteY1136" fmla="*/ 325381 h 4532507"/>
              <a:gd name="connsiteX1137" fmla="*/ 4803695 w 12146583"/>
              <a:gd name="connsiteY1137" fmla="*/ 308698 h 4532507"/>
              <a:gd name="connsiteX1138" fmla="*/ 4829393 w 12146583"/>
              <a:gd name="connsiteY1138" fmla="*/ 317032 h 4532507"/>
              <a:gd name="connsiteX1139" fmla="*/ 4798546 w 12146583"/>
              <a:gd name="connsiteY1139" fmla="*/ 292001 h 4532507"/>
              <a:gd name="connsiteX1140" fmla="*/ 4813968 w 12146583"/>
              <a:gd name="connsiteY1140" fmla="*/ 275320 h 4532507"/>
              <a:gd name="connsiteX1141" fmla="*/ 4783121 w 12146583"/>
              <a:gd name="connsiteY1141" fmla="*/ 266972 h 4532507"/>
              <a:gd name="connsiteX1142" fmla="*/ 4741987 w 12146583"/>
              <a:gd name="connsiteY1142" fmla="*/ 266972 h 4532507"/>
              <a:gd name="connsiteX1143" fmla="*/ 4783121 w 12146583"/>
              <a:gd name="connsiteY1143" fmla="*/ 250289 h 4532507"/>
              <a:gd name="connsiteX1144" fmla="*/ 4562041 w 12146583"/>
              <a:gd name="connsiteY1144" fmla="*/ 250289 h 4532507"/>
              <a:gd name="connsiteX1145" fmla="*/ 4541469 w 12146583"/>
              <a:gd name="connsiteY1145" fmla="*/ 241941 h 4532507"/>
              <a:gd name="connsiteX1146" fmla="*/ 4572328 w 12146583"/>
              <a:gd name="connsiteY1146" fmla="*/ 208577 h 4532507"/>
              <a:gd name="connsiteX1147" fmla="*/ 4598025 w 12146583"/>
              <a:gd name="connsiteY1147" fmla="*/ 200228 h 4532507"/>
              <a:gd name="connsiteX1148" fmla="*/ 4618599 w 12146583"/>
              <a:gd name="connsiteY1148" fmla="*/ 216925 h 4532507"/>
              <a:gd name="connsiteX1149" fmla="*/ 4608312 w 12146583"/>
              <a:gd name="connsiteY1149" fmla="*/ 200228 h 4532507"/>
              <a:gd name="connsiteX1150" fmla="*/ 4680293 w 12146583"/>
              <a:gd name="connsiteY1150" fmla="*/ 200228 h 4532507"/>
              <a:gd name="connsiteX1151" fmla="*/ 4690582 w 12146583"/>
              <a:gd name="connsiteY1151" fmla="*/ 175212 h 4532507"/>
              <a:gd name="connsiteX1152" fmla="*/ 4608312 w 12146583"/>
              <a:gd name="connsiteY1152" fmla="*/ 191895 h 4532507"/>
              <a:gd name="connsiteX1153" fmla="*/ 4577467 w 12146583"/>
              <a:gd name="connsiteY1153" fmla="*/ 183547 h 4532507"/>
              <a:gd name="connsiteX1154" fmla="*/ 4598025 w 12146583"/>
              <a:gd name="connsiteY1154" fmla="*/ 183547 h 4532507"/>
              <a:gd name="connsiteX1155" fmla="*/ 4562041 w 12146583"/>
              <a:gd name="connsiteY1155" fmla="*/ 191895 h 4532507"/>
              <a:gd name="connsiteX1156" fmla="*/ 4577467 w 12146583"/>
              <a:gd name="connsiteY1156" fmla="*/ 191895 h 4532507"/>
              <a:gd name="connsiteX1157" fmla="*/ 4562041 w 12146583"/>
              <a:gd name="connsiteY1157" fmla="*/ 183547 h 4532507"/>
              <a:gd name="connsiteX1158" fmla="*/ 4495197 w 12146583"/>
              <a:gd name="connsiteY1158" fmla="*/ 191895 h 4532507"/>
              <a:gd name="connsiteX1159" fmla="*/ 4520907 w 12146583"/>
              <a:gd name="connsiteY1159" fmla="*/ 175212 h 4532507"/>
              <a:gd name="connsiteX1160" fmla="*/ 4517693 w 12146583"/>
              <a:gd name="connsiteY1160" fmla="*/ 173114 h 4532507"/>
              <a:gd name="connsiteX1161" fmla="*/ 4498258 w 12146583"/>
              <a:gd name="connsiteY1161" fmla="*/ 182125 h 4532507"/>
              <a:gd name="connsiteX1162" fmla="*/ 4476559 w 12146583"/>
              <a:gd name="connsiteY1162" fmla="*/ 188769 h 4532507"/>
              <a:gd name="connsiteX1163" fmla="*/ 4459213 w 12146583"/>
              <a:gd name="connsiteY1163" fmla="*/ 208577 h 4532507"/>
              <a:gd name="connsiteX1164" fmla="*/ 4443790 w 12146583"/>
              <a:gd name="connsiteY1164" fmla="*/ 200228 h 4532507"/>
              <a:gd name="connsiteX1165" fmla="*/ 4402656 w 12146583"/>
              <a:gd name="connsiteY1165" fmla="*/ 225260 h 4532507"/>
              <a:gd name="connsiteX1166" fmla="*/ 4412942 w 12146583"/>
              <a:gd name="connsiteY1166" fmla="*/ 241941 h 4532507"/>
              <a:gd name="connsiteX1167" fmla="*/ 4289541 w 12146583"/>
              <a:gd name="connsiteY1167" fmla="*/ 241941 h 4532507"/>
              <a:gd name="connsiteX1168" fmla="*/ 4289541 w 12146583"/>
              <a:gd name="connsiteY1168" fmla="*/ 233608 h 4532507"/>
              <a:gd name="connsiteX1169" fmla="*/ 4232983 w 12146583"/>
              <a:gd name="connsiteY1169" fmla="*/ 241941 h 4532507"/>
              <a:gd name="connsiteX1170" fmla="*/ 4248407 w 12146583"/>
              <a:gd name="connsiteY1170" fmla="*/ 258637 h 4532507"/>
              <a:gd name="connsiteX1171" fmla="*/ 4212423 w 12146583"/>
              <a:gd name="connsiteY1171" fmla="*/ 275320 h 4532507"/>
              <a:gd name="connsiteX1172" fmla="*/ 4104445 w 12146583"/>
              <a:gd name="connsiteY1172" fmla="*/ 292001 h 4532507"/>
              <a:gd name="connsiteX1173" fmla="*/ 4140427 w 12146583"/>
              <a:gd name="connsiteY1173" fmla="*/ 292001 h 4532507"/>
              <a:gd name="connsiteX1174" fmla="*/ 4130155 w 12146583"/>
              <a:gd name="connsiteY1174" fmla="*/ 317032 h 4532507"/>
              <a:gd name="connsiteX1175" fmla="*/ 4083883 w 12146583"/>
              <a:gd name="connsiteY1175" fmla="*/ 333729 h 4532507"/>
              <a:gd name="connsiteX1176" fmla="*/ 4094158 w 12146583"/>
              <a:gd name="connsiteY1176" fmla="*/ 342062 h 4532507"/>
              <a:gd name="connsiteX1177" fmla="*/ 4207273 w 12146583"/>
              <a:gd name="connsiteY1177" fmla="*/ 325381 h 4532507"/>
              <a:gd name="connsiteX1178" fmla="*/ 4243270 w 12146583"/>
              <a:gd name="connsiteY1178" fmla="*/ 317032 h 4532507"/>
              <a:gd name="connsiteX1179" fmla="*/ 4212423 w 12146583"/>
              <a:gd name="connsiteY1179" fmla="*/ 333729 h 4532507"/>
              <a:gd name="connsiteX1180" fmla="*/ 4274117 w 12146583"/>
              <a:gd name="connsiteY1180" fmla="*/ 333729 h 4532507"/>
              <a:gd name="connsiteX1181" fmla="*/ 4299827 w 12146583"/>
              <a:gd name="connsiteY1181" fmla="*/ 325381 h 4532507"/>
              <a:gd name="connsiteX1182" fmla="*/ 4346098 w 12146583"/>
              <a:gd name="connsiteY1182" fmla="*/ 325381 h 4532507"/>
              <a:gd name="connsiteX1183" fmla="*/ 4412942 w 12146583"/>
              <a:gd name="connsiteY1183" fmla="*/ 333729 h 4532507"/>
              <a:gd name="connsiteX1184" fmla="*/ 4330675 w 12146583"/>
              <a:gd name="connsiteY1184" fmla="*/ 350410 h 4532507"/>
              <a:gd name="connsiteX1185" fmla="*/ 4356385 w 12146583"/>
              <a:gd name="connsiteY1185" fmla="*/ 350410 h 4532507"/>
              <a:gd name="connsiteX1186" fmla="*/ 4371808 w 12146583"/>
              <a:gd name="connsiteY1186" fmla="*/ 342062 h 4532507"/>
              <a:gd name="connsiteX1187" fmla="*/ 4397506 w 12146583"/>
              <a:gd name="connsiteY1187" fmla="*/ 342062 h 4532507"/>
              <a:gd name="connsiteX1188" fmla="*/ 4407792 w 12146583"/>
              <a:gd name="connsiteY1188" fmla="*/ 358758 h 4532507"/>
              <a:gd name="connsiteX1189" fmla="*/ 4335811 w 12146583"/>
              <a:gd name="connsiteY1189" fmla="*/ 358758 h 4532507"/>
              <a:gd name="connsiteX1190" fmla="*/ 4371808 w 12146583"/>
              <a:gd name="connsiteY1190" fmla="*/ 367093 h 4532507"/>
              <a:gd name="connsiteX1191" fmla="*/ 4356385 w 12146583"/>
              <a:gd name="connsiteY1191" fmla="*/ 375441 h 4532507"/>
              <a:gd name="connsiteX1192" fmla="*/ 4397506 w 12146583"/>
              <a:gd name="connsiteY1192" fmla="*/ 375441 h 4532507"/>
              <a:gd name="connsiteX1193" fmla="*/ 4361522 w 12146583"/>
              <a:gd name="connsiteY1193" fmla="*/ 392122 h 4532507"/>
              <a:gd name="connsiteX1194" fmla="*/ 4315251 w 12146583"/>
              <a:gd name="connsiteY1194" fmla="*/ 383774 h 4532507"/>
              <a:gd name="connsiteX1195" fmla="*/ 4289541 w 12146583"/>
              <a:gd name="connsiteY1195" fmla="*/ 417153 h 4532507"/>
              <a:gd name="connsiteX1196" fmla="*/ 4371808 w 12146583"/>
              <a:gd name="connsiteY1196" fmla="*/ 408805 h 4532507"/>
              <a:gd name="connsiteX1197" fmla="*/ 4454063 w 12146583"/>
              <a:gd name="connsiteY1197" fmla="*/ 400471 h 4532507"/>
              <a:gd name="connsiteX1198" fmla="*/ 4423216 w 12146583"/>
              <a:gd name="connsiteY1198" fmla="*/ 417153 h 4532507"/>
              <a:gd name="connsiteX1199" fmla="*/ 4484910 w 12146583"/>
              <a:gd name="connsiteY1199" fmla="*/ 408805 h 4532507"/>
              <a:gd name="connsiteX1200" fmla="*/ 4474637 w 12146583"/>
              <a:gd name="connsiteY1200" fmla="*/ 417153 h 4532507"/>
              <a:gd name="connsiteX1201" fmla="*/ 4495197 w 12146583"/>
              <a:gd name="connsiteY1201" fmla="*/ 400471 h 4532507"/>
              <a:gd name="connsiteX1202" fmla="*/ 4510621 w 12146583"/>
              <a:gd name="connsiteY1202" fmla="*/ 425502 h 4532507"/>
              <a:gd name="connsiteX1203" fmla="*/ 4320388 w 12146583"/>
              <a:gd name="connsiteY1203" fmla="*/ 433835 h 4532507"/>
              <a:gd name="connsiteX1204" fmla="*/ 4376364 w 12146583"/>
              <a:gd name="connsiteY1204" fmla="*/ 425231 h 4532507"/>
              <a:gd name="connsiteX1205" fmla="*/ 4423216 w 12146583"/>
              <a:gd name="connsiteY1205" fmla="*/ 408805 h 4532507"/>
              <a:gd name="connsiteX1206" fmla="*/ 4396227 w 12146583"/>
              <a:gd name="connsiteY1206" fmla="*/ 417153 h 4532507"/>
              <a:gd name="connsiteX1207" fmla="*/ 4378197 w 12146583"/>
              <a:gd name="connsiteY1207" fmla="*/ 424947 h 4532507"/>
              <a:gd name="connsiteX1208" fmla="*/ 4353805 w 12146583"/>
              <a:gd name="connsiteY1208" fmla="*/ 415069 h 4532507"/>
              <a:gd name="connsiteX1209" fmla="*/ 4338127 w 12146583"/>
              <a:gd name="connsiteY1209" fmla="*/ 416477 h 4532507"/>
              <a:gd name="connsiteX1210" fmla="*/ 4294677 w 12146583"/>
              <a:gd name="connsiteY1210" fmla="*/ 425502 h 4532507"/>
              <a:gd name="connsiteX1211" fmla="*/ 4243270 w 12146583"/>
              <a:gd name="connsiteY1211" fmla="*/ 458866 h 4532507"/>
              <a:gd name="connsiteX1212" fmla="*/ 4392370 w 12146583"/>
              <a:gd name="connsiteY1212" fmla="*/ 450531 h 4532507"/>
              <a:gd name="connsiteX1213" fmla="*/ 4397506 w 12146583"/>
              <a:gd name="connsiteY1213" fmla="*/ 433835 h 4532507"/>
              <a:gd name="connsiteX1214" fmla="*/ 4412942 w 12146583"/>
              <a:gd name="connsiteY1214" fmla="*/ 442183 h 4532507"/>
              <a:gd name="connsiteX1215" fmla="*/ 4433503 w 12146583"/>
              <a:gd name="connsiteY1215" fmla="*/ 467214 h 4532507"/>
              <a:gd name="connsiteX1216" fmla="*/ 4397506 w 12146583"/>
              <a:gd name="connsiteY1216" fmla="*/ 458866 h 4532507"/>
              <a:gd name="connsiteX1217" fmla="*/ 4356385 w 12146583"/>
              <a:gd name="connsiteY1217" fmla="*/ 475562 h 4532507"/>
              <a:gd name="connsiteX1218" fmla="*/ 4340948 w 12146583"/>
              <a:gd name="connsiteY1218" fmla="*/ 467214 h 4532507"/>
              <a:gd name="connsiteX1219" fmla="*/ 4335811 w 12146583"/>
              <a:gd name="connsiteY1219" fmla="*/ 475562 h 4532507"/>
              <a:gd name="connsiteX1220" fmla="*/ 4289541 w 12146583"/>
              <a:gd name="connsiteY1220" fmla="*/ 458866 h 4532507"/>
              <a:gd name="connsiteX1221" fmla="*/ 4222696 w 12146583"/>
              <a:gd name="connsiteY1221" fmla="*/ 458866 h 4532507"/>
              <a:gd name="connsiteX1222" fmla="*/ 4186711 w 12146583"/>
              <a:gd name="connsiteY1222" fmla="*/ 475562 h 4532507"/>
              <a:gd name="connsiteX1223" fmla="*/ 4135292 w 12146583"/>
              <a:gd name="connsiteY1223" fmla="*/ 467214 h 4532507"/>
              <a:gd name="connsiteX1224" fmla="*/ 4212423 w 12146583"/>
              <a:gd name="connsiteY1224" fmla="*/ 483895 h 4532507"/>
              <a:gd name="connsiteX1225" fmla="*/ 4207273 w 12146583"/>
              <a:gd name="connsiteY1225" fmla="*/ 492243 h 4532507"/>
              <a:gd name="connsiteX1226" fmla="*/ 4119868 w 12146583"/>
              <a:gd name="connsiteY1226" fmla="*/ 500578 h 4532507"/>
              <a:gd name="connsiteX1227" fmla="*/ 4078734 w 12146583"/>
              <a:gd name="connsiteY1227" fmla="*/ 500578 h 4532507"/>
              <a:gd name="connsiteX1228" fmla="*/ 4083883 w 12146583"/>
              <a:gd name="connsiteY1228" fmla="*/ 517275 h 4532507"/>
              <a:gd name="connsiteX1229" fmla="*/ 4125017 w 12146583"/>
              <a:gd name="connsiteY1229" fmla="*/ 508926 h 4532507"/>
              <a:gd name="connsiteX1230" fmla="*/ 4109581 w 12146583"/>
              <a:gd name="connsiteY1230" fmla="*/ 517275 h 4532507"/>
              <a:gd name="connsiteX1231" fmla="*/ 4140427 w 12146583"/>
              <a:gd name="connsiteY1231" fmla="*/ 508926 h 4532507"/>
              <a:gd name="connsiteX1232" fmla="*/ 4161002 w 12146583"/>
              <a:gd name="connsiteY1232" fmla="*/ 517275 h 4532507"/>
              <a:gd name="connsiteX1233" fmla="*/ 4176426 w 12146583"/>
              <a:gd name="connsiteY1233" fmla="*/ 508926 h 4532507"/>
              <a:gd name="connsiteX1234" fmla="*/ 4284404 w 12146583"/>
              <a:gd name="connsiteY1234" fmla="*/ 517275 h 4532507"/>
              <a:gd name="connsiteX1235" fmla="*/ 4094158 w 12146583"/>
              <a:gd name="connsiteY1235" fmla="*/ 550639 h 4532507"/>
              <a:gd name="connsiteX1236" fmla="*/ 4078734 w 12146583"/>
              <a:gd name="connsiteY1236" fmla="*/ 558987 h 4532507"/>
              <a:gd name="connsiteX1237" fmla="*/ 4068461 w 12146583"/>
              <a:gd name="connsiteY1237" fmla="*/ 542304 h 4532507"/>
              <a:gd name="connsiteX1238" fmla="*/ 4027327 w 12146583"/>
              <a:gd name="connsiteY1238" fmla="*/ 542304 h 4532507"/>
              <a:gd name="connsiteX1239" fmla="*/ 3852516 w 12146583"/>
              <a:gd name="connsiteY1239" fmla="*/ 567322 h 4532507"/>
              <a:gd name="connsiteX1240" fmla="*/ 3713691 w 12146583"/>
              <a:gd name="connsiteY1240" fmla="*/ 575670 h 4532507"/>
              <a:gd name="connsiteX1241" fmla="*/ 3646847 w 12146583"/>
              <a:gd name="connsiteY1241" fmla="*/ 592351 h 4532507"/>
              <a:gd name="connsiteX1242" fmla="*/ 3600576 w 12146583"/>
              <a:gd name="connsiteY1242" fmla="*/ 592351 h 4532507"/>
              <a:gd name="connsiteX1243" fmla="*/ 3600576 w 12146583"/>
              <a:gd name="connsiteY1243" fmla="*/ 609047 h 4532507"/>
              <a:gd name="connsiteX1244" fmla="*/ 3574878 w 12146583"/>
              <a:gd name="connsiteY1244" fmla="*/ 592351 h 4532507"/>
              <a:gd name="connsiteX1245" fmla="*/ 3532455 w 12146583"/>
              <a:gd name="connsiteY1245" fmla="*/ 608006 h 4532507"/>
              <a:gd name="connsiteX1246" fmla="*/ 3502897 w 12146583"/>
              <a:gd name="connsiteY1246" fmla="*/ 609047 h 4532507"/>
              <a:gd name="connsiteX1247" fmla="*/ 3482323 w 12146583"/>
              <a:gd name="connsiteY1247" fmla="*/ 617382 h 4532507"/>
              <a:gd name="connsiteX1248" fmla="*/ 3498392 w 12146583"/>
              <a:gd name="connsiteY1248" fmla="*/ 619465 h 4532507"/>
              <a:gd name="connsiteX1249" fmla="*/ 3526887 w 12146583"/>
              <a:gd name="connsiteY1249" fmla="*/ 609047 h 4532507"/>
              <a:gd name="connsiteX1250" fmla="*/ 3533744 w 12146583"/>
              <a:gd name="connsiteY1250" fmla="*/ 617382 h 4532507"/>
              <a:gd name="connsiteX1251" fmla="*/ 3513170 w 12146583"/>
              <a:gd name="connsiteY1251" fmla="*/ 625730 h 4532507"/>
              <a:gd name="connsiteX1252" fmla="*/ 3590301 w 12146583"/>
              <a:gd name="connsiteY1252" fmla="*/ 609047 h 4532507"/>
              <a:gd name="connsiteX1253" fmla="*/ 3636572 w 12146583"/>
              <a:gd name="connsiteY1253" fmla="*/ 625730 h 4532507"/>
              <a:gd name="connsiteX1254" fmla="*/ 3621150 w 12146583"/>
              <a:gd name="connsiteY1254" fmla="*/ 617382 h 4532507"/>
              <a:gd name="connsiteX1255" fmla="*/ 3687981 w 12146583"/>
              <a:gd name="connsiteY1255" fmla="*/ 609047 h 4532507"/>
              <a:gd name="connsiteX1256" fmla="*/ 3703416 w 12146583"/>
              <a:gd name="connsiteY1256" fmla="*/ 617382 h 4532507"/>
              <a:gd name="connsiteX1257" fmla="*/ 3739401 w 12146583"/>
              <a:gd name="connsiteY1257" fmla="*/ 600699 h 4532507"/>
              <a:gd name="connsiteX1258" fmla="*/ 3749687 w 12146583"/>
              <a:gd name="connsiteY1258" fmla="*/ 617382 h 4532507"/>
              <a:gd name="connsiteX1259" fmla="*/ 3775385 w 12146583"/>
              <a:gd name="connsiteY1259" fmla="*/ 600699 h 4532507"/>
              <a:gd name="connsiteX1260" fmla="*/ 3795959 w 12146583"/>
              <a:gd name="connsiteY1260" fmla="*/ 592351 h 4532507"/>
              <a:gd name="connsiteX1261" fmla="*/ 3801096 w 12146583"/>
              <a:gd name="connsiteY1261" fmla="*/ 600699 h 4532507"/>
              <a:gd name="connsiteX1262" fmla="*/ 3867940 w 12146583"/>
              <a:gd name="connsiteY1262" fmla="*/ 592351 h 4532507"/>
              <a:gd name="connsiteX1263" fmla="*/ 3883364 w 12146583"/>
              <a:gd name="connsiteY1263" fmla="*/ 575670 h 4532507"/>
              <a:gd name="connsiteX1264" fmla="*/ 3955345 w 12146583"/>
              <a:gd name="connsiteY1264" fmla="*/ 567322 h 4532507"/>
              <a:gd name="connsiteX1265" fmla="*/ 4063311 w 12146583"/>
              <a:gd name="connsiteY1265" fmla="*/ 592351 h 4532507"/>
              <a:gd name="connsiteX1266" fmla="*/ 4063311 w 12146583"/>
              <a:gd name="connsiteY1266" fmla="*/ 575670 h 4532507"/>
              <a:gd name="connsiteX1267" fmla="*/ 4085010 w 12146583"/>
              <a:gd name="connsiteY1267" fmla="*/ 586235 h 4532507"/>
              <a:gd name="connsiteX1268" fmla="*/ 4136468 w 12146583"/>
              <a:gd name="connsiteY1268" fmla="*/ 567362 h 4532507"/>
              <a:gd name="connsiteX1269" fmla="*/ 4102875 w 12146583"/>
              <a:gd name="connsiteY1269" fmla="*/ 576034 h 4532507"/>
              <a:gd name="connsiteX1270" fmla="*/ 4081947 w 12146583"/>
              <a:gd name="connsiteY1270" fmla="*/ 579836 h 4532507"/>
              <a:gd name="connsiteX1271" fmla="*/ 4073596 w 12146583"/>
              <a:gd name="connsiteY1271" fmla="*/ 575670 h 4532507"/>
              <a:gd name="connsiteX1272" fmla="*/ 4176426 w 12146583"/>
              <a:gd name="connsiteY1272" fmla="*/ 550639 h 4532507"/>
              <a:gd name="connsiteX1273" fmla="*/ 4155864 w 12146583"/>
              <a:gd name="connsiteY1273" fmla="*/ 567322 h 4532507"/>
              <a:gd name="connsiteX1274" fmla="*/ 4196998 w 12146583"/>
              <a:gd name="connsiteY1274" fmla="*/ 550639 h 4532507"/>
              <a:gd name="connsiteX1275" fmla="*/ 4191849 w 12146583"/>
              <a:gd name="connsiteY1275" fmla="*/ 567322 h 4532507"/>
              <a:gd name="connsiteX1276" fmla="*/ 4268979 w 12146583"/>
              <a:gd name="connsiteY1276" fmla="*/ 550639 h 4532507"/>
              <a:gd name="connsiteX1277" fmla="*/ 4145579 w 12146583"/>
              <a:gd name="connsiteY1277" fmla="*/ 584016 h 4532507"/>
              <a:gd name="connsiteX1278" fmla="*/ 4274117 w 12146583"/>
              <a:gd name="connsiteY1278" fmla="*/ 567322 h 4532507"/>
              <a:gd name="connsiteX1279" fmla="*/ 4361522 w 12146583"/>
              <a:gd name="connsiteY1279" fmla="*/ 567322 h 4532507"/>
              <a:gd name="connsiteX1280" fmla="*/ 4546618 w 12146583"/>
              <a:gd name="connsiteY1280" fmla="*/ 550639 h 4532507"/>
              <a:gd name="connsiteX1281" fmla="*/ 4561396 w 12146583"/>
              <a:gd name="connsiteY1281" fmla="*/ 550639 h 4532507"/>
              <a:gd name="connsiteX1282" fmla="*/ 4628872 w 12146583"/>
              <a:gd name="connsiteY1282" fmla="*/ 533956 h 4532507"/>
              <a:gd name="connsiteX1283" fmla="*/ 4623737 w 12146583"/>
              <a:gd name="connsiteY1283" fmla="*/ 550639 h 4532507"/>
              <a:gd name="connsiteX1284" fmla="*/ 4685431 w 12146583"/>
              <a:gd name="connsiteY1284" fmla="*/ 550639 h 4532507"/>
              <a:gd name="connsiteX1285" fmla="*/ 4685431 w 12146583"/>
              <a:gd name="connsiteY1285" fmla="*/ 533956 h 4532507"/>
              <a:gd name="connsiteX1286" fmla="*/ 4706003 w 12146583"/>
              <a:gd name="connsiteY1286" fmla="*/ 542304 h 4532507"/>
              <a:gd name="connsiteX1287" fmla="*/ 4716291 w 12146583"/>
              <a:gd name="connsiteY1287" fmla="*/ 525609 h 4532507"/>
              <a:gd name="connsiteX1288" fmla="*/ 4783121 w 12146583"/>
              <a:gd name="connsiteY1288" fmla="*/ 517275 h 4532507"/>
              <a:gd name="connsiteX1289" fmla="*/ 4798546 w 12146583"/>
              <a:gd name="connsiteY1289" fmla="*/ 533956 h 4532507"/>
              <a:gd name="connsiteX1290" fmla="*/ 4855102 w 12146583"/>
              <a:gd name="connsiteY1290" fmla="*/ 525609 h 4532507"/>
              <a:gd name="connsiteX1291" fmla="*/ 4855102 w 12146583"/>
              <a:gd name="connsiteY1291" fmla="*/ 542304 h 4532507"/>
              <a:gd name="connsiteX1292" fmla="*/ 4875678 w 12146583"/>
              <a:gd name="connsiteY1292" fmla="*/ 542304 h 4532507"/>
              <a:gd name="connsiteX1293" fmla="*/ 4875678 w 12146583"/>
              <a:gd name="connsiteY1293" fmla="*/ 517275 h 4532507"/>
              <a:gd name="connsiteX1294" fmla="*/ 5045336 w 12146583"/>
              <a:gd name="connsiteY1294" fmla="*/ 500578 h 4532507"/>
              <a:gd name="connsiteX1295" fmla="*/ 5040199 w 12146583"/>
              <a:gd name="connsiteY1295" fmla="*/ 517275 h 4532507"/>
              <a:gd name="connsiteX1296" fmla="*/ 5065910 w 12146583"/>
              <a:gd name="connsiteY1296" fmla="*/ 517275 h 4532507"/>
              <a:gd name="connsiteX1297" fmla="*/ 5081333 w 12146583"/>
              <a:gd name="connsiteY1297" fmla="*/ 500578 h 4532507"/>
              <a:gd name="connsiteX1298" fmla="*/ 5091607 w 12146583"/>
              <a:gd name="connsiteY1298" fmla="*/ 517275 h 4532507"/>
              <a:gd name="connsiteX1299" fmla="*/ 5019626 w 12146583"/>
              <a:gd name="connsiteY1299" fmla="*/ 517275 h 4532507"/>
              <a:gd name="connsiteX1300" fmla="*/ 4932221 w 12146583"/>
              <a:gd name="connsiteY1300" fmla="*/ 533956 h 4532507"/>
              <a:gd name="connsiteX1301" fmla="*/ 5050486 w 12146583"/>
              <a:gd name="connsiteY1301" fmla="*/ 533956 h 4532507"/>
              <a:gd name="connsiteX1302" fmla="*/ 5153314 w 12146583"/>
              <a:gd name="connsiteY1302" fmla="*/ 542304 h 4532507"/>
              <a:gd name="connsiteX1303" fmla="*/ 5168738 w 12146583"/>
              <a:gd name="connsiteY1303" fmla="*/ 533956 h 4532507"/>
              <a:gd name="connsiteX1304" fmla="*/ 5158451 w 12146583"/>
              <a:gd name="connsiteY1304" fmla="*/ 517275 h 4532507"/>
              <a:gd name="connsiteX1305" fmla="*/ 5137891 w 12146583"/>
              <a:gd name="connsiteY1305" fmla="*/ 525609 h 4532507"/>
              <a:gd name="connsiteX1306" fmla="*/ 5117318 w 12146583"/>
              <a:gd name="connsiteY1306" fmla="*/ 500578 h 4532507"/>
              <a:gd name="connsiteX1307" fmla="*/ 5184161 w 12146583"/>
              <a:gd name="connsiteY1307" fmla="*/ 492243 h 4532507"/>
              <a:gd name="connsiteX1308" fmla="*/ 5209873 w 12146583"/>
              <a:gd name="connsiteY1308" fmla="*/ 492243 h 4532507"/>
              <a:gd name="connsiteX1309" fmla="*/ 5199585 w 12146583"/>
              <a:gd name="connsiteY1309" fmla="*/ 508926 h 4532507"/>
              <a:gd name="connsiteX1310" fmla="*/ 5225295 w 12146583"/>
              <a:gd name="connsiteY1310" fmla="*/ 492243 h 4532507"/>
              <a:gd name="connsiteX1311" fmla="*/ 5245856 w 12146583"/>
              <a:gd name="connsiteY1311" fmla="*/ 492243 h 4532507"/>
              <a:gd name="connsiteX1312" fmla="*/ 5250994 w 12146583"/>
              <a:gd name="connsiteY1312" fmla="*/ 517275 h 4532507"/>
              <a:gd name="connsiteX1313" fmla="*/ 5286990 w 12146583"/>
              <a:gd name="connsiteY1313" fmla="*/ 508926 h 4532507"/>
              <a:gd name="connsiteX1314" fmla="*/ 5276703 w 12146583"/>
              <a:gd name="connsiteY1314" fmla="*/ 525609 h 4532507"/>
              <a:gd name="connsiteX1315" fmla="*/ 5230433 w 12146583"/>
              <a:gd name="connsiteY1315" fmla="*/ 525609 h 4532507"/>
              <a:gd name="connsiteX1316" fmla="*/ 5215008 w 12146583"/>
              <a:gd name="connsiteY1316" fmla="*/ 517275 h 4532507"/>
              <a:gd name="connsiteX1317" fmla="*/ 5179013 w 12146583"/>
              <a:gd name="connsiteY1317" fmla="*/ 517275 h 4532507"/>
              <a:gd name="connsiteX1318" fmla="*/ 5225295 w 12146583"/>
              <a:gd name="connsiteY1318" fmla="*/ 533956 h 4532507"/>
              <a:gd name="connsiteX1319" fmla="*/ 5199585 w 12146583"/>
              <a:gd name="connsiteY1319" fmla="*/ 542304 h 4532507"/>
              <a:gd name="connsiteX1320" fmla="*/ 5256142 w 12146583"/>
              <a:gd name="connsiteY1320" fmla="*/ 542304 h 4532507"/>
              <a:gd name="connsiteX1321" fmla="*/ 5276703 w 12146583"/>
              <a:gd name="connsiteY1321" fmla="*/ 533956 h 4532507"/>
              <a:gd name="connsiteX1322" fmla="*/ 5245856 w 12146583"/>
              <a:gd name="connsiteY1322" fmla="*/ 533956 h 4532507"/>
              <a:gd name="connsiteX1323" fmla="*/ 5302414 w 12146583"/>
              <a:gd name="connsiteY1323" fmla="*/ 533956 h 4532507"/>
              <a:gd name="connsiteX1324" fmla="*/ 5286990 w 12146583"/>
              <a:gd name="connsiteY1324" fmla="*/ 525609 h 4532507"/>
              <a:gd name="connsiteX1325" fmla="*/ 5353834 w 12146583"/>
              <a:gd name="connsiteY1325" fmla="*/ 525609 h 4532507"/>
              <a:gd name="connsiteX1326" fmla="*/ 5343548 w 12146583"/>
              <a:gd name="connsiteY1326" fmla="*/ 517275 h 4532507"/>
              <a:gd name="connsiteX1327" fmla="*/ 5358971 w 12146583"/>
              <a:gd name="connsiteY1327" fmla="*/ 517275 h 4532507"/>
              <a:gd name="connsiteX1328" fmla="*/ 5379532 w 12146583"/>
              <a:gd name="connsiteY1328" fmla="*/ 525609 h 4532507"/>
              <a:gd name="connsiteX1329" fmla="*/ 5364109 w 12146583"/>
              <a:gd name="connsiteY1329" fmla="*/ 542304 h 4532507"/>
              <a:gd name="connsiteX1330" fmla="*/ 5405241 w 12146583"/>
              <a:gd name="connsiteY1330" fmla="*/ 542304 h 4532507"/>
              <a:gd name="connsiteX1331" fmla="*/ 5430953 w 12146583"/>
              <a:gd name="connsiteY1331" fmla="*/ 525609 h 4532507"/>
              <a:gd name="connsiteX1332" fmla="*/ 5451513 w 12146583"/>
              <a:gd name="connsiteY1332" fmla="*/ 533956 h 4532507"/>
              <a:gd name="connsiteX1333" fmla="*/ 5513220 w 12146583"/>
              <a:gd name="connsiteY1333" fmla="*/ 525609 h 4532507"/>
              <a:gd name="connsiteX1334" fmla="*/ 5538918 w 12146583"/>
              <a:gd name="connsiteY1334" fmla="*/ 508926 h 4532507"/>
              <a:gd name="connsiteX1335" fmla="*/ 5492647 w 12146583"/>
              <a:gd name="connsiteY1335" fmla="*/ 508926 h 4532507"/>
              <a:gd name="connsiteX1336" fmla="*/ 5508071 w 12146583"/>
              <a:gd name="connsiteY1336" fmla="*/ 500578 h 4532507"/>
              <a:gd name="connsiteX1337" fmla="*/ 5482372 w 12146583"/>
              <a:gd name="connsiteY1337" fmla="*/ 508926 h 4532507"/>
              <a:gd name="connsiteX1338" fmla="*/ 5441238 w 12146583"/>
              <a:gd name="connsiteY1338" fmla="*/ 508926 h 4532507"/>
              <a:gd name="connsiteX1339" fmla="*/ 5446375 w 12146583"/>
              <a:gd name="connsiteY1339" fmla="*/ 492243 h 4532507"/>
              <a:gd name="connsiteX1340" fmla="*/ 5353834 w 12146583"/>
              <a:gd name="connsiteY1340" fmla="*/ 492243 h 4532507"/>
              <a:gd name="connsiteX1341" fmla="*/ 5317837 w 12146583"/>
              <a:gd name="connsiteY1341" fmla="*/ 492243 h 4532507"/>
              <a:gd name="connsiteX1342" fmla="*/ 5297276 w 12146583"/>
              <a:gd name="connsiteY1342" fmla="*/ 500578 h 4532507"/>
              <a:gd name="connsiteX1343" fmla="*/ 5281853 w 12146583"/>
              <a:gd name="connsiteY1343" fmla="*/ 492243 h 4532507"/>
              <a:gd name="connsiteX1344" fmla="*/ 5405241 w 12146583"/>
              <a:gd name="connsiteY1344" fmla="*/ 492243 h 4532507"/>
              <a:gd name="connsiteX1345" fmla="*/ 5472087 w 12146583"/>
              <a:gd name="connsiteY1345" fmla="*/ 483895 h 4532507"/>
              <a:gd name="connsiteX1346" fmla="*/ 5513220 w 12146583"/>
              <a:gd name="connsiteY1346" fmla="*/ 475562 h 4532507"/>
              <a:gd name="connsiteX1347" fmla="*/ 5466949 w 12146583"/>
              <a:gd name="connsiteY1347" fmla="*/ 467214 h 4532507"/>
              <a:gd name="connsiteX1348" fmla="*/ 5549205 w 12146583"/>
              <a:gd name="connsiteY1348" fmla="*/ 467214 h 4532507"/>
              <a:gd name="connsiteX1349" fmla="*/ 5559490 w 12146583"/>
              <a:gd name="connsiteY1349" fmla="*/ 483895 h 4532507"/>
              <a:gd name="connsiteX1350" fmla="*/ 5585202 w 12146583"/>
              <a:gd name="connsiteY1350" fmla="*/ 475562 h 4532507"/>
              <a:gd name="connsiteX1351" fmla="*/ 5739437 w 12146583"/>
              <a:gd name="connsiteY1351" fmla="*/ 467214 h 4532507"/>
              <a:gd name="connsiteX1352" fmla="*/ 5795995 w 12146583"/>
              <a:gd name="connsiteY1352" fmla="*/ 475562 h 4532507"/>
              <a:gd name="connsiteX1353" fmla="*/ 5821705 w 12146583"/>
              <a:gd name="connsiteY1353" fmla="*/ 492243 h 4532507"/>
              <a:gd name="connsiteX1354" fmla="*/ 5816568 w 12146583"/>
              <a:gd name="connsiteY1354" fmla="*/ 475562 h 4532507"/>
              <a:gd name="connsiteX1355" fmla="*/ 5852552 w 12146583"/>
              <a:gd name="connsiteY1355" fmla="*/ 483895 h 4532507"/>
              <a:gd name="connsiteX1356" fmla="*/ 6001652 w 12146583"/>
              <a:gd name="connsiteY1356" fmla="*/ 483895 h 4532507"/>
              <a:gd name="connsiteX1357" fmla="*/ 6109629 w 12146583"/>
              <a:gd name="connsiteY1357" fmla="*/ 467214 h 4532507"/>
              <a:gd name="connsiteX1358" fmla="*/ 6140478 w 12146583"/>
              <a:gd name="connsiteY1358" fmla="*/ 483895 h 4532507"/>
              <a:gd name="connsiteX1359" fmla="*/ 6248456 w 12146583"/>
              <a:gd name="connsiteY1359" fmla="*/ 483895 h 4532507"/>
              <a:gd name="connsiteX1360" fmla="*/ 6248456 w 12146583"/>
              <a:gd name="connsiteY1360" fmla="*/ 492243 h 4532507"/>
              <a:gd name="connsiteX1361" fmla="*/ 6274153 w 12146583"/>
              <a:gd name="connsiteY1361" fmla="*/ 492243 h 4532507"/>
              <a:gd name="connsiteX1362" fmla="*/ 6320424 w 12146583"/>
              <a:gd name="connsiteY1362" fmla="*/ 492243 h 4532507"/>
              <a:gd name="connsiteX1363" fmla="*/ 6294725 w 12146583"/>
              <a:gd name="connsiteY1363" fmla="*/ 508926 h 4532507"/>
              <a:gd name="connsiteX1364" fmla="*/ 6289576 w 12146583"/>
              <a:gd name="connsiteY1364" fmla="*/ 525609 h 4532507"/>
              <a:gd name="connsiteX1365" fmla="*/ 6402691 w 12146583"/>
              <a:gd name="connsiteY1365" fmla="*/ 533956 h 4532507"/>
              <a:gd name="connsiteX1366" fmla="*/ 6376981 w 12146583"/>
              <a:gd name="connsiteY1366" fmla="*/ 517275 h 4532507"/>
              <a:gd name="connsiteX1367" fmla="*/ 6402691 w 12146583"/>
              <a:gd name="connsiteY1367" fmla="*/ 517275 h 4532507"/>
              <a:gd name="connsiteX1368" fmla="*/ 6371844 w 12146583"/>
              <a:gd name="connsiteY1368" fmla="*/ 517275 h 4532507"/>
              <a:gd name="connsiteX1369" fmla="*/ 6351271 w 12146583"/>
              <a:gd name="connsiteY1369" fmla="*/ 508926 h 4532507"/>
              <a:gd name="connsiteX1370" fmla="*/ 6371844 w 12146583"/>
              <a:gd name="connsiteY1370" fmla="*/ 500578 h 4532507"/>
              <a:gd name="connsiteX1371" fmla="*/ 6340997 w 12146583"/>
              <a:gd name="connsiteY1371" fmla="*/ 500578 h 4532507"/>
              <a:gd name="connsiteX1372" fmla="*/ 6474672 w 12146583"/>
              <a:gd name="connsiteY1372" fmla="*/ 483895 h 4532507"/>
              <a:gd name="connsiteX1373" fmla="*/ 6587788 w 12146583"/>
              <a:gd name="connsiteY1373" fmla="*/ 483895 h 4532507"/>
              <a:gd name="connsiteX1374" fmla="*/ 6603211 w 12146583"/>
              <a:gd name="connsiteY1374" fmla="*/ 500578 h 4532507"/>
              <a:gd name="connsiteX1375" fmla="*/ 6546654 w 12146583"/>
              <a:gd name="connsiteY1375" fmla="*/ 508926 h 4532507"/>
              <a:gd name="connsiteX1376" fmla="*/ 6582651 w 12146583"/>
              <a:gd name="connsiteY1376" fmla="*/ 517275 h 4532507"/>
              <a:gd name="connsiteX1377" fmla="*/ 6608361 w 12146583"/>
              <a:gd name="connsiteY1377" fmla="*/ 508926 h 4532507"/>
              <a:gd name="connsiteX1378" fmla="*/ 6577501 w 12146583"/>
              <a:gd name="connsiteY1378" fmla="*/ 525609 h 4532507"/>
              <a:gd name="connsiteX1379" fmla="*/ 6623785 w 12146583"/>
              <a:gd name="connsiteY1379" fmla="*/ 525609 h 4532507"/>
              <a:gd name="connsiteX1380" fmla="*/ 6695766 w 12146583"/>
              <a:gd name="connsiteY1380" fmla="*/ 533956 h 4532507"/>
              <a:gd name="connsiteX1381" fmla="*/ 6639208 w 12146583"/>
              <a:gd name="connsiteY1381" fmla="*/ 542304 h 4532507"/>
              <a:gd name="connsiteX1382" fmla="*/ 6639208 w 12146583"/>
              <a:gd name="connsiteY1382" fmla="*/ 525609 h 4532507"/>
              <a:gd name="connsiteX1383" fmla="*/ 6625707 w 12146583"/>
              <a:gd name="connsiteY1383" fmla="*/ 530832 h 4532507"/>
              <a:gd name="connsiteX1384" fmla="*/ 6608993 w 12146583"/>
              <a:gd name="connsiteY1384" fmla="*/ 531873 h 4532507"/>
              <a:gd name="connsiteX1385" fmla="*/ 6623785 w 12146583"/>
              <a:gd name="connsiteY1385" fmla="*/ 542304 h 4532507"/>
              <a:gd name="connsiteX1386" fmla="*/ 6659125 w 12146583"/>
              <a:gd name="connsiteY1386" fmla="*/ 547513 h 4532507"/>
              <a:gd name="connsiteX1387" fmla="*/ 6731751 w 12146583"/>
              <a:gd name="connsiteY1387" fmla="*/ 542304 h 4532507"/>
              <a:gd name="connsiteX1388" fmla="*/ 6829441 w 12146583"/>
              <a:gd name="connsiteY1388" fmla="*/ 567322 h 4532507"/>
              <a:gd name="connsiteX1389" fmla="*/ 6875713 w 12146583"/>
              <a:gd name="connsiteY1389" fmla="*/ 575670 h 4532507"/>
              <a:gd name="connsiteX1390" fmla="*/ 6901422 w 12146583"/>
              <a:gd name="connsiteY1390" fmla="*/ 575670 h 4532507"/>
              <a:gd name="connsiteX1391" fmla="*/ 6942557 w 12146583"/>
              <a:gd name="connsiteY1391" fmla="*/ 609047 h 4532507"/>
              <a:gd name="connsiteX1392" fmla="*/ 6999102 w 12146583"/>
              <a:gd name="connsiteY1392" fmla="*/ 600699 h 4532507"/>
              <a:gd name="connsiteX1393" fmla="*/ 7029962 w 12146583"/>
              <a:gd name="connsiteY1393" fmla="*/ 609047 h 4532507"/>
              <a:gd name="connsiteX1394" fmla="*/ 7019675 w 12146583"/>
              <a:gd name="connsiteY1394" fmla="*/ 617382 h 4532507"/>
              <a:gd name="connsiteX1395" fmla="*/ 7055659 w 12146583"/>
              <a:gd name="connsiteY1395" fmla="*/ 617382 h 4532507"/>
              <a:gd name="connsiteX1396" fmla="*/ 7071082 w 12146583"/>
              <a:gd name="connsiteY1396" fmla="*/ 625730 h 4532507"/>
              <a:gd name="connsiteX1397" fmla="*/ 7168774 w 12146583"/>
              <a:gd name="connsiteY1397" fmla="*/ 642412 h 4532507"/>
              <a:gd name="connsiteX1398" fmla="*/ 7492695 w 12146583"/>
              <a:gd name="connsiteY1398" fmla="*/ 675791 h 4532507"/>
              <a:gd name="connsiteX1399" fmla="*/ 7477273 w 12146583"/>
              <a:gd name="connsiteY1399" fmla="*/ 692472 h 4532507"/>
              <a:gd name="connsiteX1400" fmla="*/ 7456699 w 12146583"/>
              <a:gd name="connsiteY1400" fmla="*/ 684124 h 4532507"/>
              <a:gd name="connsiteX1401" fmla="*/ 7425852 w 12146583"/>
              <a:gd name="connsiteY1401" fmla="*/ 692472 h 4532507"/>
              <a:gd name="connsiteX1402" fmla="*/ 7487546 w 12146583"/>
              <a:gd name="connsiteY1402" fmla="*/ 700820 h 4532507"/>
              <a:gd name="connsiteX1403" fmla="*/ 7502970 w 12146583"/>
              <a:gd name="connsiteY1403" fmla="*/ 684124 h 4532507"/>
              <a:gd name="connsiteX1404" fmla="*/ 7533817 w 12146583"/>
              <a:gd name="connsiteY1404" fmla="*/ 700820 h 4532507"/>
              <a:gd name="connsiteX1405" fmla="*/ 7538967 w 12146583"/>
              <a:gd name="connsiteY1405" fmla="*/ 709155 h 4532507"/>
              <a:gd name="connsiteX1406" fmla="*/ 7544104 w 12146583"/>
              <a:gd name="connsiteY1406" fmla="*/ 700820 h 4532507"/>
              <a:gd name="connsiteX1407" fmla="*/ 7590374 w 12146583"/>
              <a:gd name="connsiteY1407" fmla="*/ 725851 h 4532507"/>
              <a:gd name="connsiteX1408" fmla="*/ 7569814 w 12146583"/>
              <a:gd name="connsiteY1408" fmla="*/ 717503 h 4532507"/>
              <a:gd name="connsiteX1409" fmla="*/ 7621222 w 12146583"/>
              <a:gd name="connsiteY1409" fmla="*/ 717503 h 4532507"/>
              <a:gd name="connsiteX1410" fmla="*/ 7677779 w 12146583"/>
              <a:gd name="connsiteY1410" fmla="*/ 709155 h 4532507"/>
              <a:gd name="connsiteX1411" fmla="*/ 7672642 w 12146583"/>
              <a:gd name="connsiteY1411" fmla="*/ 717503 h 4532507"/>
              <a:gd name="connsiteX1412" fmla="*/ 7754910 w 12146583"/>
              <a:gd name="connsiteY1412" fmla="*/ 734185 h 4532507"/>
              <a:gd name="connsiteX1413" fmla="*/ 7727276 w 12146583"/>
              <a:gd name="connsiteY1413" fmla="*/ 734185 h 4532507"/>
              <a:gd name="connsiteX1414" fmla="*/ 7734350 w 12146583"/>
              <a:gd name="connsiteY1414" fmla="*/ 750881 h 4532507"/>
              <a:gd name="connsiteX1415" fmla="*/ 7780607 w 12146583"/>
              <a:gd name="connsiteY1415" fmla="*/ 750881 h 4532507"/>
              <a:gd name="connsiteX1416" fmla="*/ 7765184 w 12146583"/>
              <a:gd name="connsiteY1416" fmla="*/ 767564 h 4532507"/>
              <a:gd name="connsiteX1417" fmla="*/ 7811467 w 12146583"/>
              <a:gd name="connsiteY1417" fmla="*/ 792593 h 4532507"/>
              <a:gd name="connsiteX1418" fmla="*/ 7801181 w 12146583"/>
              <a:gd name="connsiteY1418" fmla="*/ 784245 h 4532507"/>
              <a:gd name="connsiteX1419" fmla="*/ 7837165 w 12146583"/>
              <a:gd name="connsiteY1419" fmla="*/ 775897 h 4532507"/>
              <a:gd name="connsiteX1420" fmla="*/ 7878299 w 12146583"/>
              <a:gd name="connsiteY1420" fmla="*/ 792593 h 4532507"/>
              <a:gd name="connsiteX1421" fmla="*/ 7821755 w 12146583"/>
              <a:gd name="connsiteY1421" fmla="*/ 792593 h 4532507"/>
              <a:gd name="connsiteX1422" fmla="*/ 7847451 w 12146583"/>
              <a:gd name="connsiteY1422" fmla="*/ 809276 h 4532507"/>
              <a:gd name="connsiteX1423" fmla="*/ 7806318 w 12146583"/>
              <a:gd name="connsiteY1423" fmla="*/ 809276 h 4532507"/>
              <a:gd name="connsiteX1424" fmla="*/ 7857738 w 12146583"/>
              <a:gd name="connsiteY1424" fmla="*/ 834306 h 4532507"/>
              <a:gd name="connsiteX1425" fmla="*/ 7919434 w 12146583"/>
              <a:gd name="connsiteY1425" fmla="*/ 834306 h 4532507"/>
              <a:gd name="connsiteX1426" fmla="*/ 7924569 w 12146583"/>
              <a:gd name="connsiteY1426" fmla="*/ 842654 h 4532507"/>
              <a:gd name="connsiteX1427" fmla="*/ 7950281 w 12146583"/>
              <a:gd name="connsiteY1427" fmla="*/ 850989 h 4532507"/>
              <a:gd name="connsiteX1428" fmla="*/ 7955430 w 12146583"/>
              <a:gd name="connsiteY1428" fmla="*/ 842654 h 4532507"/>
              <a:gd name="connsiteX1429" fmla="*/ 7986277 w 12146583"/>
              <a:gd name="connsiteY1429" fmla="*/ 850989 h 4532507"/>
              <a:gd name="connsiteX1430" fmla="*/ 7996564 w 12146583"/>
              <a:gd name="connsiteY1430" fmla="*/ 867670 h 4532507"/>
              <a:gd name="connsiteX1431" fmla="*/ 8130239 w 12146583"/>
              <a:gd name="connsiteY1431" fmla="*/ 892714 h 4532507"/>
              <a:gd name="connsiteX1432" fmla="*/ 8135377 w 12146583"/>
              <a:gd name="connsiteY1432" fmla="*/ 909397 h 4532507"/>
              <a:gd name="connsiteX1433" fmla="*/ 8176511 w 12146583"/>
              <a:gd name="connsiteY1433" fmla="*/ 901049 h 4532507"/>
              <a:gd name="connsiteX1434" fmla="*/ 8238205 w 12146583"/>
              <a:gd name="connsiteY1434" fmla="*/ 934427 h 4532507"/>
              <a:gd name="connsiteX1435" fmla="*/ 8305049 w 12146583"/>
              <a:gd name="connsiteY1435" fmla="*/ 951110 h 4532507"/>
              <a:gd name="connsiteX1436" fmla="*/ 8310186 w 12146583"/>
              <a:gd name="connsiteY1436" fmla="*/ 934427 h 4532507"/>
              <a:gd name="connsiteX1437" fmla="*/ 8479859 w 12146583"/>
              <a:gd name="connsiteY1437" fmla="*/ 976139 h 4532507"/>
              <a:gd name="connsiteX1438" fmla="*/ 8541553 w 12146583"/>
              <a:gd name="connsiteY1438" fmla="*/ 976139 h 4532507"/>
              <a:gd name="connsiteX1439" fmla="*/ 8556988 w 12146583"/>
              <a:gd name="connsiteY1439" fmla="*/ 992822 h 4532507"/>
              <a:gd name="connsiteX1440" fmla="*/ 8387316 w 12146583"/>
              <a:gd name="connsiteY1440" fmla="*/ 976139 h 4532507"/>
              <a:gd name="connsiteX1441" fmla="*/ 8413014 w 12146583"/>
              <a:gd name="connsiteY1441" fmla="*/ 1009505 h 4532507"/>
              <a:gd name="connsiteX1442" fmla="*/ 8094243 w 12146583"/>
              <a:gd name="connsiteY1442" fmla="*/ 976139 h 4532507"/>
              <a:gd name="connsiteX1443" fmla="*/ 7744623 w 12146583"/>
              <a:gd name="connsiteY1443" fmla="*/ 967791 h 4532507"/>
              <a:gd name="connsiteX1444" fmla="*/ 7502970 w 12146583"/>
              <a:gd name="connsiteY1444" fmla="*/ 942762 h 4532507"/>
              <a:gd name="connsiteX1445" fmla="*/ 7580101 w 12146583"/>
              <a:gd name="connsiteY1445" fmla="*/ 959458 h 4532507"/>
              <a:gd name="connsiteX1446" fmla="*/ 7662356 w 12146583"/>
              <a:gd name="connsiteY1446" fmla="*/ 976139 h 4532507"/>
              <a:gd name="connsiteX1447" fmla="*/ 7652082 w 12146583"/>
              <a:gd name="connsiteY1447" fmla="*/ 992822 h 4532507"/>
              <a:gd name="connsiteX1448" fmla="*/ 7729200 w 12146583"/>
              <a:gd name="connsiteY1448" fmla="*/ 1034535 h 4532507"/>
              <a:gd name="connsiteX1449" fmla="*/ 7883449 w 12146583"/>
              <a:gd name="connsiteY1449" fmla="*/ 1076247 h 4532507"/>
              <a:gd name="connsiteX1450" fmla="*/ 7909147 w 12146583"/>
              <a:gd name="connsiteY1450" fmla="*/ 1076247 h 4532507"/>
              <a:gd name="connsiteX1451" fmla="*/ 7914296 w 12146583"/>
              <a:gd name="connsiteY1451" fmla="*/ 1084595 h 4532507"/>
              <a:gd name="connsiteX1452" fmla="*/ 7955430 w 12146583"/>
              <a:gd name="connsiteY1452" fmla="*/ 1092943 h 4532507"/>
              <a:gd name="connsiteX1453" fmla="*/ 8017124 w 12146583"/>
              <a:gd name="connsiteY1453" fmla="*/ 1101278 h 4532507"/>
              <a:gd name="connsiteX1454" fmla="*/ 8166224 w 12146583"/>
              <a:gd name="connsiteY1454" fmla="*/ 1134656 h 4532507"/>
              <a:gd name="connsiteX1455" fmla="*/ 8171373 w 12146583"/>
              <a:gd name="connsiteY1455" fmla="*/ 1151339 h 4532507"/>
              <a:gd name="connsiteX1456" fmla="*/ 8233068 w 12146583"/>
              <a:gd name="connsiteY1456" fmla="*/ 1159687 h 4532507"/>
              <a:gd name="connsiteX1457" fmla="*/ 8479859 w 12146583"/>
              <a:gd name="connsiteY1457" fmla="*/ 1193051 h 4532507"/>
              <a:gd name="connsiteX1458" fmla="*/ 8495282 w 12146583"/>
              <a:gd name="connsiteY1458" fmla="*/ 1201399 h 4532507"/>
              <a:gd name="connsiteX1459" fmla="*/ 8639244 w 12146583"/>
              <a:gd name="connsiteY1459" fmla="*/ 1218080 h 4532507"/>
              <a:gd name="connsiteX1460" fmla="*/ 8659818 w 12146583"/>
              <a:gd name="connsiteY1460" fmla="*/ 1201399 h 4532507"/>
              <a:gd name="connsiteX1461" fmla="*/ 8670091 w 12146583"/>
              <a:gd name="connsiteY1461" fmla="*/ 1209747 h 4532507"/>
              <a:gd name="connsiteX1462" fmla="*/ 8670091 w 12146583"/>
              <a:gd name="connsiteY1462" fmla="*/ 1193051 h 4532507"/>
              <a:gd name="connsiteX1463" fmla="*/ 8690665 w 12146583"/>
              <a:gd name="connsiteY1463" fmla="*/ 1201399 h 4532507"/>
              <a:gd name="connsiteX1464" fmla="*/ 8731799 w 12146583"/>
              <a:gd name="connsiteY1464" fmla="*/ 1201399 h 4532507"/>
              <a:gd name="connsiteX1465" fmla="*/ 8834627 w 12146583"/>
              <a:gd name="connsiteY1465" fmla="*/ 1168020 h 4532507"/>
              <a:gd name="connsiteX1466" fmla="*/ 8973440 w 12146583"/>
              <a:gd name="connsiteY1466" fmla="*/ 1142990 h 4532507"/>
              <a:gd name="connsiteX1467" fmla="*/ 9004288 w 12146583"/>
              <a:gd name="connsiteY1467" fmla="*/ 1151339 h 4532507"/>
              <a:gd name="connsiteX1468" fmla="*/ 8983727 w 12146583"/>
              <a:gd name="connsiteY1468" fmla="*/ 1117973 h 4532507"/>
              <a:gd name="connsiteX1469" fmla="*/ 9035135 w 12146583"/>
              <a:gd name="connsiteY1469" fmla="*/ 1117973 h 4532507"/>
              <a:gd name="connsiteX1470" fmla="*/ 9065995 w 12146583"/>
              <a:gd name="connsiteY1470" fmla="*/ 1109626 h 4532507"/>
              <a:gd name="connsiteX1471" fmla="*/ 9014574 w 12146583"/>
              <a:gd name="connsiteY1471" fmla="*/ 1101278 h 4532507"/>
              <a:gd name="connsiteX1472" fmla="*/ 9117402 w 12146583"/>
              <a:gd name="connsiteY1472" fmla="*/ 1109626 h 4532507"/>
              <a:gd name="connsiteX1473" fmla="*/ 9137976 w 12146583"/>
              <a:gd name="connsiteY1473" fmla="*/ 1101278 h 4532507"/>
              <a:gd name="connsiteX1474" fmla="*/ 9137976 w 12146583"/>
              <a:gd name="connsiteY1474" fmla="*/ 1126307 h 4532507"/>
              <a:gd name="connsiteX1475" fmla="*/ 9179097 w 12146583"/>
              <a:gd name="connsiteY1475" fmla="*/ 1126307 h 4532507"/>
              <a:gd name="connsiteX1476" fmla="*/ 9204807 w 12146583"/>
              <a:gd name="connsiteY1476" fmla="*/ 1126307 h 4532507"/>
              <a:gd name="connsiteX1477" fmla="*/ 9266501 w 12146583"/>
              <a:gd name="connsiteY1477" fmla="*/ 1168020 h 4532507"/>
              <a:gd name="connsiteX1478" fmla="*/ 9194532 w 12146583"/>
              <a:gd name="connsiteY1478" fmla="*/ 1151339 h 4532507"/>
              <a:gd name="connsiteX1479" fmla="*/ 9225381 w 12146583"/>
              <a:gd name="connsiteY1479" fmla="*/ 1151339 h 4532507"/>
              <a:gd name="connsiteX1480" fmla="*/ 9168823 w 12146583"/>
              <a:gd name="connsiteY1480" fmla="*/ 1142990 h 4532507"/>
              <a:gd name="connsiteX1481" fmla="*/ 9055708 w 12146583"/>
              <a:gd name="connsiteY1481" fmla="*/ 1126307 h 4532507"/>
              <a:gd name="connsiteX1482" fmla="*/ 9148250 w 12146583"/>
              <a:gd name="connsiteY1482" fmla="*/ 1168020 h 4532507"/>
              <a:gd name="connsiteX1483" fmla="*/ 9122551 w 12146583"/>
              <a:gd name="connsiteY1483" fmla="*/ 1159687 h 4532507"/>
              <a:gd name="connsiteX1484" fmla="*/ 9143113 w 12146583"/>
              <a:gd name="connsiteY1484" fmla="*/ 1151339 h 4532507"/>
              <a:gd name="connsiteX1485" fmla="*/ 9194532 w 12146583"/>
              <a:gd name="connsiteY1485" fmla="*/ 1159687 h 4532507"/>
              <a:gd name="connsiteX1486" fmla="*/ 9194532 w 12146583"/>
              <a:gd name="connsiteY1486" fmla="*/ 1184716 h 4532507"/>
              <a:gd name="connsiteX1487" fmla="*/ 9240804 w 12146583"/>
              <a:gd name="connsiteY1487" fmla="*/ 1201399 h 4532507"/>
              <a:gd name="connsiteX1488" fmla="*/ 9204807 w 12146583"/>
              <a:gd name="connsiteY1488" fmla="*/ 1193051 h 4532507"/>
              <a:gd name="connsiteX1489" fmla="*/ 9204807 w 12146583"/>
              <a:gd name="connsiteY1489" fmla="*/ 1209747 h 4532507"/>
              <a:gd name="connsiteX1490" fmla="*/ 9261365 w 12146583"/>
              <a:gd name="connsiteY1490" fmla="*/ 1218080 h 4532507"/>
              <a:gd name="connsiteX1491" fmla="*/ 9256228 w 12146583"/>
              <a:gd name="connsiteY1491" fmla="*/ 1226428 h 4532507"/>
              <a:gd name="connsiteX1492" fmla="*/ 9281938 w 12146583"/>
              <a:gd name="connsiteY1492" fmla="*/ 1234777 h 4532507"/>
              <a:gd name="connsiteX1493" fmla="*/ 9266501 w 12146583"/>
              <a:gd name="connsiteY1493" fmla="*/ 1218080 h 4532507"/>
              <a:gd name="connsiteX1494" fmla="*/ 9364130 w 12146583"/>
              <a:gd name="connsiteY1494" fmla="*/ 1251460 h 4532507"/>
              <a:gd name="connsiteX1495" fmla="*/ 9348769 w 12146583"/>
              <a:gd name="connsiteY1495" fmla="*/ 1251460 h 4532507"/>
              <a:gd name="connsiteX1496" fmla="*/ 9405264 w 12146583"/>
              <a:gd name="connsiteY1496" fmla="*/ 1259793 h 4532507"/>
              <a:gd name="connsiteX1497" fmla="*/ 9646917 w 12146583"/>
              <a:gd name="connsiteY1497" fmla="*/ 1334884 h 4532507"/>
              <a:gd name="connsiteX1498" fmla="*/ 9636631 w 12146583"/>
              <a:gd name="connsiteY1498" fmla="*/ 1343233 h 4532507"/>
              <a:gd name="connsiteX1499" fmla="*/ 9662341 w 12146583"/>
              <a:gd name="connsiteY1499" fmla="*/ 1318201 h 4532507"/>
              <a:gd name="connsiteX1500" fmla="*/ 9688051 w 12146583"/>
              <a:gd name="connsiteY1500" fmla="*/ 1326536 h 4532507"/>
              <a:gd name="connsiteX1501" fmla="*/ 9688051 w 12146583"/>
              <a:gd name="connsiteY1501" fmla="*/ 1309853 h 4532507"/>
              <a:gd name="connsiteX1502" fmla="*/ 9718899 w 12146583"/>
              <a:gd name="connsiteY1502" fmla="*/ 1301520 h 4532507"/>
              <a:gd name="connsiteX1503" fmla="*/ 9703475 w 12146583"/>
              <a:gd name="connsiteY1503" fmla="*/ 1268141 h 4532507"/>
              <a:gd name="connsiteX1504" fmla="*/ 9682901 w 12146583"/>
              <a:gd name="connsiteY1504" fmla="*/ 1268141 h 4532507"/>
              <a:gd name="connsiteX1505" fmla="*/ 9682901 w 12146583"/>
              <a:gd name="connsiteY1505" fmla="*/ 1251460 h 4532507"/>
              <a:gd name="connsiteX1506" fmla="*/ 9616070 w 12146583"/>
              <a:gd name="connsiteY1506" fmla="*/ 1251460 h 4532507"/>
              <a:gd name="connsiteX1507" fmla="*/ 9641769 w 12146583"/>
              <a:gd name="connsiteY1507" fmla="*/ 1243111 h 4532507"/>
              <a:gd name="connsiteX1508" fmla="*/ 9472108 w 12146583"/>
              <a:gd name="connsiteY1508" fmla="*/ 1168020 h 4532507"/>
              <a:gd name="connsiteX1509" fmla="*/ 9400114 w 12146583"/>
              <a:gd name="connsiteY1509" fmla="*/ 1151339 h 4532507"/>
              <a:gd name="connsiteX1510" fmla="*/ 9420687 w 12146583"/>
              <a:gd name="connsiteY1510" fmla="*/ 1159687 h 4532507"/>
              <a:gd name="connsiteX1511" fmla="*/ 9364130 w 12146583"/>
              <a:gd name="connsiteY1511" fmla="*/ 1142990 h 4532507"/>
              <a:gd name="connsiteX1512" fmla="*/ 9333345 w 12146583"/>
              <a:gd name="connsiteY1512" fmla="*/ 1142990 h 4532507"/>
              <a:gd name="connsiteX1513" fmla="*/ 9297361 w 12146583"/>
              <a:gd name="connsiteY1513" fmla="*/ 1134656 h 4532507"/>
              <a:gd name="connsiteX1514" fmla="*/ 9323059 w 12146583"/>
              <a:gd name="connsiteY1514" fmla="*/ 1134656 h 4532507"/>
              <a:gd name="connsiteX1515" fmla="*/ 9297361 w 12146583"/>
              <a:gd name="connsiteY1515" fmla="*/ 1117973 h 4532507"/>
              <a:gd name="connsiteX1516" fmla="*/ 9276788 w 12146583"/>
              <a:gd name="connsiteY1516" fmla="*/ 1126307 h 4532507"/>
              <a:gd name="connsiteX1517" fmla="*/ 9302498 w 12146583"/>
              <a:gd name="connsiteY1517" fmla="*/ 1126307 h 4532507"/>
              <a:gd name="connsiteX1518" fmla="*/ 9271651 w 12146583"/>
              <a:gd name="connsiteY1518" fmla="*/ 1134656 h 4532507"/>
              <a:gd name="connsiteX1519" fmla="*/ 9317922 w 12146583"/>
              <a:gd name="connsiteY1519" fmla="*/ 1109626 h 4532507"/>
              <a:gd name="connsiteX1520" fmla="*/ 9358992 w 12146583"/>
              <a:gd name="connsiteY1520" fmla="*/ 1126307 h 4532507"/>
              <a:gd name="connsiteX1521" fmla="*/ 9358992 w 12146583"/>
              <a:gd name="connsiteY1521" fmla="*/ 1109626 h 4532507"/>
              <a:gd name="connsiteX1522" fmla="*/ 9389839 w 12146583"/>
              <a:gd name="connsiteY1522" fmla="*/ 1117973 h 4532507"/>
              <a:gd name="connsiteX1523" fmla="*/ 9374417 w 12146583"/>
              <a:gd name="connsiteY1523" fmla="*/ 1101278 h 4532507"/>
              <a:gd name="connsiteX1524" fmla="*/ 9436111 w 12146583"/>
              <a:gd name="connsiteY1524" fmla="*/ 1109626 h 4532507"/>
              <a:gd name="connsiteX1525" fmla="*/ 9549226 w 12146583"/>
              <a:gd name="connsiteY1525" fmla="*/ 1134656 h 4532507"/>
              <a:gd name="connsiteX1526" fmla="*/ 9564649 w 12146583"/>
              <a:gd name="connsiteY1526" fmla="*/ 1142990 h 4532507"/>
              <a:gd name="connsiteX1527" fmla="*/ 9636631 w 12146583"/>
              <a:gd name="connsiteY1527" fmla="*/ 1159687 h 4532507"/>
              <a:gd name="connsiteX1528" fmla="*/ 9492669 w 12146583"/>
              <a:gd name="connsiteY1528" fmla="*/ 1126307 h 4532507"/>
              <a:gd name="connsiteX1529" fmla="*/ 9544076 w 12146583"/>
              <a:gd name="connsiteY1529" fmla="*/ 1159687 h 4532507"/>
              <a:gd name="connsiteX1530" fmla="*/ 9569786 w 12146583"/>
              <a:gd name="connsiteY1530" fmla="*/ 1159687 h 4532507"/>
              <a:gd name="connsiteX1531" fmla="*/ 9569786 w 12146583"/>
              <a:gd name="connsiteY1531" fmla="*/ 1184716 h 4532507"/>
              <a:gd name="connsiteX1532" fmla="*/ 9597584 w 12146583"/>
              <a:gd name="connsiteY1532" fmla="*/ 1179074 h 4532507"/>
              <a:gd name="connsiteX1533" fmla="*/ 9641769 w 12146583"/>
              <a:gd name="connsiteY1533" fmla="*/ 1184716 h 4532507"/>
              <a:gd name="connsiteX1534" fmla="*/ 9616070 w 12146583"/>
              <a:gd name="connsiteY1534" fmla="*/ 1168020 h 4532507"/>
              <a:gd name="connsiteX1535" fmla="*/ 9662341 w 12146583"/>
              <a:gd name="connsiteY1535" fmla="*/ 1176368 h 4532507"/>
              <a:gd name="connsiteX1536" fmla="*/ 9657191 w 12146583"/>
              <a:gd name="connsiteY1536" fmla="*/ 1159687 h 4532507"/>
              <a:gd name="connsiteX1537" fmla="*/ 9749746 w 12146583"/>
              <a:gd name="connsiteY1537" fmla="*/ 1168020 h 4532507"/>
              <a:gd name="connsiteX1538" fmla="*/ 9724035 w 12146583"/>
              <a:gd name="connsiteY1538" fmla="*/ 1142990 h 4532507"/>
              <a:gd name="connsiteX1539" fmla="*/ 9806303 w 12146583"/>
              <a:gd name="connsiteY1539" fmla="*/ 1176368 h 4532507"/>
              <a:gd name="connsiteX1540" fmla="*/ 9765169 w 12146583"/>
              <a:gd name="connsiteY1540" fmla="*/ 1176368 h 4532507"/>
              <a:gd name="connsiteX1541" fmla="*/ 9811440 w 12146583"/>
              <a:gd name="connsiteY1541" fmla="*/ 1184716 h 4532507"/>
              <a:gd name="connsiteX1542" fmla="*/ 9821726 w 12146583"/>
              <a:gd name="connsiteY1542" fmla="*/ 1201399 h 4532507"/>
              <a:gd name="connsiteX1543" fmla="*/ 9826863 w 12146583"/>
              <a:gd name="connsiteY1543" fmla="*/ 1193051 h 4532507"/>
              <a:gd name="connsiteX1544" fmla="*/ 9842287 w 12146583"/>
              <a:gd name="connsiteY1544" fmla="*/ 1209747 h 4532507"/>
              <a:gd name="connsiteX1545" fmla="*/ 9857724 w 12146583"/>
              <a:gd name="connsiteY1545" fmla="*/ 1201399 h 4532507"/>
              <a:gd name="connsiteX1546" fmla="*/ 9837150 w 12146583"/>
              <a:gd name="connsiteY1546" fmla="*/ 1193051 h 4532507"/>
              <a:gd name="connsiteX1547" fmla="*/ 9893709 w 12146583"/>
              <a:gd name="connsiteY1547" fmla="*/ 1201399 h 4532507"/>
              <a:gd name="connsiteX1548" fmla="*/ 9903349 w 12146583"/>
              <a:gd name="connsiteY1548" fmla="*/ 1215997 h 4532507"/>
              <a:gd name="connsiteX1549" fmla="*/ 9910089 w 12146583"/>
              <a:gd name="connsiteY1549" fmla="*/ 1216659 h 4532507"/>
              <a:gd name="connsiteX1550" fmla="*/ 9910081 w 12146583"/>
              <a:gd name="connsiteY1550" fmla="*/ 1216660 h 4532507"/>
              <a:gd name="connsiteX1551" fmla="*/ 9924556 w 12146583"/>
              <a:gd name="connsiteY1551" fmla="*/ 1218080 h 4532507"/>
              <a:gd name="connsiteX1552" fmla="*/ 9910089 w 12146583"/>
              <a:gd name="connsiteY1552" fmla="*/ 1216659 h 4532507"/>
              <a:gd name="connsiteX1553" fmla="*/ 9935602 w 12146583"/>
              <a:gd name="connsiteY1553" fmla="*/ 1213736 h 4532507"/>
              <a:gd name="connsiteX1554" fmla="*/ 9965688 w 12146583"/>
              <a:gd name="connsiteY1554" fmla="*/ 1209747 h 4532507"/>
              <a:gd name="connsiteX1555" fmla="*/ 9945128 w 12146583"/>
              <a:gd name="connsiteY1555" fmla="*/ 1184716 h 4532507"/>
              <a:gd name="connsiteX1556" fmla="*/ 9950265 w 12146583"/>
              <a:gd name="connsiteY1556" fmla="*/ 1201399 h 4532507"/>
              <a:gd name="connsiteX1557" fmla="*/ 9883421 w 12146583"/>
              <a:gd name="connsiteY1557" fmla="*/ 1193051 h 4532507"/>
              <a:gd name="connsiteX1558" fmla="*/ 9862861 w 12146583"/>
              <a:gd name="connsiteY1558" fmla="*/ 1159687 h 4532507"/>
              <a:gd name="connsiteX1559" fmla="*/ 9873134 w 12146583"/>
              <a:gd name="connsiteY1559" fmla="*/ 1142990 h 4532507"/>
              <a:gd name="connsiteX1560" fmla="*/ 9862861 w 12146583"/>
              <a:gd name="connsiteY1560" fmla="*/ 1134656 h 4532507"/>
              <a:gd name="connsiteX1561" fmla="*/ 9837150 w 12146583"/>
              <a:gd name="connsiteY1561" fmla="*/ 1126307 h 4532507"/>
              <a:gd name="connsiteX1562" fmla="*/ 9796016 w 12146583"/>
              <a:gd name="connsiteY1562" fmla="*/ 1092943 h 4532507"/>
              <a:gd name="connsiteX1563" fmla="*/ 9806303 w 12146583"/>
              <a:gd name="connsiteY1563" fmla="*/ 1117973 h 4532507"/>
              <a:gd name="connsiteX1564" fmla="*/ 9780593 w 12146583"/>
              <a:gd name="connsiteY1564" fmla="*/ 1101278 h 4532507"/>
              <a:gd name="connsiteX1565" fmla="*/ 9826863 w 12146583"/>
              <a:gd name="connsiteY1565" fmla="*/ 1142990 h 4532507"/>
              <a:gd name="connsiteX1566" fmla="*/ 9785731 w 12146583"/>
              <a:gd name="connsiteY1566" fmla="*/ 1126307 h 4532507"/>
              <a:gd name="connsiteX1567" fmla="*/ 9744609 w 12146583"/>
              <a:gd name="connsiteY1567" fmla="*/ 1092943 h 4532507"/>
              <a:gd name="connsiteX1568" fmla="*/ 9770306 w 12146583"/>
              <a:gd name="connsiteY1568" fmla="*/ 1101278 h 4532507"/>
              <a:gd name="connsiteX1569" fmla="*/ 9780593 w 12146583"/>
              <a:gd name="connsiteY1569" fmla="*/ 1092943 h 4532507"/>
              <a:gd name="connsiteX1570" fmla="*/ 9775456 w 12146583"/>
              <a:gd name="connsiteY1570" fmla="*/ 1076247 h 4532507"/>
              <a:gd name="connsiteX1571" fmla="*/ 9883421 w 12146583"/>
              <a:gd name="connsiteY1571" fmla="*/ 1084595 h 4532507"/>
              <a:gd name="connsiteX1572" fmla="*/ 9790879 w 12146583"/>
              <a:gd name="connsiteY1572" fmla="*/ 1067912 h 4532507"/>
              <a:gd name="connsiteX1573" fmla="*/ 9790879 w 12146583"/>
              <a:gd name="connsiteY1573" fmla="*/ 1042883 h 4532507"/>
              <a:gd name="connsiteX1574" fmla="*/ 9760032 w 12146583"/>
              <a:gd name="connsiteY1574" fmla="*/ 1034535 h 4532507"/>
              <a:gd name="connsiteX1575" fmla="*/ 9749746 w 12146583"/>
              <a:gd name="connsiteY1575" fmla="*/ 1034535 h 4532507"/>
              <a:gd name="connsiteX1576" fmla="*/ 9816578 w 12146583"/>
              <a:gd name="connsiteY1576" fmla="*/ 1034535 h 4532507"/>
              <a:gd name="connsiteX1577" fmla="*/ 9837150 w 12146583"/>
              <a:gd name="connsiteY1577" fmla="*/ 1026200 h 4532507"/>
              <a:gd name="connsiteX1578" fmla="*/ 9929693 w 12146583"/>
              <a:gd name="connsiteY1578" fmla="*/ 1076247 h 4532507"/>
              <a:gd name="connsiteX1579" fmla="*/ 9914281 w 12146583"/>
              <a:gd name="connsiteY1579" fmla="*/ 1084595 h 4532507"/>
              <a:gd name="connsiteX1580" fmla="*/ 9955403 w 12146583"/>
              <a:gd name="connsiteY1580" fmla="*/ 1109626 h 4532507"/>
              <a:gd name="connsiteX1581" fmla="*/ 9975977 w 12146583"/>
              <a:gd name="connsiteY1581" fmla="*/ 1092943 h 4532507"/>
              <a:gd name="connsiteX1582" fmla="*/ 9986262 w 12146583"/>
              <a:gd name="connsiteY1582" fmla="*/ 1117973 h 4532507"/>
              <a:gd name="connsiteX1583" fmla="*/ 10022246 w 12146583"/>
              <a:gd name="connsiteY1583" fmla="*/ 1142990 h 4532507"/>
              <a:gd name="connsiteX1584" fmla="*/ 10032533 w 12146583"/>
              <a:gd name="connsiteY1584" fmla="*/ 1134656 h 4532507"/>
              <a:gd name="connsiteX1585" fmla="*/ 10114801 w 12146583"/>
              <a:gd name="connsiteY1585" fmla="*/ 1168020 h 4532507"/>
              <a:gd name="connsiteX1586" fmla="*/ 10140499 w 12146583"/>
              <a:gd name="connsiteY1586" fmla="*/ 1201399 h 4532507"/>
              <a:gd name="connsiteX1587" fmla="*/ 10119939 w 12146583"/>
              <a:gd name="connsiteY1587" fmla="*/ 1193051 h 4532507"/>
              <a:gd name="connsiteX1588" fmla="*/ 10130224 w 12146583"/>
              <a:gd name="connsiteY1588" fmla="*/ 1209747 h 4532507"/>
              <a:gd name="connsiteX1589" fmla="*/ 10161071 w 12146583"/>
              <a:gd name="connsiteY1589" fmla="*/ 1218080 h 4532507"/>
              <a:gd name="connsiteX1590" fmla="*/ 10222767 w 12146583"/>
              <a:gd name="connsiteY1590" fmla="*/ 1243111 h 4532507"/>
              <a:gd name="connsiteX1591" fmla="*/ 10197056 w 12146583"/>
              <a:gd name="connsiteY1591" fmla="*/ 1251460 h 4532507"/>
              <a:gd name="connsiteX1592" fmla="*/ 10212480 w 12146583"/>
              <a:gd name="connsiteY1592" fmla="*/ 1259793 h 4532507"/>
              <a:gd name="connsiteX1593" fmla="*/ 10197056 w 12146583"/>
              <a:gd name="connsiteY1593" fmla="*/ 1259793 h 4532507"/>
              <a:gd name="connsiteX1594" fmla="*/ 10227903 w 12146583"/>
              <a:gd name="connsiteY1594" fmla="*/ 1268141 h 4532507"/>
              <a:gd name="connsiteX1595" fmla="*/ 10269038 w 12146583"/>
              <a:gd name="connsiteY1595" fmla="*/ 1243111 h 4532507"/>
              <a:gd name="connsiteX1596" fmla="*/ 10310171 w 12146583"/>
              <a:gd name="connsiteY1596" fmla="*/ 1259793 h 4532507"/>
              <a:gd name="connsiteX1597" fmla="*/ 10325595 w 12146583"/>
              <a:gd name="connsiteY1597" fmla="*/ 1243111 h 4532507"/>
              <a:gd name="connsiteX1598" fmla="*/ 10351306 w 12146583"/>
              <a:gd name="connsiteY1598" fmla="*/ 1209747 h 4532507"/>
              <a:gd name="connsiteX1599" fmla="*/ 10337565 w 12146583"/>
              <a:gd name="connsiteY1599" fmla="*/ 1199409 h 4532507"/>
              <a:gd name="connsiteX1600" fmla="*/ 10346169 w 12146583"/>
              <a:gd name="connsiteY1600" fmla="*/ 1184716 h 4532507"/>
              <a:gd name="connsiteX1601" fmla="*/ 10315322 w 12146583"/>
              <a:gd name="connsiteY1601" fmla="*/ 1168020 h 4532507"/>
              <a:gd name="connsiteX1602" fmla="*/ 10243339 w 12146583"/>
              <a:gd name="connsiteY1602" fmla="*/ 1159687 h 4532507"/>
              <a:gd name="connsiteX1603" fmla="*/ 10176495 w 12146583"/>
              <a:gd name="connsiteY1603" fmla="*/ 1151339 h 4532507"/>
              <a:gd name="connsiteX1604" fmla="*/ 10191918 w 12146583"/>
              <a:gd name="connsiteY1604" fmla="*/ 1134656 h 4532507"/>
              <a:gd name="connsiteX1605" fmla="*/ 10217630 w 12146583"/>
              <a:gd name="connsiteY1605" fmla="*/ 1142990 h 4532507"/>
              <a:gd name="connsiteX1606" fmla="*/ 10227903 w 12146583"/>
              <a:gd name="connsiteY1606" fmla="*/ 1142990 h 4532507"/>
              <a:gd name="connsiteX1607" fmla="*/ 10212480 w 12146583"/>
              <a:gd name="connsiteY1607" fmla="*/ 1126307 h 4532507"/>
              <a:gd name="connsiteX1608" fmla="*/ 10171358 w 12146583"/>
              <a:gd name="connsiteY1608" fmla="*/ 1109626 h 4532507"/>
              <a:gd name="connsiteX1609" fmla="*/ 10197056 w 12146583"/>
              <a:gd name="connsiteY1609" fmla="*/ 1109626 h 4532507"/>
              <a:gd name="connsiteX1610" fmla="*/ 10211911 w 12146583"/>
              <a:gd name="connsiteY1610" fmla="*/ 1118893 h 4532507"/>
              <a:gd name="connsiteX1611" fmla="*/ 10248477 w 12146583"/>
              <a:gd name="connsiteY1611" fmla="*/ 1126307 h 4532507"/>
              <a:gd name="connsiteX1612" fmla="*/ 10243339 w 12146583"/>
              <a:gd name="connsiteY1612" fmla="*/ 1117973 h 4532507"/>
              <a:gd name="connsiteX1613" fmla="*/ 10269038 w 12146583"/>
              <a:gd name="connsiteY1613" fmla="*/ 1134656 h 4532507"/>
              <a:gd name="connsiteX1614" fmla="*/ 10279324 w 12146583"/>
              <a:gd name="connsiteY1614" fmla="*/ 1126307 h 4532507"/>
              <a:gd name="connsiteX1615" fmla="*/ 10305033 w 12146583"/>
              <a:gd name="connsiteY1615" fmla="*/ 1134656 h 4532507"/>
              <a:gd name="connsiteX1616" fmla="*/ 10325595 w 12146583"/>
              <a:gd name="connsiteY1616" fmla="*/ 1134656 h 4532507"/>
              <a:gd name="connsiteX1617" fmla="*/ 10382153 w 12146583"/>
              <a:gd name="connsiteY1617" fmla="*/ 1092943 h 4532507"/>
              <a:gd name="connsiteX1618" fmla="*/ 10413000 w 12146583"/>
              <a:gd name="connsiteY1618" fmla="*/ 1101278 h 4532507"/>
              <a:gd name="connsiteX1619" fmla="*/ 10423286 w 12146583"/>
              <a:gd name="connsiteY1619" fmla="*/ 1092943 h 4532507"/>
              <a:gd name="connsiteX1620" fmla="*/ 10433573 w 12146583"/>
              <a:gd name="connsiteY1620" fmla="*/ 1109626 h 4532507"/>
              <a:gd name="connsiteX1621" fmla="*/ 10443847 w 12146583"/>
              <a:gd name="connsiteY1621" fmla="*/ 1101278 h 4532507"/>
              <a:gd name="connsiteX1622" fmla="*/ 10469557 w 12146583"/>
              <a:gd name="connsiteY1622" fmla="*/ 1134656 h 4532507"/>
              <a:gd name="connsiteX1623" fmla="*/ 10464420 w 12146583"/>
              <a:gd name="connsiteY1623" fmla="*/ 1117973 h 4532507"/>
              <a:gd name="connsiteX1624" fmla="*/ 10541538 w 12146583"/>
              <a:gd name="connsiteY1624" fmla="*/ 1142990 h 4532507"/>
              <a:gd name="connsiteX1625" fmla="*/ 10567248 w 12146583"/>
              <a:gd name="connsiteY1625" fmla="*/ 1176368 h 4532507"/>
              <a:gd name="connsiteX1626" fmla="*/ 10572399 w 12146583"/>
              <a:gd name="connsiteY1626" fmla="*/ 1201399 h 4532507"/>
              <a:gd name="connsiteX1627" fmla="*/ 10551825 w 12146583"/>
              <a:gd name="connsiteY1627" fmla="*/ 1193051 h 4532507"/>
              <a:gd name="connsiteX1628" fmla="*/ 10567248 w 12146583"/>
              <a:gd name="connsiteY1628" fmla="*/ 1218080 h 4532507"/>
              <a:gd name="connsiteX1629" fmla="*/ 10546688 w 12146583"/>
              <a:gd name="connsiteY1629" fmla="*/ 1218080 h 4532507"/>
              <a:gd name="connsiteX1630" fmla="*/ 10577535 w 12146583"/>
              <a:gd name="connsiteY1630" fmla="*/ 1251460 h 4532507"/>
              <a:gd name="connsiteX1631" fmla="*/ 10603246 w 12146583"/>
              <a:gd name="connsiteY1631" fmla="*/ 1218080 h 4532507"/>
              <a:gd name="connsiteX1632" fmla="*/ 10587822 w 12146583"/>
              <a:gd name="connsiteY1632" fmla="*/ 1209747 h 4532507"/>
              <a:gd name="connsiteX1633" fmla="*/ 10659803 w 12146583"/>
              <a:gd name="connsiteY1633" fmla="*/ 1201399 h 4532507"/>
              <a:gd name="connsiteX1634" fmla="*/ 10670077 w 12146583"/>
              <a:gd name="connsiteY1634" fmla="*/ 1218080 h 4532507"/>
              <a:gd name="connsiteX1635" fmla="*/ 10721499 w 12146583"/>
              <a:gd name="connsiteY1635" fmla="*/ 1201399 h 4532507"/>
              <a:gd name="connsiteX1636" fmla="*/ 10747208 w 12146583"/>
              <a:gd name="connsiteY1636" fmla="*/ 1226428 h 4532507"/>
              <a:gd name="connsiteX1637" fmla="*/ 10731784 w 12146583"/>
              <a:gd name="connsiteY1637" fmla="*/ 1226428 h 4532507"/>
              <a:gd name="connsiteX1638" fmla="*/ 10752346 w 12146583"/>
              <a:gd name="connsiteY1638" fmla="*/ 1251460 h 4532507"/>
              <a:gd name="connsiteX1639" fmla="*/ 10793478 w 12146583"/>
              <a:gd name="connsiteY1639" fmla="*/ 1251460 h 4532507"/>
              <a:gd name="connsiteX1640" fmla="*/ 10808902 w 12146583"/>
              <a:gd name="connsiteY1640" fmla="*/ 1276489 h 4532507"/>
              <a:gd name="connsiteX1641" fmla="*/ 10762631 w 12146583"/>
              <a:gd name="connsiteY1641" fmla="*/ 1268141 h 4532507"/>
              <a:gd name="connsiteX1642" fmla="*/ 10690650 w 12146583"/>
              <a:gd name="connsiteY1642" fmla="*/ 1268141 h 4532507"/>
              <a:gd name="connsiteX1643" fmla="*/ 10747208 w 12146583"/>
              <a:gd name="connsiteY1643" fmla="*/ 1284837 h 4532507"/>
              <a:gd name="connsiteX1644" fmla="*/ 10757494 w 12146583"/>
              <a:gd name="connsiteY1644" fmla="*/ 1301520 h 4532507"/>
              <a:gd name="connsiteX1645" fmla="*/ 10839749 w 12146583"/>
              <a:gd name="connsiteY1645" fmla="*/ 1334884 h 4532507"/>
              <a:gd name="connsiteX1646" fmla="*/ 10844899 w 12146583"/>
              <a:gd name="connsiteY1646" fmla="*/ 1318201 h 4532507"/>
              <a:gd name="connsiteX1647" fmla="*/ 10860323 w 12146583"/>
              <a:gd name="connsiteY1647" fmla="*/ 1334884 h 4532507"/>
              <a:gd name="connsiteX1648" fmla="*/ 10844899 w 12146583"/>
              <a:gd name="connsiteY1648" fmla="*/ 1334884 h 4532507"/>
              <a:gd name="connsiteX1649" fmla="*/ 10880883 w 12146583"/>
              <a:gd name="connsiteY1649" fmla="*/ 1359914 h 4532507"/>
              <a:gd name="connsiteX1650" fmla="*/ 10906593 w 12146583"/>
              <a:gd name="connsiteY1650" fmla="*/ 1368262 h 4532507"/>
              <a:gd name="connsiteX1651" fmla="*/ 10896308 w 12146583"/>
              <a:gd name="connsiteY1651" fmla="*/ 1368262 h 4532507"/>
              <a:gd name="connsiteX1652" fmla="*/ 10839749 w 12146583"/>
              <a:gd name="connsiteY1652" fmla="*/ 1368262 h 4532507"/>
              <a:gd name="connsiteX1653" fmla="*/ 10906593 w 12146583"/>
              <a:gd name="connsiteY1653" fmla="*/ 1426658 h 4532507"/>
              <a:gd name="connsiteX1654" fmla="*/ 10875746 w 12146583"/>
              <a:gd name="connsiteY1654" fmla="*/ 1409974 h 4532507"/>
              <a:gd name="connsiteX1655" fmla="*/ 10850036 w 12146583"/>
              <a:gd name="connsiteY1655" fmla="*/ 1401628 h 4532507"/>
              <a:gd name="connsiteX1656" fmla="*/ 10886021 w 12146583"/>
              <a:gd name="connsiteY1656" fmla="*/ 1435006 h 4532507"/>
              <a:gd name="connsiteX1657" fmla="*/ 10870609 w 12146583"/>
              <a:gd name="connsiteY1657" fmla="*/ 1443354 h 4532507"/>
              <a:gd name="connsiteX1658" fmla="*/ 10916868 w 12146583"/>
              <a:gd name="connsiteY1658" fmla="*/ 1493401 h 4532507"/>
              <a:gd name="connsiteX1659" fmla="*/ 10937440 w 12146583"/>
              <a:gd name="connsiteY1659" fmla="*/ 1493401 h 4532507"/>
              <a:gd name="connsiteX1660" fmla="*/ 10937440 w 12146583"/>
              <a:gd name="connsiteY1660" fmla="*/ 1518431 h 4532507"/>
              <a:gd name="connsiteX1661" fmla="*/ 10963151 w 12146583"/>
              <a:gd name="connsiteY1661" fmla="*/ 1510096 h 4532507"/>
              <a:gd name="connsiteX1662" fmla="*/ 10947729 w 12146583"/>
              <a:gd name="connsiteY1662" fmla="*/ 1518431 h 4532507"/>
              <a:gd name="connsiteX1663" fmla="*/ 10983712 w 12146583"/>
              <a:gd name="connsiteY1663" fmla="*/ 1543462 h 4532507"/>
              <a:gd name="connsiteX1664" fmla="*/ 10988861 w 12146583"/>
              <a:gd name="connsiteY1664" fmla="*/ 1526779 h 4532507"/>
              <a:gd name="connsiteX1665" fmla="*/ 11014559 w 12146583"/>
              <a:gd name="connsiteY1665" fmla="*/ 1551808 h 4532507"/>
              <a:gd name="connsiteX1666" fmla="*/ 11019708 w 12146583"/>
              <a:gd name="connsiteY1666" fmla="*/ 1501749 h 4532507"/>
              <a:gd name="connsiteX1667" fmla="*/ 11004286 w 12146583"/>
              <a:gd name="connsiteY1667" fmla="*/ 1485066 h 4532507"/>
              <a:gd name="connsiteX1668" fmla="*/ 11029995 w 12146583"/>
              <a:gd name="connsiteY1668" fmla="*/ 1485066 h 4532507"/>
              <a:gd name="connsiteX1669" fmla="*/ 11004286 w 12146583"/>
              <a:gd name="connsiteY1669" fmla="*/ 1468383 h 4532507"/>
              <a:gd name="connsiteX1670" fmla="*/ 10958014 w 12146583"/>
              <a:gd name="connsiteY1670" fmla="*/ 1476718 h 4532507"/>
              <a:gd name="connsiteX1671" fmla="*/ 10963151 w 12146583"/>
              <a:gd name="connsiteY1671" fmla="*/ 1460035 h 4532507"/>
              <a:gd name="connsiteX1672" fmla="*/ 10942577 w 12146583"/>
              <a:gd name="connsiteY1672" fmla="*/ 1451687 h 4532507"/>
              <a:gd name="connsiteX1673" fmla="*/ 10937440 w 12146583"/>
              <a:gd name="connsiteY1673" fmla="*/ 1443354 h 4532507"/>
              <a:gd name="connsiteX1674" fmla="*/ 10937440 w 12146583"/>
              <a:gd name="connsiteY1674" fmla="*/ 1426658 h 4532507"/>
              <a:gd name="connsiteX1675" fmla="*/ 10988861 w 12146583"/>
              <a:gd name="connsiteY1675" fmla="*/ 1443354 h 4532507"/>
              <a:gd name="connsiteX1676" fmla="*/ 10968289 w 12146583"/>
              <a:gd name="connsiteY1676" fmla="*/ 1443354 h 4532507"/>
              <a:gd name="connsiteX1677" fmla="*/ 11009423 w 12146583"/>
              <a:gd name="connsiteY1677" fmla="*/ 1468383 h 4532507"/>
              <a:gd name="connsiteX1678" fmla="*/ 11024846 w 12146583"/>
              <a:gd name="connsiteY1678" fmla="*/ 1460035 h 4532507"/>
              <a:gd name="connsiteX1679" fmla="*/ 11009423 w 12146583"/>
              <a:gd name="connsiteY1679" fmla="*/ 1443354 h 4532507"/>
              <a:gd name="connsiteX1680" fmla="*/ 11024846 w 12146583"/>
              <a:gd name="connsiteY1680" fmla="*/ 1451687 h 4532507"/>
              <a:gd name="connsiteX1681" fmla="*/ 11019708 w 12146583"/>
              <a:gd name="connsiteY1681" fmla="*/ 1435006 h 4532507"/>
              <a:gd name="connsiteX1682" fmla="*/ 11009423 w 12146583"/>
              <a:gd name="connsiteY1682" fmla="*/ 1409974 h 4532507"/>
              <a:gd name="connsiteX1683" fmla="*/ 10937440 w 12146583"/>
              <a:gd name="connsiteY1683" fmla="*/ 1393293 h 4532507"/>
              <a:gd name="connsiteX1684" fmla="*/ 10947729 w 12146583"/>
              <a:gd name="connsiteY1684" fmla="*/ 1368262 h 4532507"/>
              <a:gd name="connsiteX1685" fmla="*/ 10906593 w 12146583"/>
              <a:gd name="connsiteY1685" fmla="*/ 1368262 h 4532507"/>
              <a:gd name="connsiteX1686" fmla="*/ 10922017 w 12146583"/>
              <a:gd name="connsiteY1686" fmla="*/ 1359914 h 4532507"/>
              <a:gd name="connsiteX1687" fmla="*/ 10896308 w 12146583"/>
              <a:gd name="connsiteY1687" fmla="*/ 1343233 h 4532507"/>
              <a:gd name="connsiteX1688" fmla="*/ 10922017 w 12146583"/>
              <a:gd name="connsiteY1688" fmla="*/ 1334884 h 4532507"/>
              <a:gd name="connsiteX1689" fmla="*/ 10927155 w 12146583"/>
              <a:gd name="connsiteY1689" fmla="*/ 1326536 h 4532507"/>
              <a:gd name="connsiteX1690" fmla="*/ 10896308 w 12146583"/>
              <a:gd name="connsiteY1690" fmla="*/ 1318201 h 4532507"/>
              <a:gd name="connsiteX1691" fmla="*/ 10880883 w 12146583"/>
              <a:gd name="connsiteY1691" fmla="*/ 1284837 h 4532507"/>
              <a:gd name="connsiteX1692" fmla="*/ 10922017 w 12146583"/>
              <a:gd name="connsiteY1692" fmla="*/ 1301520 h 4532507"/>
              <a:gd name="connsiteX1693" fmla="*/ 10911730 w 12146583"/>
              <a:gd name="connsiteY1693" fmla="*/ 1284837 h 4532507"/>
              <a:gd name="connsiteX1694" fmla="*/ 10958014 w 12146583"/>
              <a:gd name="connsiteY1694" fmla="*/ 1284837 h 4532507"/>
              <a:gd name="connsiteX1695" fmla="*/ 10952864 w 12146583"/>
              <a:gd name="connsiteY1695" fmla="*/ 1268141 h 4532507"/>
              <a:gd name="connsiteX1696" fmla="*/ 11014559 w 12146583"/>
              <a:gd name="connsiteY1696" fmla="*/ 1293172 h 4532507"/>
              <a:gd name="connsiteX1697" fmla="*/ 11014559 w 12146583"/>
              <a:gd name="connsiteY1697" fmla="*/ 1276489 h 4532507"/>
              <a:gd name="connsiteX1698" fmla="*/ 10988861 w 12146583"/>
              <a:gd name="connsiteY1698" fmla="*/ 1259793 h 4532507"/>
              <a:gd name="connsiteX1699" fmla="*/ 11045418 w 12146583"/>
              <a:gd name="connsiteY1699" fmla="*/ 1276489 h 4532507"/>
              <a:gd name="connsiteX1700" fmla="*/ 11055693 w 12146583"/>
              <a:gd name="connsiteY1700" fmla="*/ 1301520 h 4532507"/>
              <a:gd name="connsiteX1701" fmla="*/ 11076267 w 12146583"/>
              <a:gd name="connsiteY1701" fmla="*/ 1301520 h 4532507"/>
              <a:gd name="connsiteX1702" fmla="*/ 11071117 w 12146583"/>
              <a:gd name="connsiteY1702" fmla="*/ 1276489 h 4532507"/>
              <a:gd name="connsiteX1703" fmla="*/ 11101976 w 12146583"/>
              <a:gd name="connsiteY1703" fmla="*/ 1276489 h 4532507"/>
              <a:gd name="connsiteX1704" fmla="*/ 11101976 w 12146583"/>
              <a:gd name="connsiteY1704" fmla="*/ 1309853 h 4532507"/>
              <a:gd name="connsiteX1705" fmla="*/ 11143098 w 12146583"/>
              <a:gd name="connsiteY1705" fmla="*/ 1318201 h 4532507"/>
              <a:gd name="connsiteX1706" fmla="*/ 11179095 w 12146583"/>
              <a:gd name="connsiteY1706" fmla="*/ 1368262 h 4532507"/>
              <a:gd name="connsiteX1707" fmla="*/ 11189382 w 12146583"/>
              <a:gd name="connsiteY1707" fmla="*/ 1359914 h 4532507"/>
              <a:gd name="connsiteX1708" fmla="*/ 11209942 w 12146583"/>
              <a:gd name="connsiteY1708" fmla="*/ 1384945 h 4532507"/>
              <a:gd name="connsiteX1709" fmla="*/ 11189382 w 12146583"/>
              <a:gd name="connsiteY1709" fmla="*/ 1376597 h 4532507"/>
              <a:gd name="connsiteX1710" fmla="*/ 11245938 w 12146583"/>
              <a:gd name="connsiteY1710" fmla="*/ 1409974 h 4532507"/>
              <a:gd name="connsiteX1711" fmla="*/ 11173957 w 12146583"/>
              <a:gd name="connsiteY1711" fmla="*/ 1401628 h 4532507"/>
              <a:gd name="connsiteX1712" fmla="*/ 11184232 w 12146583"/>
              <a:gd name="connsiteY1712" fmla="*/ 1393293 h 4532507"/>
              <a:gd name="connsiteX1713" fmla="*/ 11143098 w 12146583"/>
              <a:gd name="connsiteY1713" fmla="*/ 1376597 h 4532507"/>
              <a:gd name="connsiteX1714" fmla="*/ 11153385 w 12146583"/>
              <a:gd name="connsiteY1714" fmla="*/ 1393293 h 4532507"/>
              <a:gd name="connsiteX1715" fmla="*/ 11112251 w 12146583"/>
              <a:gd name="connsiteY1715" fmla="*/ 1393293 h 4532507"/>
              <a:gd name="connsiteX1716" fmla="*/ 11132823 w 12146583"/>
              <a:gd name="connsiteY1716" fmla="*/ 1451687 h 4532507"/>
              <a:gd name="connsiteX1717" fmla="*/ 11173957 w 12146583"/>
              <a:gd name="connsiteY1717" fmla="*/ 1468383 h 4532507"/>
              <a:gd name="connsiteX1718" fmla="*/ 11194519 w 12146583"/>
              <a:gd name="connsiteY1718" fmla="*/ 1485066 h 4532507"/>
              <a:gd name="connsiteX1719" fmla="*/ 11199655 w 12146583"/>
              <a:gd name="connsiteY1719" fmla="*/ 1501749 h 4532507"/>
              <a:gd name="connsiteX1720" fmla="*/ 11179095 w 12146583"/>
              <a:gd name="connsiteY1720" fmla="*/ 1510096 h 4532507"/>
              <a:gd name="connsiteX1721" fmla="*/ 11209942 w 12146583"/>
              <a:gd name="connsiteY1721" fmla="*/ 1526779 h 4532507"/>
              <a:gd name="connsiteX1722" fmla="*/ 11215079 w 12146583"/>
              <a:gd name="connsiteY1722" fmla="*/ 1501749 h 4532507"/>
              <a:gd name="connsiteX1723" fmla="*/ 11189382 w 12146583"/>
              <a:gd name="connsiteY1723" fmla="*/ 1476718 h 4532507"/>
              <a:gd name="connsiteX1724" fmla="*/ 11209942 w 12146583"/>
              <a:gd name="connsiteY1724" fmla="*/ 1476718 h 4532507"/>
              <a:gd name="connsiteX1725" fmla="*/ 11189382 w 12146583"/>
              <a:gd name="connsiteY1725" fmla="*/ 1460035 h 4532507"/>
              <a:gd name="connsiteX1726" fmla="*/ 11184232 w 12146583"/>
              <a:gd name="connsiteY1726" fmla="*/ 1468383 h 4532507"/>
              <a:gd name="connsiteX1727" fmla="*/ 11153385 w 12146583"/>
              <a:gd name="connsiteY1727" fmla="*/ 1426658 h 4532507"/>
              <a:gd name="connsiteX1728" fmla="*/ 11215079 w 12146583"/>
              <a:gd name="connsiteY1728" fmla="*/ 1468383 h 4532507"/>
              <a:gd name="connsiteX1729" fmla="*/ 11220229 w 12146583"/>
              <a:gd name="connsiteY1729" fmla="*/ 1485066 h 4532507"/>
              <a:gd name="connsiteX1730" fmla="*/ 11245938 w 12146583"/>
              <a:gd name="connsiteY1730" fmla="*/ 1485066 h 4532507"/>
              <a:gd name="connsiteX1731" fmla="*/ 11256225 w 12146583"/>
              <a:gd name="connsiteY1731" fmla="*/ 1501749 h 4532507"/>
              <a:gd name="connsiteX1732" fmla="*/ 11261363 w 12146583"/>
              <a:gd name="connsiteY1732" fmla="*/ 1485066 h 4532507"/>
              <a:gd name="connsiteX1733" fmla="*/ 11240789 w 12146583"/>
              <a:gd name="connsiteY1733" fmla="*/ 1468383 h 4532507"/>
              <a:gd name="connsiteX1734" fmla="*/ 11292210 w 12146583"/>
              <a:gd name="connsiteY1734" fmla="*/ 1493401 h 4532507"/>
              <a:gd name="connsiteX1735" fmla="*/ 11271636 w 12146583"/>
              <a:gd name="connsiteY1735" fmla="*/ 1485066 h 4532507"/>
              <a:gd name="connsiteX1736" fmla="*/ 11276785 w 12146583"/>
              <a:gd name="connsiteY1736" fmla="*/ 1468383 h 4532507"/>
              <a:gd name="connsiteX1737" fmla="*/ 11307633 w 12146583"/>
              <a:gd name="connsiteY1737" fmla="*/ 1468383 h 4532507"/>
              <a:gd name="connsiteX1738" fmla="*/ 11276785 w 12146583"/>
              <a:gd name="connsiteY1738" fmla="*/ 1443354 h 4532507"/>
              <a:gd name="connsiteX1739" fmla="*/ 11287060 w 12146583"/>
              <a:gd name="connsiteY1739" fmla="*/ 1435006 h 4532507"/>
              <a:gd name="connsiteX1740" fmla="*/ 11307633 w 12146583"/>
              <a:gd name="connsiteY1740" fmla="*/ 1451687 h 4532507"/>
              <a:gd name="connsiteX1741" fmla="*/ 11297347 w 12146583"/>
              <a:gd name="connsiteY1741" fmla="*/ 1435006 h 4532507"/>
              <a:gd name="connsiteX1742" fmla="*/ 11271636 w 12146583"/>
              <a:gd name="connsiteY1742" fmla="*/ 1418322 h 4532507"/>
              <a:gd name="connsiteX1743" fmla="*/ 11317921 w 12146583"/>
              <a:gd name="connsiteY1743" fmla="*/ 1435006 h 4532507"/>
              <a:gd name="connsiteX1744" fmla="*/ 11297347 w 12146583"/>
              <a:gd name="connsiteY1744" fmla="*/ 1409974 h 4532507"/>
              <a:gd name="connsiteX1745" fmla="*/ 11343618 w 12146583"/>
              <a:gd name="connsiteY1745" fmla="*/ 1418322 h 4532507"/>
              <a:gd name="connsiteX1746" fmla="*/ 11374478 w 12146583"/>
              <a:gd name="connsiteY1746" fmla="*/ 1435006 h 4532507"/>
              <a:gd name="connsiteX1747" fmla="*/ 11333344 w 12146583"/>
              <a:gd name="connsiteY1747" fmla="*/ 1426658 h 4532507"/>
              <a:gd name="connsiteX1748" fmla="*/ 11333344 w 12146583"/>
              <a:gd name="connsiteY1748" fmla="*/ 1443354 h 4532507"/>
              <a:gd name="connsiteX1749" fmla="*/ 11348768 w 12146583"/>
              <a:gd name="connsiteY1749" fmla="*/ 1468383 h 4532507"/>
              <a:gd name="connsiteX1750" fmla="*/ 11441309 w 12146583"/>
              <a:gd name="connsiteY1750" fmla="*/ 1501749 h 4532507"/>
              <a:gd name="connsiteX1751" fmla="*/ 11461883 w 12146583"/>
              <a:gd name="connsiteY1751" fmla="*/ 1510096 h 4532507"/>
              <a:gd name="connsiteX1752" fmla="*/ 11461883 w 12146583"/>
              <a:gd name="connsiteY1752" fmla="*/ 1485066 h 4532507"/>
              <a:gd name="connsiteX1753" fmla="*/ 11477306 w 12146583"/>
              <a:gd name="connsiteY1753" fmla="*/ 1493401 h 4532507"/>
              <a:gd name="connsiteX1754" fmla="*/ 11494741 w 12146583"/>
              <a:gd name="connsiteY1754" fmla="*/ 1480210 h 4532507"/>
              <a:gd name="connsiteX1755" fmla="*/ 11539000 w 12146583"/>
              <a:gd name="connsiteY1755" fmla="*/ 1501749 h 4532507"/>
              <a:gd name="connsiteX1756" fmla="*/ 11554424 w 12146583"/>
              <a:gd name="connsiteY1756" fmla="*/ 1560143 h 4532507"/>
              <a:gd name="connsiteX1757" fmla="*/ 11523577 w 12146583"/>
              <a:gd name="connsiteY1757" fmla="*/ 1576839 h 4532507"/>
              <a:gd name="connsiteX1758" fmla="*/ 11549287 w 12146583"/>
              <a:gd name="connsiteY1758" fmla="*/ 1576839 h 4532507"/>
              <a:gd name="connsiteX1759" fmla="*/ 11549287 w 12146583"/>
              <a:gd name="connsiteY1759" fmla="*/ 1593522 h 4532507"/>
              <a:gd name="connsiteX1760" fmla="*/ 11574998 w 12146583"/>
              <a:gd name="connsiteY1760" fmla="*/ 1568491 h 4532507"/>
              <a:gd name="connsiteX1761" fmla="*/ 11564711 w 12146583"/>
              <a:gd name="connsiteY1761" fmla="*/ 1543462 h 4532507"/>
              <a:gd name="connsiteX1762" fmla="*/ 11590421 w 12146583"/>
              <a:gd name="connsiteY1762" fmla="*/ 1551808 h 4532507"/>
              <a:gd name="connsiteX1763" fmla="*/ 11631555 w 12146583"/>
              <a:gd name="connsiteY1763" fmla="*/ 1510096 h 4532507"/>
              <a:gd name="connsiteX1764" fmla="*/ 11600696 w 12146583"/>
              <a:gd name="connsiteY1764" fmla="*/ 1501749 h 4532507"/>
              <a:gd name="connsiteX1765" fmla="*/ 11616131 w 12146583"/>
              <a:gd name="connsiteY1765" fmla="*/ 1493401 h 4532507"/>
              <a:gd name="connsiteX1766" fmla="*/ 11636692 w 12146583"/>
              <a:gd name="connsiteY1766" fmla="*/ 1493401 h 4532507"/>
              <a:gd name="connsiteX1767" fmla="*/ 11616131 w 12146583"/>
              <a:gd name="connsiteY1767" fmla="*/ 1485066 h 4532507"/>
              <a:gd name="connsiteX1768" fmla="*/ 11595558 w 12146583"/>
              <a:gd name="connsiteY1768" fmla="*/ 1451687 h 4532507"/>
              <a:gd name="connsiteX1769" fmla="*/ 11600696 w 12146583"/>
              <a:gd name="connsiteY1769" fmla="*/ 1426658 h 4532507"/>
              <a:gd name="connsiteX1770" fmla="*/ 11636692 w 12146583"/>
              <a:gd name="connsiteY1770" fmla="*/ 1418322 h 4532507"/>
              <a:gd name="connsiteX1771" fmla="*/ 11636692 w 12146583"/>
              <a:gd name="connsiteY1771" fmla="*/ 1443354 h 4532507"/>
              <a:gd name="connsiteX1772" fmla="*/ 11646978 w 12146583"/>
              <a:gd name="connsiteY1772" fmla="*/ 1418322 h 4532507"/>
              <a:gd name="connsiteX1773" fmla="*/ 11677826 w 12146583"/>
              <a:gd name="connsiteY1773" fmla="*/ 1426658 h 4532507"/>
              <a:gd name="connsiteX1774" fmla="*/ 11693237 w 12146583"/>
              <a:gd name="connsiteY1774" fmla="*/ 1426658 h 4532507"/>
              <a:gd name="connsiteX1775" fmla="*/ 11672677 w 12146583"/>
              <a:gd name="connsiteY1775" fmla="*/ 1409974 h 4532507"/>
              <a:gd name="connsiteX1776" fmla="*/ 11698386 w 12146583"/>
              <a:gd name="connsiteY1776" fmla="*/ 1409974 h 4532507"/>
              <a:gd name="connsiteX1777" fmla="*/ 11703536 w 12146583"/>
              <a:gd name="connsiteY1777" fmla="*/ 1359914 h 4532507"/>
              <a:gd name="connsiteX1778" fmla="*/ 11672677 w 12146583"/>
              <a:gd name="connsiteY1778" fmla="*/ 1334884 h 4532507"/>
              <a:gd name="connsiteX1779" fmla="*/ 11677826 w 12146583"/>
              <a:gd name="connsiteY1779" fmla="*/ 1318201 h 4532507"/>
              <a:gd name="connsiteX1780" fmla="*/ 11698386 w 12146583"/>
              <a:gd name="connsiteY1780" fmla="*/ 1326536 h 4532507"/>
              <a:gd name="connsiteX1781" fmla="*/ 11688099 w 12146583"/>
              <a:gd name="connsiteY1781" fmla="*/ 1301520 h 4532507"/>
              <a:gd name="connsiteX1782" fmla="*/ 11729246 w 12146583"/>
              <a:gd name="connsiteY1782" fmla="*/ 1318201 h 4532507"/>
              <a:gd name="connsiteX1783" fmla="*/ 11734383 w 12146583"/>
              <a:gd name="connsiteY1783" fmla="*/ 1309853 h 4532507"/>
              <a:gd name="connsiteX1784" fmla="*/ 11698386 w 12146583"/>
              <a:gd name="connsiteY1784" fmla="*/ 1293172 h 4532507"/>
              <a:gd name="connsiteX1785" fmla="*/ 11724096 w 12146583"/>
              <a:gd name="connsiteY1785" fmla="*/ 1301520 h 4532507"/>
              <a:gd name="connsiteX1786" fmla="*/ 11754945 w 12146583"/>
              <a:gd name="connsiteY1786" fmla="*/ 1259793 h 4532507"/>
              <a:gd name="connsiteX1787" fmla="*/ 11770368 w 12146583"/>
              <a:gd name="connsiteY1787" fmla="*/ 1259793 h 4532507"/>
              <a:gd name="connsiteX1788" fmla="*/ 11760080 w 12146583"/>
              <a:gd name="connsiteY1788" fmla="*/ 1234777 h 4532507"/>
              <a:gd name="connsiteX1789" fmla="*/ 11775517 w 12146583"/>
              <a:gd name="connsiteY1789" fmla="*/ 1234777 h 4532507"/>
              <a:gd name="connsiteX1790" fmla="*/ 11801229 w 12146583"/>
              <a:gd name="connsiteY1790" fmla="*/ 1243111 h 4532507"/>
              <a:gd name="connsiteX1791" fmla="*/ 11749807 w 12146583"/>
              <a:gd name="connsiteY1791" fmla="*/ 1184716 h 4532507"/>
              <a:gd name="connsiteX1792" fmla="*/ 11765230 w 12146583"/>
              <a:gd name="connsiteY1792" fmla="*/ 1168020 h 4532507"/>
              <a:gd name="connsiteX1793" fmla="*/ 11821789 w 12146583"/>
              <a:gd name="connsiteY1793" fmla="*/ 1201399 h 4532507"/>
              <a:gd name="connsiteX1794" fmla="*/ 11832063 w 12146583"/>
              <a:gd name="connsiteY1794" fmla="*/ 1301520 h 4532507"/>
              <a:gd name="connsiteX1795" fmla="*/ 11785792 w 12146583"/>
              <a:gd name="connsiteY1795" fmla="*/ 1301520 h 4532507"/>
              <a:gd name="connsiteX1796" fmla="*/ 11832063 w 12146583"/>
              <a:gd name="connsiteY1796" fmla="*/ 1318201 h 4532507"/>
              <a:gd name="connsiteX1797" fmla="*/ 11914330 w 12146583"/>
              <a:gd name="connsiteY1797" fmla="*/ 1334884 h 4532507"/>
              <a:gd name="connsiteX1798" fmla="*/ 11934904 w 12146583"/>
              <a:gd name="connsiteY1798" fmla="*/ 1359914 h 4532507"/>
              <a:gd name="connsiteX1799" fmla="*/ 11960601 w 12146583"/>
              <a:gd name="connsiteY1799" fmla="*/ 1359914 h 4532507"/>
              <a:gd name="connsiteX1800" fmla="*/ 12053156 w 12146583"/>
              <a:gd name="connsiteY1800" fmla="*/ 1409974 h 4532507"/>
              <a:gd name="connsiteX1801" fmla="*/ 12127059 w 12146583"/>
              <a:gd name="connsiteY1801" fmla="*/ 1446478 h 4532507"/>
              <a:gd name="connsiteX1802" fmla="*/ 12146583 w 12146583"/>
              <a:gd name="connsiteY1802" fmla="*/ 1456220 h 4532507"/>
              <a:gd name="connsiteX1803" fmla="*/ 12146583 w 12146583"/>
              <a:gd name="connsiteY1803" fmla="*/ 4532507 h 4532507"/>
              <a:gd name="connsiteX1804" fmla="*/ 0 w 12146583"/>
              <a:gd name="connsiteY1804" fmla="*/ 4532507 h 4532507"/>
              <a:gd name="connsiteX1805" fmla="*/ 0 w 12146583"/>
              <a:gd name="connsiteY1805" fmla="*/ 1284593 h 4532507"/>
              <a:gd name="connsiteX1806" fmla="*/ 625903 w 12146583"/>
              <a:gd name="connsiteY1806" fmla="*/ 997124 h 4532507"/>
              <a:gd name="connsiteX1807" fmla="*/ 1235243 w 12146583"/>
              <a:gd name="connsiteY1807" fmla="*/ 767793 h 4532507"/>
              <a:gd name="connsiteX1808" fmla="*/ 1153014 w 12146583"/>
              <a:gd name="connsiteY1808" fmla="*/ 818395 h 4532507"/>
              <a:gd name="connsiteX1809" fmla="*/ 1226501 w 12146583"/>
              <a:gd name="connsiteY1809" fmla="*/ 774356 h 4532507"/>
              <a:gd name="connsiteX1810" fmla="*/ 1241444 w 12146583"/>
              <a:gd name="connsiteY1810" fmla="*/ 774356 h 4532507"/>
              <a:gd name="connsiteX1811" fmla="*/ 1261600 w 12146583"/>
              <a:gd name="connsiteY1811" fmla="*/ 761136 h 4532507"/>
              <a:gd name="connsiteX1812" fmla="*/ 1355026 w 12146583"/>
              <a:gd name="connsiteY1812" fmla="*/ 722712 h 4532507"/>
              <a:gd name="connsiteX1813" fmla="*/ 1573425 w 12146583"/>
              <a:gd name="connsiteY1813" fmla="*/ 656279 h 4532507"/>
              <a:gd name="connsiteX1814" fmla="*/ 1548764 w 12146583"/>
              <a:gd name="connsiteY1814" fmla="*/ 677469 h 4532507"/>
              <a:gd name="connsiteX1815" fmla="*/ 1579524 w 12146583"/>
              <a:gd name="connsiteY1815" fmla="*/ 668660 h 4532507"/>
              <a:gd name="connsiteX1816" fmla="*/ 1566073 w 12146583"/>
              <a:gd name="connsiteY1816" fmla="*/ 669757 h 4532507"/>
              <a:gd name="connsiteX1817" fmla="*/ 1576411 w 12146583"/>
              <a:gd name="connsiteY1817" fmla="*/ 655374 h 4532507"/>
              <a:gd name="connsiteX1818" fmla="*/ 1641092 w 12146583"/>
              <a:gd name="connsiteY1818" fmla="*/ 635688 h 4532507"/>
              <a:gd name="connsiteX1819" fmla="*/ 1630805 w 12146583"/>
              <a:gd name="connsiteY1819" fmla="*/ 659852 h 4532507"/>
              <a:gd name="connsiteX1820" fmla="*/ 1671521 w 12146583"/>
              <a:gd name="connsiteY1820" fmla="*/ 633427 h 4532507"/>
              <a:gd name="connsiteX1821" fmla="*/ 1658565 w 12146583"/>
              <a:gd name="connsiteY1821" fmla="*/ 630385 h 4532507"/>
              <a:gd name="connsiteX1822" fmla="*/ 2128499 w 12146583"/>
              <a:gd name="connsiteY1822" fmla="*/ 487413 h 4532507"/>
              <a:gd name="connsiteX1823" fmla="*/ 2286594 w 12146583"/>
              <a:gd name="connsiteY1823" fmla="*/ 449463 h 4532507"/>
              <a:gd name="connsiteX1824" fmla="*/ 2268753 w 12146583"/>
              <a:gd name="connsiteY1824" fmla="*/ 457256 h 4532507"/>
              <a:gd name="connsiteX1825" fmla="*/ 2289554 w 12146583"/>
              <a:gd name="connsiteY1825" fmla="*/ 450654 h 4532507"/>
              <a:gd name="connsiteX1826" fmla="*/ 2942471 w 12146583"/>
              <a:gd name="connsiteY1826" fmla="*/ 292001 h 4532507"/>
              <a:gd name="connsiteX1827" fmla="*/ 2957896 w 12146583"/>
              <a:gd name="connsiteY1827" fmla="*/ 292001 h 4532507"/>
              <a:gd name="connsiteX1828" fmla="*/ 3019590 w 12146583"/>
              <a:gd name="connsiteY1828" fmla="*/ 275320 h 4532507"/>
              <a:gd name="connsiteX1829" fmla="*/ 3050437 w 12146583"/>
              <a:gd name="connsiteY1829" fmla="*/ 275320 h 4532507"/>
              <a:gd name="connsiteX1830" fmla="*/ 3051534 w 12146583"/>
              <a:gd name="connsiteY1830" fmla="*/ 269103 h 4532507"/>
              <a:gd name="connsiteX1831" fmla="*/ 3057512 w 12146583"/>
              <a:gd name="connsiteY1831" fmla="*/ 271146 h 4532507"/>
              <a:gd name="connsiteX1832" fmla="*/ 3065861 w 12146583"/>
              <a:gd name="connsiteY1832" fmla="*/ 275320 h 4532507"/>
              <a:gd name="connsiteX1833" fmla="*/ 3091571 w 12146583"/>
              <a:gd name="connsiteY1833" fmla="*/ 258637 h 4532507"/>
              <a:gd name="connsiteX1834" fmla="*/ 3123886 w 12146583"/>
              <a:gd name="connsiteY1834" fmla="*/ 255485 h 4532507"/>
              <a:gd name="connsiteX1835" fmla="*/ 3168689 w 12146583"/>
              <a:gd name="connsiteY1835" fmla="*/ 250289 h 4532507"/>
              <a:gd name="connsiteX1836" fmla="*/ 3240670 w 12146583"/>
              <a:gd name="connsiteY1836" fmla="*/ 241941 h 4532507"/>
              <a:gd name="connsiteX1837" fmla="*/ 3240670 w 12146583"/>
              <a:gd name="connsiteY1837" fmla="*/ 233608 h 4532507"/>
              <a:gd name="connsiteX1838" fmla="*/ 4089021 w 12146583"/>
              <a:gd name="connsiteY1838" fmla="*/ 100121 h 4532507"/>
              <a:gd name="connsiteX1839" fmla="*/ 4094158 w 12146583"/>
              <a:gd name="connsiteY1839" fmla="*/ 108455 h 4532507"/>
              <a:gd name="connsiteX1840" fmla="*/ 4104445 w 12146583"/>
              <a:gd name="connsiteY1840" fmla="*/ 100121 h 4532507"/>
              <a:gd name="connsiteX1841" fmla="*/ 4320792 w 12146583"/>
              <a:gd name="connsiteY1841" fmla="*/ 75809 h 4532507"/>
              <a:gd name="connsiteX1842" fmla="*/ 4336052 w 12146583"/>
              <a:gd name="connsiteY1842" fmla="*/ 77392 h 4532507"/>
              <a:gd name="connsiteX1843" fmla="*/ 4633377 w 12146583"/>
              <a:gd name="connsiteY1843" fmla="*/ 40671 h 4532507"/>
              <a:gd name="connsiteX1844" fmla="*/ 5173875 w 12146583"/>
              <a:gd name="connsiteY1844" fmla="*/ 0 h 453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</a:cxnLst>
            <a:rect l="l" t="t" r="r" b="b"/>
            <a:pathLst>
              <a:path w="12146583" h="4532507">
                <a:moveTo>
                  <a:pt x="11009296" y="1903327"/>
                </a:moveTo>
                <a:cubicBezTo>
                  <a:pt x="11003623" y="1901263"/>
                  <a:pt x="11009295" y="1912824"/>
                  <a:pt x="11009295" y="1919430"/>
                </a:cubicBezTo>
                <a:cubicBezTo>
                  <a:pt x="11016861" y="1915031"/>
                  <a:pt x="11021910" y="1919430"/>
                  <a:pt x="11025680" y="1922730"/>
                </a:cubicBezTo>
                <a:lnTo>
                  <a:pt x="11030566" y="1925625"/>
                </a:lnTo>
                <a:cubicBezTo>
                  <a:pt x="11031995" y="1925491"/>
                  <a:pt x="11033248" y="1923840"/>
                  <a:pt x="11034513" y="1919430"/>
                </a:cubicBezTo>
                <a:cubicBezTo>
                  <a:pt x="11034513" y="1919430"/>
                  <a:pt x="11019380" y="1919430"/>
                  <a:pt x="11019380" y="1910622"/>
                </a:cubicBezTo>
                <a:cubicBezTo>
                  <a:pt x="11014338" y="1906218"/>
                  <a:pt x="11011187" y="1904016"/>
                  <a:pt x="11009296" y="1903327"/>
                </a:cubicBezTo>
                <a:close/>
                <a:moveTo>
                  <a:pt x="11004652" y="1853362"/>
                </a:moveTo>
                <a:lnTo>
                  <a:pt x="11004652" y="1868042"/>
                </a:lnTo>
                <a:lnTo>
                  <a:pt x="11014824" y="1869882"/>
                </a:lnTo>
                <a:cubicBezTo>
                  <a:pt x="11016861" y="1868042"/>
                  <a:pt x="11018216" y="1864376"/>
                  <a:pt x="11020936" y="1860709"/>
                </a:cubicBezTo>
                <a:cubicBezTo>
                  <a:pt x="11015508" y="1860709"/>
                  <a:pt x="11010080" y="1860709"/>
                  <a:pt x="11004652" y="1853362"/>
                </a:cubicBezTo>
                <a:close/>
                <a:moveTo>
                  <a:pt x="11004652" y="1835747"/>
                </a:moveTo>
                <a:cubicBezTo>
                  <a:pt x="11006006" y="1848966"/>
                  <a:pt x="11010750" y="1851158"/>
                  <a:pt x="11013813" y="1851847"/>
                </a:cubicBezTo>
                <a:cubicBezTo>
                  <a:pt x="11016861" y="1852537"/>
                  <a:pt x="11018216" y="1851711"/>
                  <a:pt x="11018216" y="1850062"/>
                </a:cubicBezTo>
                <a:cubicBezTo>
                  <a:pt x="11018216" y="1846760"/>
                  <a:pt x="11012787" y="1840157"/>
                  <a:pt x="11004652" y="1835747"/>
                </a:cubicBezTo>
                <a:close/>
                <a:moveTo>
                  <a:pt x="11946163" y="1725641"/>
                </a:moveTo>
                <a:cubicBezTo>
                  <a:pt x="11935789" y="1725641"/>
                  <a:pt x="11946163" y="1743257"/>
                  <a:pt x="11951338" y="1752079"/>
                </a:cubicBezTo>
                <a:cubicBezTo>
                  <a:pt x="11961714" y="1752079"/>
                  <a:pt x="11977251" y="1752079"/>
                  <a:pt x="11977251" y="1769693"/>
                </a:cubicBezTo>
                <a:cubicBezTo>
                  <a:pt x="11992801" y="1752079"/>
                  <a:pt x="11972077" y="1743257"/>
                  <a:pt x="11946163" y="1725641"/>
                </a:cubicBezTo>
                <a:close/>
                <a:moveTo>
                  <a:pt x="11889644" y="1694819"/>
                </a:moveTo>
                <a:cubicBezTo>
                  <a:pt x="11899729" y="1702153"/>
                  <a:pt x="11899729" y="1716832"/>
                  <a:pt x="11924932" y="1716832"/>
                </a:cubicBezTo>
                <a:cubicBezTo>
                  <a:pt x="11924932" y="1709499"/>
                  <a:pt x="11904765" y="1694819"/>
                  <a:pt x="11889644" y="1694819"/>
                </a:cubicBezTo>
                <a:close/>
                <a:moveTo>
                  <a:pt x="702886" y="1692617"/>
                </a:moveTo>
                <a:cubicBezTo>
                  <a:pt x="696043" y="1694819"/>
                  <a:pt x="688578" y="1699223"/>
                  <a:pt x="686092" y="1703627"/>
                </a:cubicBezTo>
                <a:cubicBezTo>
                  <a:pt x="701021" y="1694819"/>
                  <a:pt x="701021" y="1703627"/>
                  <a:pt x="715952" y="1694819"/>
                </a:cubicBezTo>
                <a:cubicBezTo>
                  <a:pt x="715952" y="1690415"/>
                  <a:pt x="709730" y="1690415"/>
                  <a:pt x="702886" y="1692617"/>
                </a:cubicBezTo>
                <a:close/>
                <a:moveTo>
                  <a:pt x="771704" y="1684773"/>
                </a:moveTo>
                <a:cubicBezTo>
                  <a:pt x="759468" y="1682709"/>
                  <a:pt x="734017" y="1699223"/>
                  <a:pt x="726187" y="1686011"/>
                </a:cubicBezTo>
                <a:cubicBezTo>
                  <a:pt x="731401" y="1694819"/>
                  <a:pt x="710524" y="1712436"/>
                  <a:pt x="731401" y="1712436"/>
                </a:cubicBezTo>
                <a:cubicBezTo>
                  <a:pt x="731401" y="1686011"/>
                  <a:pt x="762730" y="1703627"/>
                  <a:pt x="778393" y="1694819"/>
                </a:cubicBezTo>
                <a:cubicBezTo>
                  <a:pt x="778393" y="1688213"/>
                  <a:pt x="775783" y="1685461"/>
                  <a:pt x="771704" y="1684773"/>
                </a:cubicBezTo>
                <a:close/>
                <a:moveTo>
                  <a:pt x="11380120" y="1492224"/>
                </a:moveTo>
                <a:cubicBezTo>
                  <a:pt x="11385385" y="1500490"/>
                  <a:pt x="11374869" y="1508744"/>
                  <a:pt x="11359092" y="1516997"/>
                </a:cubicBezTo>
                <a:cubicBezTo>
                  <a:pt x="11369606" y="1508744"/>
                  <a:pt x="11343314" y="1492224"/>
                  <a:pt x="11338051" y="1500490"/>
                </a:cubicBezTo>
                <a:cubicBezTo>
                  <a:pt x="11343314" y="1508744"/>
                  <a:pt x="11364343" y="1516997"/>
                  <a:pt x="11348565" y="1516997"/>
                </a:cubicBezTo>
                <a:cubicBezTo>
                  <a:pt x="11338051" y="1508744"/>
                  <a:pt x="11338051" y="1500490"/>
                  <a:pt x="11327523" y="1500490"/>
                </a:cubicBezTo>
                <a:cubicBezTo>
                  <a:pt x="11322272" y="1516997"/>
                  <a:pt x="11374869" y="1541769"/>
                  <a:pt x="11359092" y="1558289"/>
                </a:cubicBezTo>
                <a:cubicBezTo>
                  <a:pt x="11364343" y="1550036"/>
                  <a:pt x="11385385" y="1558289"/>
                  <a:pt x="11401162" y="1558289"/>
                </a:cubicBezTo>
                <a:cubicBezTo>
                  <a:pt x="11380120" y="1550036"/>
                  <a:pt x="11374869" y="1550036"/>
                  <a:pt x="11369606" y="1541769"/>
                </a:cubicBezTo>
                <a:cubicBezTo>
                  <a:pt x="11390648" y="1550036"/>
                  <a:pt x="11374869" y="1533517"/>
                  <a:pt x="11374869" y="1525264"/>
                </a:cubicBezTo>
                <a:lnTo>
                  <a:pt x="11395911" y="1525264"/>
                </a:lnTo>
                <a:cubicBezTo>
                  <a:pt x="11401162" y="1516997"/>
                  <a:pt x="11380120" y="1516997"/>
                  <a:pt x="11385385" y="1508744"/>
                </a:cubicBezTo>
                <a:lnTo>
                  <a:pt x="11406427" y="1508744"/>
                </a:lnTo>
                <a:cubicBezTo>
                  <a:pt x="11395911" y="1500490"/>
                  <a:pt x="11395911" y="1492224"/>
                  <a:pt x="11380120" y="1492224"/>
                </a:cubicBezTo>
                <a:close/>
                <a:moveTo>
                  <a:pt x="10401980" y="1479005"/>
                </a:moveTo>
                <a:cubicBezTo>
                  <a:pt x="10401980" y="1479005"/>
                  <a:pt x="10423691" y="1492224"/>
                  <a:pt x="10429119" y="1485621"/>
                </a:cubicBezTo>
                <a:cubicBezTo>
                  <a:pt x="10423691" y="1485621"/>
                  <a:pt x="10418263" y="1485621"/>
                  <a:pt x="10418263" y="1479005"/>
                </a:cubicBezTo>
                <a:close/>
                <a:moveTo>
                  <a:pt x="10854945" y="1443786"/>
                </a:moveTo>
                <a:cubicBezTo>
                  <a:pt x="10849911" y="1452594"/>
                  <a:pt x="10870077" y="1461402"/>
                  <a:pt x="10880162" y="1461402"/>
                </a:cubicBezTo>
                <a:cubicBezTo>
                  <a:pt x="10885199" y="1452594"/>
                  <a:pt x="10859994" y="1452594"/>
                  <a:pt x="10854945" y="1443786"/>
                </a:cubicBezTo>
                <a:close/>
                <a:moveTo>
                  <a:pt x="11826747" y="1443773"/>
                </a:moveTo>
                <a:cubicBezTo>
                  <a:pt x="11837162" y="1467558"/>
                  <a:pt x="11821548" y="1451715"/>
                  <a:pt x="11816348" y="1459630"/>
                </a:cubicBezTo>
                <a:cubicBezTo>
                  <a:pt x="11837162" y="1459630"/>
                  <a:pt x="11847562" y="1475487"/>
                  <a:pt x="11878788" y="1483415"/>
                </a:cubicBezTo>
                <a:cubicBezTo>
                  <a:pt x="11873589" y="1475487"/>
                  <a:pt x="11852761" y="1443773"/>
                  <a:pt x="11837162" y="1451715"/>
                </a:cubicBezTo>
                <a:cubicBezTo>
                  <a:pt x="11842361" y="1451715"/>
                  <a:pt x="11847562" y="1459630"/>
                  <a:pt x="11842361" y="1459630"/>
                </a:cubicBezTo>
                <a:cubicBezTo>
                  <a:pt x="11831961" y="1451715"/>
                  <a:pt x="11831961" y="1451715"/>
                  <a:pt x="11826747" y="1443773"/>
                </a:cubicBezTo>
                <a:close/>
                <a:moveTo>
                  <a:pt x="10978170" y="1414265"/>
                </a:moveTo>
                <a:lnTo>
                  <a:pt x="10999136" y="1418322"/>
                </a:lnTo>
                <a:lnTo>
                  <a:pt x="10999136" y="1424736"/>
                </a:lnTo>
                <a:close/>
                <a:moveTo>
                  <a:pt x="10952864" y="1401628"/>
                </a:moveTo>
                <a:lnTo>
                  <a:pt x="10978170" y="1414265"/>
                </a:lnTo>
                <a:lnTo>
                  <a:pt x="10972147" y="1413100"/>
                </a:lnTo>
                <a:cubicBezTo>
                  <a:pt x="10967010" y="1412059"/>
                  <a:pt x="10963151" y="1409974"/>
                  <a:pt x="10952864" y="1401628"/>
                </a:cubicBezTo>
                <a:close/>
                <a:moveTo>
                  <a:pt x="10350419" y="1395336"/>
                </a:moveTo>
                <a:cubicBezTo>
                  <a:pt x="10355847" y="1410016"/>
                  <a:pt x="10361275" y="1410016"/>
                  <a:pt x="10372132" y="1417362"/>
                </a:cubicBezTo>
                <a:cubicBezTo>
                  <a:pt x="10372132" y="1402669"/>
                  <a:pt x="10350419" y="1395336"/>
                  <a:pt x="10350419" y="1395336"/>
                </a:cubicBezTo>
                <a:close/>
                <a:moveTo>
                  <a:pt x="10814621" y="1386528"/>
                </a:moveTo>
                <a:cubicBezTo>
                  <a:pt x="10803753" y="1386528"/>
                  <a:pt x="10798325" y="1394227"/>
                  <a:pt x="10798325" y="1401938"/>
                </a:cubicBezTo>
                <a:cubicBezTo>
                  <a:pt x="10803753" y="1409650"/>
                  <a:pt x="10809180" y="1409650"/>
                  <a:pt x="10814621" y="1409650"/>
                </a:cubicBezTo>
                <a:lnTo>
                  <a:pt x="10818013" y="1412532"/>
                </a:lnTo>
                <a:cubicBezTo>
                  <a:pt x="10820050" y="1413506"/>
                  <a:pt x="10822757" y="1413506"/>
                  <a:pt x="10825477" y="1409650"/>
                </a:cubicBezTo>
                <a:cubicBezTo>
                  <a:pt x="10809180" y="1401938"/>
                  <a:pt x="10825477" y="1386528"/>
                  <a:pt x="10814621" y="1386528"/>
                </a:cubicBezTo>
                <a:close/>
                <a:moveTo>
                  <a:pt x="10958887" y="1342488"/>
                </a:moveTo>
                <a:cubicBezTo>
                  <a:pt x="10948803" y="1342488"/>
                  <a:pt x="10938719" y="1351297"/>
                  <a:pt x="10928634" y="1360103"/>
                </a:cubicBezTo>
                <a:cubicBezTo>
                  <a:pt x="10948803" y="1368911"/>
                  <a:pt x="10938719" y="1351297"/>
                  <a:pt x="10948803" y="1351297"/>
                </a:cubicBezTo>
                <a:cubicBezTo>
                  <a:pt x="10953839" y="1360103"/>
                  <a:pt x="10948803" y="1368911"/>
                  <a:pt x="10963924" y="1368911"/>
                </a:cubicBezTo>
                <a:cubicBezTo>
                  <a:pt x="10953839" y="1351297"/>
                  <a:pt x="10958887" y="1351297"/>
                  <a:pt x="10958887" y="1342488"/>
                </a:cubicBezTo>
                <a:close/>
                <a:moveTo>
                  <a:pt x="10814633" y="1342488"/>
                </a:moveTo>
                <a:cubicBezTo>
                  <a:pt x="10825491" y="1351297"/>
                  <a:pt x="10820063" y="1351297"/>
                  <a:pt x="10820063" y="1351297"/>
                </a:cubicBezTo>
                <a:lnTo>
                  <a:pt x="10836359" y="1360103"/>
                </a:lnTo>
                <a:cubicBezTo>
                  <a:pt x="10820063" y="1351297"/>
                  <a:pt x="10830918" y="1351297"/>
                  <a:pt x="10830918" y="1342488"/>
                </a:cubicBezTo>
                <a:close/>
                <a:moveTo>
                  <a:pt x="10772994" y="1342488"/>
                </a:moveTo>
                <a:cubicBezTo>
                  <a:pt x="10777967" y="1368911"/>
                  <a:pt x="10777967" y="1351297"/>
                  <a:pt x="10763037" y="1360103"/>
                </a:cubicBezTo>
                <a:cubicBezTo>
                  <a:pt x="10774234" y="1371117"/>
                  <a:pt x="10778902" y="1371117"/>
                  <a:pt x="10782091" y="1369737"/>
                </a:cubicBezTo>
                <a:cubicBezTo>
                  <a:pt x="10791657" y="1365611"/>
                  <a:pt x="10787924" y="1349091"/>
                  <a:pt x="10772994" y="1342488"/>
                </a:cubicBezTo>
                <a:close/>
                <a:moveTo>
                  <a:pt x="10613810" y="1342488"/>
                </a:moveTo>
                <a:cubicBezTo>
                  <a:pt x="10618910" y="1367707"/>
                  <a:pt x="10578105" y="1342488"/>
                  <a:pt x="10573005" y="1350890"/>
                </a:cubicBezTo>
                <a:cubicBezTo>
                  <a:pt x="10593402" y="1367707"/>
                  <a:pt x="10608711" y="1359306"/>
                  <a:pt x="10624008" y="1367707"/>
                </a:cubicBezTo>
                <a:cubicBezTo>
                  <a:pt x="10618910" y="1376123"/>
                  <a:pt x="10608711" y="1367707"/>
                  <a:pt x="10608711" y="1376123"/>
                </a:cubicBezTo>
                <a:cubicBezTo>
                  <a:pt x="10624008" y="1384525"/>
                  <a:pt x="10634207" y="1392928"/>
                  <a:pt x="10654616" y="1401342"/>
                </a:cubicBezTo>
                <a:cubicBezTo>
                  <a:pt x="10675011" y="1409745"/>
                  <a:pt x="10654616" y="1392928"/>
                  <a:pt x="10675011" y="1392928"/>
                </a:cubicBezTo>
                <a:cubicBezTo>
                  <a:pt x="10700519" y="1401342"/>
                  <a:pt x="10695408" y="1418161"/>
                  <a:pt x="10710717" y="1434979"/>
                </a:cubicBezTo>
                <a:cubicBezTo>
                  <a:pt x="10720916" y="1418161"/>
                  <a:pt x="10705619" y="1418161"/>
                  <a:pt x="10700519" y="1409745"/>
                </a:cubicBezTo>
                <a:cubicBezTo>
                  <a:pt x="10720916" y="1401342"/>
                  <a:pt x="10726014" y="1418161"/>
                  <a:pt x="10741311" y="1409745"/>
                </a:cubicBezTo>
                <a:cubicBezTo>
                  <a:pt x="10726014" y="1401342"/>
                  <a:pt x="10710717" y="1392928"/>
                  <a:pt x="10675011" y="1384525"/>
                </a:cubicBezTo>
                <a:cubicBezTo>
                  <a:pt x="10675011" y="1367707"/>
                  <a:pt x="10664813" y="1367707"/>
                  <a:pt x="10644405" y="1359306"/>
                </a:cubicBezTo>
                <a:cubicBezTo>
                  <a:pt x="10644405" y="1367707"/>
                  <a:pt x="10675011" y="1376123"/>
                  <a:pt x="10669913" y="1384525"/>
                </a:cubicBezTo>
                <a:cubicBezTo>
                  <a:pt x="10644405" y="1376123"/>
                  <a:pt x="10634207" y="1359306"/>
                  <a:pt x="10613810" y="1342488"/>
                </a:cubicBezTo>
                <a:close/>
                <a:moveTo>
                  <a:pt x="11014948" y="1331430"/>
                </a:moveTo>
                <a:cubicBezTo>
                  <a:pt x="11012761" y="1331302"/>
                  <a:pt x="11012437" y="1332851"/>
                  <a:pt x="11015028" y="1336981"/>
                </a:cubicBezTo>
                <a:cubicBezTo>
                  <a:pt x="11035765" y="1345234"/>
                  <a:pt x="11020215" y="1345234"/>
                  <a:pt x="11030578" y="1361754"/>
                </a:cubicBezTo>
                <a:cubicBezTo>
                  <a:pt x="11009852" y="1345234"/>
                  <a:pt x="11035765" y="1370008"/>
                  <a:pt x="11004665" y="1353487"/>
                </a:cubicBezTo>
                <a:cubicBezTo>
                  <a:pt x="11009852" y="1370008"/>
                  <a:pt x="11020215" y="1370008"/>
                  <a:pt x="11040941" y="1386528"/>
                </a:cubicBezTo>
                <a:cubicBezTo>
                  <a:pt x="11040941" y="1378261"/>
                  <a:pt x="11040941" y="1370008"/>
                  <a:pt x="11051303" y="1378261"/>
                </a:cubicBezTo>
                <a:cubicBezTo>
                  <a:pt x="11035765" y="1370008"/>
                  <a:pt x="11030578" y="1345234"/>
                  <a:pt x="11056490" y="1353487"/>
                </a:cubicBezTo>
                <a:cubicBezTo>
                  <a:pt x="11044828" y="1347297"/>
                  <a:pt x="11021508" y="1331816"/>
                  <a:pt x="11014948" y="1331430"/>
                </a:cubicBezTo>
                <a:close/>
                <a:moveTo>
                  <a:pt x="10965961" y="1313305"/>
                </a:moveTo>
                <a:cubicBezTo>
                  <a:pt x="10962227" y="1313305"/>
                  <a:pt x="10960981" y="1314955"/>
                  <a:pt x="10963467" y="1318256"/>
                </a:cubicBezTo>
                <a:cubicBezTo>
                  <a:pt x="10973426" y="1324872"/>
                  <a:pt x="10983384" y="1324872"/>
                  <a:pt x="10988356" y="1324872"/>
                </a:cubicBezTo>
                <a:lnTo>
                  <a:pt x="10983384" y="1318256"/>
                </a:lnTo>
                <a:cubicBezTo>
                  <a:pt x="10975918" y="1314955"/>
                  <a:pt x="10969696" y="1313305"/>
                  <a:pt x="10965961" y="1313305"/>
                </a:cubicBezTo>
                <a:close/>
                <a:moveTo>
                  <a:pt x="10758909" y="1310921"/>
                </a:moveTo>
                <a:cubicBezTo>
                  <a:pt x="10753449" y="1315462"/>
                  <a:pt x="10757244" y="1329087"/>
                  <a:pt x="10738237" y="1310923"/>
                </a:cubicBezTo>
                <a:cubicBezTo>
                  <a:pt x="10743311" y="1319000"/>
                  <a:pt x="10733176" y="1327064"/>
                  <a:pt x="10743311" y="1327064"/>
                </a:cubicBezTo>
                <a:cubicBezTo>
                  <a:pt x="10763580" y="1319000"/>
                  <a:pt x="10788911" y="1343219"/>
                  <a:pt x="10809180" y="1351297"/>
                </a:cubicBezTo>
                <a:cubicBezTo>
                  <a:pt x="10809180" y="1335142"/>
                  <a:pt x="10748385" y="1327064"/>
                  <a:pt x="10768642" y="1310923"/>
                </a:cubicBezTo>
                <a:cubicBezTo>
                  <a:pt x="10763578" y="1308904"/>
                  <a:pt x="10760729" y="1309408"/>
                  <a:pt x="10758909" y="1310921"/>
                </a:cubicBezTo>
                <a:close/>
                <a:moveTo>
                  <a:pt x="10273540" y="1300644"/>
                </a:moveTo>
                <a:cubicBezTo>
                  <a:pt x="10262850" y="1302295"/>
                  <a:pt x="10256739" y="1313856"/>
                  <a:pt x="10268962" y="1320462"/>
                </a:cubicBezTo>
                <a:cubicBezTo>
                  <a:pt x="10263534" y="1311654"/>
                  <a:pt x="10285246" y="1311654"/>
                  <a:pt x="10285246" y="1302846"/>
                </a:cubicBezTo>
                <a:cubicBezTo>
                  <a:pt x="10281175" y="1300644"/>
                  <a:pt x="10277103" y="1300093"/>
                  <a:pt x="10273540" y="1300644"/>
                </a:cubicBezTo>
                <a:close/>
                <a:moveTo>
                  <a:pt x="10062659" y="1285229"/>
                </a:moveTo>
                <a:cubicBezTo>
                  <a:pt x="10078412" y="1293159"/>
                  <a:pt x="10104654" y="1293159"/>
                  <a:pt x="10088901" y="1309014"/>
                </a:cubicBezTo>
                <a:cubicBezTo>
                  <a:pt x="10096784" y="1312979"/>
                  <a:pt x="10109893" y="1316944"/>
                  <a:pt x="10121051" y="1317931"/>
                </a:cubicBezTo>
                <a:cubicBezTo>
                  <a:pt x="10132212" y="1318919"/>
                  <a:pt x="10141384" y="1316944"/>
                  <a:pt x="10141384" y="1309014"/>
                </a:cubicBezTo>
                <a:cubicBezTo>
                  <a:pt x="10109893" y="1293159"/>
                  <a:pt x="10104654" y="1293159"/>
                  <a:pt x="10062659" y="1285229"/>
                </a:cubicBezTo>
                <a:close/>
                <a:moveTo>
                  <a:pt x="8716173" y="1258806"/>
                </a:moveTo>
                <a:cubicBezTo>
                  <a:pt x="8727028" y="1267614"/>
                  <a:pt x="8732456" y="1267614"/>
                  <a:pt x="8743326" y="1276421"/>
                </a:cubicBezTo>
                <a:cubicBezTo>
                  <a:pt x="8743326" y="1267614"/>
                  <a:pt x="8732456" y="1258806"/>
                  <a:pt x="8716173" y="1258806"/>
                </a:cubicBezTo>
                <a:close/>
                <a:moveTo>
                  <a:pt x="8754926" y="1256604"/>
                </a:moveTo>
                <a:cubicBezTo>
                  <a:pt x="8750651" y="1254402"/>
                  <a:pt x="8748209" y="1254402"/>
                  <a:pt x="8753092" y="1258806"/>
                </a:cubicBezTo>
                <a:cubicBezTo>
                  <a:pt x="8767757" y="1267614"/>
                  <a:pt x="8748210" y="1267614"/>
                  <a:pt x="8753092" y="1276421"/>
                </a:cubicBezTo>
                <a:cubicBezTo>
                  <a:pt x="8767757" y="1276421"/>
                  <a:pt x="8767757" y="1267614"/>
                  <a:pt x="8767757" y="1267614"/>
                </a:cubicBezTo>
                <a:cubicBezTo>
                  <a:pt x="8765309" y="1263210"/>
                  <a:pt x="8759201" y="1258806"/>
                  <a:pt x="8754926" y="1256604"/>
                </a:cubicBezTo>
                <a:close/>
                <a:moveTo>
                  <a:pt x="9653982" y="1254587"/>
                </a:moveTo>
                <a:cubicBezTo>
                  <a:pt x="9663622" y="1255630"/>
                  <a:pt x="9675190" y="1259800"/>
                  <a:pt x="9682901" y="1268141"/>
                </a:cubicBezTo>
                <a:lnTo>
                  <a:pt x="9662341" y="1268141"/>
                </a:lnTo>
                <a:cubicBezTo>
                  <a:pt x="9662341" y="1274406"/>
                  <a:pt x="9668123" y="1285352"/>
                  <a:pt x="9662341" y="1286920"/>
                </a:cubicBezTo>
                <a:cubicBezTo>
                  <a:pt x="9660417" y="1287435"/>
                  <a:pt x="9657191" y="1286920"/>
                  <a:pt x="9652054" y="1284837"/>
                </a:cubicBezTo>
                <a:cubicBezTo>
                  <a:pt x="9662341" y="1268141"/>
                  <a:pt x="9652054" y="1268141"/>
                  <a:pt x="9636631" y="1259793"/>
                </a:cubicBezTo>
                <a:cubicBezTo>
                  <a:pt x="9636631" y="1255626"/>
                  <a:pt x="9644343" y="1253543"/>
                  <a:pt x="9653982" y="1254587"/>
                </a:cubicBezTo>
                <a:close/>
                <a:moveTo>
                  <a:pt x="10243617" y="1249998"/>
                </a:moveTo>
                <a:cubicBezTo>
                  <a:pt x="10233369" y="1258806"/>
                  <a:pt x="10228232" y="1267614"/>
                  <a:pt x="10228232" y="1276421"/>
                </a:cubicBezTo>
                <a:cubicBezTo>
                  <a:pt x="10238494" y="1276421"/>
                  <a:pt x="10243617" y="1285229"/>
                  <a:pt x="10253867" y="1294037"/>
                </a:cubicBezTo>
                <a:cubicBezTo>
                  <a:pt x="10243617" y="1276421"/>
                  <a:pt x="10253867" y="1285229"/>
                  <a:pt x="10269253" y="1285229"/>
                </a:cubicBezTo>
                <a:cubicBezTo>
                  <a:pt x="10264128" y="1276421"/>
                  <a:pt x="10248742" y="1267614"/>
                  <a:pt x="10274390" y="1267614"/>
                </a:cubicBezTo>
                <a:cubicBezTo>
                  <a:pt x="10274390" y="1258806"/>
                  <a:pt x="10259003" y="1258806"/>
                  <a:pt x="10243617" y="1249998"/>
                </a:cubicBezTo>
                <a:close/>
                <a:moveTo>
                  <a:pt x="2005995" y="1241190"/>
                </a:moveTo>
                <a:cubicBezTo>
                  <a:pt x="1959686" y="1258128"/>
                  <a:pt x="1913378" y="1266599"/>
                  <a:pt x="1872205" y="1275069"/>
                </a:cubicBezTo>
                <a:cubicBezTo>
                  <a:pt x="1825896" y="1292008"/>
                  <a:pt x="1784737" y="1300477"/>
                  <a:pt x="1733279" y="1325887"/>
                </a:cubicBezTo>
                <a:cubicBezTo>
                  <a:pt x="1722980" y="1325887"/>
                  <a:pt x="1671521" y="1334356"/>
                  <a:pt x="1676671" y="1342826"/>
                </a:cubicBezTo>
                <a:cubicBezTo>
                  <a:pt x="1686958" y="1342826"/>
                  <a:pt x="1693398" y="1344937"/>
                  <a:pt x="1700471" y="1346006"/>
                </a:cubicBezTo>
                <a:cubicBezTo>
                  <a:pt x="1707543" y="1347061"/>
                  <a:pt x="1715261" y="1347061"/>
                  <a:pt x="1728129" y="1342826"/>
                </a:cubicBezTo>
                <a:cubicBezTo>
                  <a:pt x="1764151" y="1325887"/>
                  <a:pt x="1815611" y="1308948"/>
                  <a:pt x="1867069" y="1292008"/>
                </a:cubicBezTo>
                <a:cubicBezTo>
                  <a:pt x="1918515" y="1275069"/>
                  <a:pt x="1975123" y="1258128"/>
                  <a:pt x="2016294" y="1249659"/>
                </a:cubicBezTo>
                <a:cubicBezTo>
                  <a:pt x="2011145" y="1241190"/>
                  <a:pt x="2000858" y="1249659"/>
                  <a:pt x="2005995" y="1241190"/>
                </a:cubicBezTo>
                <a:close/>
                <a:moveTo>
                  <a:pt x="8950349" y="1226756"/>
                </a:moveTo>
                <a:cubicBezTo>
                  <a:pt x="8945167" y="1225449"/>
                  <a:pt x="8938041" y="1225448"/>
                  <a:pt x="8927675" y="1227538"/>
                </a:cubicBezTo>
                <a:cubicBezTo>
                  <a:pt x="8938038" y="1227538"/>
                  <a:pt x="8943225" y="1227538"/>
                  <a:pt x="8943225" y="1235899"/>
                </a:cubicBezTo>
                <a:cubicBezTo>
                  <a:pt x="8927675" y="1252636"/>
                  <a:pt x="8906938" y="1227538"/>
                  <a:pt x="8886211" y="1235899"/>
                </a:cubicBezTo>
                <a:cubicBezTo>
                  <a:pt x="8881037" y="1235899"/>
                  <a:pt x="8896574" y="1227538"/>
                  <a:pt x="8881037" y="1227538"/>
                </a:cubicBezTo>
                <a:cubicBezTo>
                  <a:pt x="8870661" y="1235899"/>
                  <a:pt x="8875850" y="1235899"/>
                  <a:pt x="8881037" y="1244274"/>
                </a:cubicBezTo>
                <a:cubicBezTo>
                  <a:pt x="8860300" y="1235899"/>
                  <a:pt x="8865487" y="1252636"/>
                  <a:pt x="8875850" y="1252636"/>
                </a:cubicBezTo>
                <a:cubicBezTo>
                  <a:pt x="8855111" y="1261012"/>
                  <a:pt x="8834386" y="1252636"/>
                  <a:pt x="8808475" y="1261012"/>
                </a:cubicBezTo>
                <a:cubicBezTo>
                  <a:pt x="8829199" y="1269373"/>
                  <a:pt x="8824025" y="1277748"/>
                  <a:pt x="8860300" y="1286109"/>
                </a:cubicBezTo>
                <a:cubicBezTo>
                  <a:pt x="8865487" y="1294484"/>
                  <a:pt x="8824025" y="1286109"/>
                  <a:pt x="8844749" y="1302846"/>
                </a:cubicBezTo>
                <a:cubicBezTo>
                  <a:pt x="8855111" y="1294484"/>
                  <a:pt x="8906938" y="1294484"/>
                  <a:pt x="8865487" y="1286109"/>
                </a:cubicBezTo>
                <a:cubicBezTo>
                  <a:pt x="8922488" y="1294484"/>
                  <a:pt x="8917313" y="1277748"/>
                  <a:pt x="8953588" y="1277748"/>
                </a:cubicBezTo>
                <a:cubicBezTo>
                  <a:pt x="8932851" y="1269373"/>
                  <a:pt x="8917313" y="1269373"/>
                  <a:pt x="8912125" y="1261012"/>
                </a:cubicBezTo>
                <a:cubicBezTo>
                  <a:pt x="8912125" y="1244274"/>
                  <a:pt x="8953588" y="1269373"/>
                  <a:pt x="8963950" y="1261012"/>
                </a:cubicBezTo>
                <a:cubicBezTo>
                  <a:pt x="8958763" y="1261012"/>
                  <a:pt x="8948400" y="1244274"/>
                  <a:pt x="8979500" y="1252636"/>
                </a:cubicBezTo>
                <a:cubicBezTo>
                  <a:pt x="8963947" y="1246365"/>
                  <a:pt x="8965895" y="1230680"/>
                  <a:pt x="8950349" y="1226756"/>
                </a:cubicBezTo>
                <a:close/>
                <a:moveTo>
                  <a:pt x="10685828" y="1218431"/>
                </a:moveTo>
                <a:cubicBezTo>
                  <a:pt x="10683007" y="1216917"/>
                  <a:pt x="10681073" y="1216413"/>
                  <a:pt x="10681073" y="1218432"/>
                </a:cubicBezTo>
                <a:cubicBezTo>
                  <a:pt x="10722333" y="1234587"/>
                  <a:pt x="10670760" y="1242651"/>
                  <a:pt x="10701709" y="1258806"/>
                </a:cubicBezTo>
                <a:cubicBezTo>
                  <a:pt x="10722333" y="1258806"/>
                  <a:pt x="10681073" y="1234587"/>
                  <a:pt x="10717169" y="1242651"/>
                </a:cubicBezTo>
                <a:cubicBezTo>
                  <a:pt x="10717169" y="1234587"/>
                  <a:pt x="10717169" y="1226510"/>
                  <a:pt x="10706857" y="1218432"/>
                </a:cubicBezTo>
                <a:cubicBezTo>
                  <a:pt x="10710730" y="1236597"/>
                  <a:pt x="10694290" y="1222971"/>
                  <a:pt x="10685828" y="1218431"/>
                </a:cubicBezTo>
                <a:close/>
                <a:moveTo>
                  <a:pt x="8978146" y="1201547"/>
                </a:moveTo>
                <a:cubicBezTo>
                  <a:pt x="8978146" y="1210355"/>
                  <a:pt x="8973161" y="1210355"/>
                  <a:pt x="8963216" y="1210355"/>
                </a:cubicBezTo>
                <a:cubicBezTo>
                  <a:pt x="8963216" y="1219177"/>
                  <a:pt x="8973161" y="1210355"/>
                  <a:pt x="8963216" y="1219177"/>
                </a:cubicBezTo>
                <a:lnTo>
                  <a:pt x="8993077" y="1219177"/>
                </a:lnTo>
                <a:cubicBezTo>
                  <a:pt x="8993077" y="1210355"/>
                  <a:pt x="8983119" y="1210355"/>
                  <a:pt x="8978146" y="1201547"/>
                </a:cubicBezTo>
                <a:close/>
                <a:moveTo>
                  <a:pt x="8892044" y="1200723"/>
                </a:moveTo>
                <a:cubicBezTo>
                  <a:pt x="8890122" y="1204855"/>
                  <a:pt x="8908386" y="1221375"/>
                  <a:pt x="8912238" y="1227972"/>
                </a:cubicBezTo>
                <a:cubicBezTo>
                  <a:pt x="8922488" y="1201547"/>
                  <a:pt x="8896853" y="1219177"/>
                  <a:pt x="8901977" y="1201547"/>
                </a:cubicBezTo>
                <a:cubicBezTo>
                  <a:pt x="8895569" y="1199345"/>
                  <a:pt x="8892685" y="1199346"/>
                  <a:pt x="8892044" y="1200723"/>
                </a:cubicBezTo>
                <a:close/>
                <a:moveTo>
                  <a:pt x="9785731" y="1192739"/>
                </a:moveTo>
                <a:cubicBezTo>
                  <a:pt x="9785731" y="1192739"/>
                  <a:pt x="9785731" y="1201547"/>
                  <a:pt x="9796599" y="1210355"/>
                </a:cubicBezTo>
                <a:cubicBezTo>
                  <a:pt x="9796599" y="1201547"/>
                  <a:pt x="9802027" y="1201547"/>
                  <a:pt x="9812882" y="1210355"/>
                </a:cubicBezTo>
                <a:cubicBezTo>
                  <a:pt x="9807455" y="1201547"/>
                  <a:pt x="9796599" y="1192739"/>
                  <a:pt x="9785731" y="1192739"/>
                </a:cubicBezTo>
                <a:close/>
                <a:moveTo>
                  <a:pt x="9622877" y="1192739"/>
                </a:moveTo>
                <a:cubicBezTo>
                  <a:pt x="9601164" y="1192739"/>
                  <a:pt x="9606592" y="1201547"/>
                  <a:pt x="9595737" y="1210355"/>
                </a:cubicBezTo>
                <a:cubicBezTo>
                  <a:pt x="9612022" y="1210355"/>
                  <a:pt x="9622877" y="1210355"/>
                  <a:pt x="9622877" y="1192739"/>
                </a:cubicBezTo>
                <a:close/>
                <a:moveTo>
                  <a:pt x="10057929" y="1181735"/>
                </a:moveTo>
                <a:cubicBezTo>
                  <a:pt x="10052202" y="1183935"/>
                  <a:pt x="10050931" y="1188336"/>
                  <a:pt x="10063659" y="1192739"/>
                </a:cubicBezTo>
                <a:cubicBezTo>
                  <a:pt x="10058573" y="1183932"/>
                  <a:pt x="10078931" y="1192739"/>
                  <a:pt x="10078931" y="1183932"/>
                </a:cubicBezTo>
                <a:cubicBezTo>
                  <a:pt x="10073838" y="1179535"/>
                  <a:pt x="10063656" y="1179535"/>
                  <a:pt x="10057929" y="1181735"/>
                </a:cubicBezTo>
                <a:close/>
                <a:moveTo>
                  <a:pt x="9490422" y="1172928"/>
                </a:moveTo>
                <a:cubicBezTo>
                  <a:pt x="9485009" y="1172379"/>
                  <a:pt x="9480161" y="1172932"/>
                  <a:pt x="9476283" y="1175137"/>
                </a:cubicBezTo>
                <a:cubicBezTo>
                  <a:pt x="9512482" y="1192739"/>
                  <a:pt x="9543507" y="1201547"/>
                  <a:pt x="9574532" y="1210355"/>
                </a:cubicBezTo>
                <a:cubicBezTo>
                  <a:pt x="9584868" y="1201547"/>
                  <a:pt x="9564193" y="1201547"/>
                  <a:pt x="9559019" y="1192739"/>
                </a:cubicBezTo>
                <a:cubicBezTo>
                  <a:pt x="9569355" y="1201547"/>
                  <a:pt x="9584868" y="1192739"/>
                  <a:pt x="9569355" y="1183932"/>
                </a:cubicBezTo>
                <a:cubicBezTo>
                  <a:pt x="9564193" y="1192739"/>
                  <a:pt x="9559019" y="1192739"/>
                  <a:pt x="9543507" y="1192739"/>
                </a:cubicBezTo>
                <a:cubicBezTo>
                  <a:pt x="9527992" y="1186134"/>
                  <a:pt x="9506662" y="1174573"/>
                  <a:pt x="9490422" y="1172928"/>
                </a:cubicBezTo>
                <a:close/>
                <a:moveTo>
                  <a:pt x="10508724" y="1172653"/>
                </a:moveTo>
                <a:cubicBezTo>
                  <a:pt x="10505501" y="1172379"/>
                  <a:pt x="10502448" y="1172932"/>
                  <a:pt x="10499734" y="1175137"/>
                </a:cubicBezTo>
                <a:cubicBezTo>
                  <a:pt x="10507869" y="1179534"/>
                  <a:pt x="10517371" y="1181740"/>
                  <a:pt x="10524836" y="1181740"/>
                </a:cubicBezTo>
                <a:cubicBezTo>
                  <a:pt x="10532302" y="1181740"/>
                  <a:pt x="10537729" y="1179534"/>
                  <a:pt x="10537729" y="1175137"/>
                </a:cubicBezTo>
                <a:cubicBezTo>
                  <a:pt x="10529588" y="1181734"/>
                  <a:pt x="10518393" y="1173473"/>
                  <a:pt x="10508724" y="1172653"/>
                </a:cubicBezTo>
                <a:close/>
                <a:moveTo>
                  <a:pt x="11934890" y="1167695"/>
                </a:moveTo>
                <a:cubicBezTo>
                  <a:pt x="11932902" y="1167212"/>
                  <a:pt x="11932585" y="1167692"/>
                  <a:pt x="11935132" y="1169616"/>
                </a:cubicBezTo>
                <a:cubicBezTo>
                  <a:pt x="11940218" y="1177330"/>
                  <a:pt x="11940218" y="1169616"/>
                  <a:pt x="11950403" y="1177330"/>
                </a:cubicBezTo>
                <a:cubicBezTo>
                  <a:pt x="11940218" y="1177330"/>
                  <a:pt x="11940218" y="1177330"/>
                  <a:pt x="11950403" y="1185042"/>
                </a:cubicBezTo>
                <a:lnTo>
                  <a:pt x="11958032" y="1187923"/>
                </a:lnTo>
                <a:cubicBezTo>
                  <a:pt x="11961853" y="1188897"/>
                  <a:pt x="11965675" y="1188897"/>
                  <a:pt x="11965675" y="1185042"/>
                </a:cubicBezTo>
                <a:cubicBezTo>
                  <a:pt x="11961851" y="1179258"/>
                  <a:pt x="11940852" y="1169143"/>
                  <a:pt x="11934890" y="1167695"/>
                </a:cubicBezTo>
                <a:close/>
                <a:moveTo>
                  <a:pt x="10040125" y="1145038"/>
                </a:moveTo>
                <a:cubicBezTo>
                  <a:pt x="10038852" y="1145811"/>
                  <a:pt x="10038215" y="1147875"/>
                  <a:pt x="10038215" y="1152001"/>
                </a:cubicBezTo>
                <a:cubicBezTo>
                  <a:pt x="10068759" y="1152001"/>
                  <a:pt x="10089117" y="1185042"/>
                  <a:pt x="10089117" y="1193293"/>
                </a:cubicBezTo>
                <a:cubicBezTo>
                  <a:pt x="10094203" y="1193293"/>
                  <a:pt x="10100567" y="1195365"/>
                  <a:pt x="10106298" y="1196393"/>
                </a:cubicBezTo>
                <a:cubicBezTo>
                  <a:pt x="10112017" y="1197421"/>
                  <a:pt x="10117117" y="1197421"/>
                  <a:pt x="10119659" y="1193293"/>
                </a:cubicBezTo>
                <a:cubicBezTo>
                  <a:pt x="10114573" y="1185042"/>
                  <a:pt x="10073845" y="1176775"/>
                  <a:pt x="10089117" y="1168521"/>
                </a:cubicBezTo>
                <a:cubicBezTo>
                  <a:pt x="10078943" y="1160268"/>
                  <a:pt x="10068759" y="1160268"/>
                  <a:pt x="10068759" y="1152001"/>
                </a:cubicBezTo>
                <a:cubicBezTo>
                  <a:pt x="10053491" y="1152001"/>
                  <a:pt x="10043944" y="1142716"/>
                  <a:pt x="10040125" y="1145038"/>
                </a:cubicBezTo>
                <a:close/>
                <a:moveTo>
                  <a:pt x="10407408" y="1144303"/>
                </a:moveTo>
                <a:cubicBezTo>
                  <a:pt x="10422958" y="1149809"/>
                  <a:pt x="10438508" y="1159442"/>
                  <a:pt x="10451869" y="1160823"/>
                </a:cubicBezTo>
                <a:cubicBezTo>
                  <a:pt x="10456322" y="1161270"/>
                  <a:pt x="10460536" y="1160823"/>
                  <a:pt x="10464420" y="1158982"/>
                </a:cubicBezTo>
                <a:cubicBezTo>
                  <a:pt x="10454058" y="1151636"/>
                  <a:pt x="10412595" y="1144303"/>
                  <a:pt x="10407408" y="1144303"/>
                </a:cubicBezTo>
                <a:close/>
                <a:moveTo>
                  <a:pt x="9472412" y="1144303"/>
                </a:moveTo>
                <a:cubicBezTo>
                  <a:pt x="9482825" y="1159713"/>
                  <a:pt x="9451597" y="1144303"/>
                  <a:pt x="9446398" y="1152001"/>
                </a:cubicBezTo>
                <a:cubicBezTo>
                  <a:pt x="9456798" y="1152001"/>
                  <a:pt x="9456798" y="1159713"/>
                  <a:pt x="9462010" y="1159713"/>
                </a:cubicBezTo>
                <a:cubicBezTo>
                  <a:pt x="9467211" y="1144303"/>
                  <a:pt x="9503638" y="1175137"/>
                  <a:pt x="9508838" y="1167425"/>
                </a:cubicBezTo>
                <a:cubicBezTo>
                  <a:pt x="9493225" y="1159713"/>
                  <a:pt x="9493225" y="1152001"/>
                  <a:pt x="9472412" y="1144303"/>
                </a:cubicBezTo>
                <a:close/>
                <a:moveTo>
                  <a:pt x="11904055" y="1142990"/>
                </a:moveTo>
                <a:cubicBezTo>
                  <a:pt x="11963182" y="1168020"/>
                  <a:pt x="12023586" y="1195134"/>
                  <a:pt x="12083357" y="1223304"/>
                </a:cubicBezTo>
                <a:lnTo>
                  <a:pt x="12146583" y="1254489"/>
                </a:lnTo>
                <a:lnTo>
                  <a:pt x="12146583" y="1329757"/>
                </a:lnTo>
                <a:lnTo>
                  <a:pt x="12130273" y="1316119"/>
                </a:lnTo>
                <a:cubicBezTo>
                  <a:pt x="12100717" y="1295255"/>
                  <a:pt x="12068579" y="1276489"/>
                  <a:pt x="12032582" y="1259793"/>
                </a:cubicBezTo>
                <a:cubicBezTo>
                  <a:pt x="12027445" y="1251460"/>
                  <a:pt x="12037732" y="1251460"/>
                  <a:pt x="12027445" y="1243111"/>
                </a:cubicBezTo>
                <a:lnTo>
                  <a:pt x="11986337" y="1214523"/>
                </a:lnTo>
                <a:cubicBezTo>
                  <a:pt x="12001329" y="1221369"/>
                  <a:pt x="12006378" y="1223573"/>
                  <a:pt x="12006378" y="1219177"/>
                </a:cubicBezTo>
                <a:cubicBezTo>
                  <a:pt x="12006378" y="1219177"/>
                  <a:pt x="11997547" y="1212561"/>
                  <a:pt x="11989360" y="1208163"/>
                </a:cubicBezTo>
                <a:lnTo>
                  <a:pt x="11955464" y="1193051"/>
                </a:lnTo>
                <a:cubicBezTo>
                  <a:pt x="11955464" y="1201399"/>
                  <a:pt x="11945191" y="1184716"/>
                  <a:pt x="11934904" y="1184716"/>
                </a:cubicBezTo>
                <a:cubicBezTo>
                  <a:pt x="11945191" y="1193051"/>
                  <a:pt x="11955464" y="1209747"/>
                  <a:pt x="11960601" y="1218080"/>
                </a:cubicBezTo>
                <a:cubicBezTo>
                  <a:pt x="11909192" y="1193051"/>
                  <a:pt x="11888632" y="1209747"/>
                  <a:pt x="11842349" y="1176368"/>
                </a:cubicBezTo>
                <a:cubicBezTo>
                  <a:pt x="11857773" y="1159687"/>
                  <a:pt x="11893770" y="1168020"/>
                  <a:pt x="11904055" y="1142990"/>
                </a:cubicBezTo>
                <a:close/>
                <a:moveTo>
                  <a:pt x="9929617" y="1135494"/>
                </a:moveTo>
                <a:cubicBezTo>
                  <a:pt x="9924189" y="1135494"/>
                  <a:pt x="9918759" y="1153111"/>
                  <a:pt x="9935045" y="1161919"/>
                </a:cubicBezTo>
                <a:cubicBezTo>
                  <a:pt x="9935045" y="1144303"/>
                  <a:pt x="9945900" y="1144303"/>
                  <a:pt x="9929617" y="1135494"/>
                </a:cubicBezTo>
                <a:close/>
                <a:moveTo>
                  <a:pt x="9375846" y="1126686"/>
                </a:moveTo>
                <a:lnTo>
                  <a:pt x="9375846" y="1144303"/>
                </a:lnTo>
                <a:cubicBezTo>
                  <a:pt x="9390776" y="1144303"/>
                  <a:pt x="9405707" y="1144303"/>
                  <a:pt x="9405707" y="1135494"/>
                </a:cubicBezTo>
                <a:close/>
                <a:moveTo>
                  <a:pt x="9425982" y="1124209"/>
                </a:moveTo>
                <a:cubicBezTo>
                  <a:pt x="9420211" y="1123934"/>
                  <a:pt x="9415009" y="1124484"/>
                  <a:pt x="9411108" y="1126686"/>
                </a:cubicBezTo>
                <a:cubicBezTo>
                  <a:pt x="9431923" y="1135494"/>
                  <a:pt x="9447524" y="1135494"/>
                  <a:pt x="9473550" y="1144303"/>
                </a:cubicBezTo>
                <a:lnTo>
                  <a:pt x="9473550" y="1126686"/>
                </a:lnTo>
                <a:cubicBezTo>
                  <a:pt x="9465740" y="1133292"/>
                  <a:pt x="9443298" y="1125035"/>
                  <a:pt x="9425982" y="1124209"/>
                </a:cubicBezTo>
                <a:close/>
                <a:moveTo>
                  <a:pt x="2390310" y="1085879"/>
                </a:moveTo>
                <a:cubicBezTo>
                  <a:pt x="2379809" y="1084020"/>
                  <a:pt x="2360717" y="1091455"/>
                  <a:pt x="2375985" y="1091455"/>
                </a:cubicBezTo>
                <a:cubicBezTo>
                  <a:pt x="2375985" y="1084839"/>
                  <a:pt x="2386170" y="1091455"/>
                  <a:pt x="2396356" y="1091455"/>
                </a:cubicBezTo>
                <a:cubicBezTo>
                  <a:pt x="2396356" y="1088150"/>
                  <a:pt x="2393810" y="1086498"/>
                  <a:pt x="2390310" y="1085879"/>
                </a:cubicBezTo>
                <a:close/>
                <a:moveTo>
                  <a:pt x="9815628" y="1082647"/>
                </a:moveTo>
                <a:cubicBezTo>
                  <a:pt x="9815628" y="1100263"/>
                  <a:pt x="9842768" y="1100263"/>
                  <a:pt x="9842768" y="1100263"/>
                </a:cubicBezTo>
                <a:cubicBezTo>
                  <a:pt x="9837340" y="1091455"/>
                  <a:pt x="9831912" y="1091455"/>
                  <a:pt x="9815628" y="1082647"/>
                </a:cubicBezTo>
                <a:close/>
                <a:moveTo>
                  <a:pt x="6403249" y="1078237"/>
                </a:moveTo>
                <a:lnTo>
                  <a:pt x="6413206" y="1091455"/>
                </a:lnTo>
                <a:cubicBezTo>
                  <a:pt x="6428136" y="1091455"/>
                  <a:pt x="6433109" y="1084839"/>
                  <a:pt x="6433109" y="1078237"/>
                </a:cubicBezTo>
                <a:cubicBezTo>
                  <a:pt x="6418179" y="1084839"/>
                  <a:pt x="6418179" y="1078237"/>
                  <a:pt x="6403249" y="1078237"/>
                </a:cubicBezTo>
                <a:close/>
                <a:moveTo>
                  <a:pt x="9816365" y="1045757"/>
                </a:moveTo>
                <a:cubicBezTo>
                  <a:pt x="9811992" y="1045757"/>
                  <a:pt x="9808752" y="1047408"/>
                  <a:pt x="9807455" y="1051812"/>
                </a:cubicBezTo>
                <a:cubicBezTo>
                  <a:pt x="9812643" y="1051812"/>
                  <a:pt x="9817818" y="1051812"/>
                  <a:pt x="9823005" y="1060620"/>
                </a:cubicBezTo>
                <a:cubicBezTo>
                  <a:pt x="9833368" y="1043004"/>
                  <a:pt x="9843730" y="1060620"/>
                  <a:pt x="9843730" y="1069429"/>
                </a:cubicBezTo>
                <a:cubicBezTo>
                  <a:pt x="9848918" y="1060620"/>
                  <a:pt x="9859280" y="1069429"/>
                  <a:pt x="9864467" y="1060620"/>
                </a:cubicBezTo>
                <a:cubicBezTo>
                  <a:pt x="9852805" y="1060620"/>
                  <a:pt x="9829485" y="1045757"/>
                  <a:pt x="9816365" y="1045757"/>
                </a:cubicBezTo>
                <a:close/>
                <a:moveTo>
                  <a:pt x="3096745" y="994555"/>
                </a:moveTo>
                <a:cubicBezTo>
                  <a:pt x="3050929" y="1009234"/>
                  <a:pt x="2994941" y="1009234"/>
                  <a:pt x="2974583" y="1016581"/>
                </a:cubicBezTo>
                <a:cubicBezTo>
                  <a:pt x="3005115" y="1016581"/>
                  <a:pt x="3066201" y="1009234"/>
                  <a:pt x="3096745" y="994555"/>
                </a:cubicBezTo>
                <a:close/>
                <a:moveTo>
                  <a:pt x="3251474" y="950513"/>
                </a:moveTo>
                <a:lnTo>
                  <a:pt x="3232645" y="957424"/>
                </a:lnTo>
                <a:lnTo>
                  <a:pt x="3213303" y="962908"/>
                </a:lnTo>
                <a:cubicBezTo>
                  <a:pt x="3212656" y="963178"/>
                  <a:pt x="3216238" y="962624"/>
                  <a:pt x="3221464" y="961527"/>
                </a:cubicBezTo>
                <a:lnTo>
                  <a:pt x="3232645" y="957424"/>
                </a:lnTo>
                <a:lnTo>
                  <a:pt x="3232723" y="957402"/>
                </a:lnTo>
                <a:close/>
                <a:moveTo>
                  <a:pt x="3886022" y="944321"/>
                </a:moveTo>
                <a:cubicBezTo>
                  <a:pt x="3879680" y="943908"/>
                  <a:pt x="3866021" y="957120"/>
                  <a:pt x="3858211" y="950513"/>
                </a:cubicBezTo>
                <a:lnTo>
                  <a:pt x="3831727" y="957225"/>
                </a:lnTo>
                <a:lnTo>
                  <a:pt x="3816595" y="951623"/>
                </a:lnTo>
                <a:cubicBezTo>
                  <a:pt x="3808788" y="952719"/>
                  <a:pt x="3800981" y="954925"/>
                  <a:pt x="3795782" y="950513"/>
                </a:cubicBezTo>
                <a:cubicBezTo>
                  <a:pt x="3811382" y="959322"/>
                  <a:pt x="3780168" y="950513"/>
                  <a:pt x="3764554" y="959322"/>
                </a:cubicBezTo>
                <a:cubicBezTo>
                  <a:pt x="3772361" y="961527"/>
                  <a:pt x="3781472" y="962082"/>
                  <a:pt x="3791392" y="961664"/>
                </a:cubicBezTo>
                <a:cubicBezTo>
                  <a:pt x="3801311" y="961257"/>
                  <a:pt x="3812041" y="959876"/>
                  <a:pt x="3823098" y="958225"/>
                </a:cubicBezTo>
                <a:lnTo>
                  <a:pt x="3837409" y="959322"/>
                </a:lnTo>
                <a:lnTo>
                  <a:pt x="3889437" y="950513"/>
                </a:lnTo>
                <a:cubicBezTo>
                  <a:pt x="3889437" y="946110"/>
                  <a:pt x="3888136" y="944458"/>
                  <a:pt x="3886022" y="944321"/>
                </a:cubicBezTo>
                <a:close/>
                <a:moveTo>
                  <a:pt x="3910061" y="932899"/>
                </a:moveTo>
                <a:cubicBezTo>
                  <a:pt x="3905177" y="941707"/>
                  <a:pt x="3900293" y="941707"/>
                  <a:pt x="3900293" y="950513"/>
                </a:cubicBezTo>
                <a:cubicBezTo>
                  <a:pt x="3911288" y="943911"/>
                  <a:pt x="3908543" y="952164"/>
                  <a:pt x="3914729" y="953003"/>
                </a:cubicBezTo>
                <a:cubicBezTo>
                  <a:pt x="3916793" y="953274"/>
                  <a:pt x="3919841" y="952719"/>
                  <a:pt x="3924725" y="950513"/>
                </a:cubicBezTo>
                <a:cubicBezTo>
                  <a:pt x="3924725" y="941707"/>
                  <a:pt x="3910061" y="950513"/>
                  <a:pt x="3910061" y="932899"/>
                </a:cubicBezTo>
                <a:close/>
                <a:moveTo>
                  <a:pt x="4062930" y="924090"/>
                </a:moveTo>
                <a:cubicBezTo>
                  <a:pt x="4057743" y="924090"/>
                  <a:pt x="4073293" y="924090"/>
                  <a:pt x="4068106" y="932899"/>
                </a:cubicBezTo>
                <a:cubicBezTo>
                  <a:pt x="4114757" y="924090"/>
                  <a:pt x="4083656" y="932899"/>
                  <a:pt x="4062930" y="924090"/>
                </a:cubicBezTo>
                <a:close/>
                <a:moveTo>
                  <a:pt x="7682360" y="919694"/>
                </a:moveTo>
                <a:cubicBezTo>
                  <a:pt x="7677210" y="927391"/>
                  <a:pt x="7661761" y="935104"/>
                  <a:pt x="7656599" y="927391"/>
                </a:cubicBezTo>
                <a:cubicBezTo>
                  <a:pt x="7641150" y="942816"/>
                  <a:pt x="7682360" y="927391"/>
                  <a:pt x="7713269" y="935104"/>
                </a:cubicBezTo>
                <a:cubicBezTo>
                  <a:pt x="7702957" y="942816"/>
                  <a:pt x="7713269" y="942816"/>
                  <a:pt x="7718419" y="942816"/>
                </a:cubicBezTo>
                <a:cubicBezTo>
                  <a:pt x="7759629" y="942816"/>
                  <a:pt x="7816288" y="942816"/>
                  <a:pt x="7842037" y="950513"/>
                </a:cubicBezTo>
                <a:cubicBezTo>
                  <a:pt x="7805977" y="935104"/>
                  <a:pt x="7739018" y="950513"/>
                  <a:pt x="7723570" y="927391"/>
                </a:cubicBezTo>
                <a:cubicBezTo>
                  <a:pt x="7708121" y="935104"/>
                  <a:pt x="7702957" y="927391"/>
                  <a:pt x="7682360" y="919694"/>
                </a:cubicBezTo>
                <a:close/>
                <a:moveTo>
                  <a:pt x="2814414" y="893269"/>
                </a:moveTo>
                <a:cubicBezTo>
                  <a:pt x="2799028" y="902077"/>
                  <a:pt x="2773393" y="902077"/>
                  <a:pt x="2768270" y="910886"/>
                </a:cubicBezTo>
                <a:cubicBezTo>
                  <a:pt x="2783641" y="902077"/>
                  <a:pt x="2809289" y="910886"/>
                  <a:pt x="2814414" y="893269"/>
                </a:cubicBezTo>
                <a:close/>
                <a:moveTo>
                  <a:pt x="2838272" y="888865"/>
                </a:moveTo>
                <a:cubicBezTo>
                  <a:pt x="2828600" y="888865"/>
                  <a:pt x="2816995" y="893269"/>
                  <a:pt x="2819576" y="902077"/>
                </a:cubicBezTo>
                <a:cubicBezTo>
                  <a:pt x="2840200" y="893269"/>
                  <a:pt x="2829888" y="902077"/>
                  <a:pt x="2845362" y="902077"/>
                </a:cubicBezTo>
                <a:cubicBezTo>
                  <a:pt x="2855680" y="893269"/>
                  <a:pt x="2847943" y="888865"/>
                  <a:pt x="2838272" y="888865"/>
                </a:cubicBezTo>
                <a:close/>
                <a:moveTo>
                  <a:pt x="1267040" y="858025"/>
                </a:moveTo>
                <a:cubicBezTo>
                  <a:pt x="1251768" y="866846"/>
                  <a:pt x="1236496" y="858025"/>
                  <a:pt x="1226312" y="875653"/>
                </a:cubicBezTo>
                <a:cubicBezTo>
                  <a:pt x="1236496" y="875653"/>
                  <a:pt x="1267040" y="866846"/>
                  <a:pt x="1267040" y="858025"/>
                </a:cubicBezTo>
                <a:close/>
                <a:moveTo>
                  <a:pt x="7252979" y="856931"/>
                </a:moveTo>
                <a:cubicBezTo>
                  <a:pt x="7248360" y="855828"/>
                  <a:pt x="7244602" y="855826"/>
                  <a:pt x="7242096" y="858025"/>
                </a:cubicBezTo>
                <a:cubicBezTo>
                  <a:pt x="7257128" y="866846"/>
                  <a:pt x="7292201" y="866846"/>
                  <a:pt x="7302235" y="875653"/>
                </a:cubicBezTo>
                <a:cubicBezTo>
                  <a:pt x="7302235" y="866846"/>
                  <a:pt x="7307245" y="866846"/>
                  <a:pt x="7307245" y="866846"/>
                </a:cubicBezTo>
                <a:cubicBezTo>
                  <a:pt x="7288446" y="873451"/>
                  <a:pt x="7266836" y="860240"/>
                  <a:pt x="7252979" y="856931"/>
                </a:cubicBezTo>
                <a:close/>
                <a:moveTo>
                  <a:pt x="5010604" y="849230"/>
                </a:moveTo>
                <a:cubicBezTo>
                  <a:pt x="4999749" y="849230"/>
                  <a:pt x="4978037" y="849230"/>
                  <a:pt x="4972609" y="858025"/>
                </a:cubicBezTo>
                <a:cubicBezTo>
                  <a:pt x="4983465" y="858025"/>
                  <a:pt x="5010604" y="858025"/>
                  <a:pt x="5010604" y="849230"/>
                </a:cubicBezTo>
                <a:close/>
                <a:moveTo>
                  <a:pt x="3028876" y="849230"/>
                </a:moveTo>
                <a:cubicBezTo>
                  <a:pt x="3008607" y="858025"/>
                  <a:pt x="2968068" y="858025"/>
                  <a:pt x="2932590" y="866846"/>
                </a:cubicBezTo>
                <a:cubicBezTo>
                  <a:pt x="2912321" y="866846"/>
                  <a:pt x="2876855" y="875653"/>
                  <a:pt x="2876855" y="884461"/>
                </a:cubicBezTo>
                <a:lnTo>
                  <a:pt x="2886990" y="893269"/>
                </a:lnTo>
                <a:cubicBezTo>
                  <a:pt x="2902186" y="884461"/>
                  <a:pt x="2892051" y="875653"/>
                  <a:pt x="2912321" y="875653"/>
                </a:cubicBezTo>
                <a:cubicBezTo>
                  <a:pt x="2912321" y="884461"/>
                  <a:pt x="2902186" y="884461"/>
                  <a:pt x="2912321" y="884461"/>
                </a:cubicBezTo>
                <a:cubicBezTo>
                  <a:pt x="2942724" y="866846"/>
                  <a:pt x="2993398" y="866846"/>
                  <a:pt x="3028876" y="849230"/>
                </a:cubicBezTo>
                <a:close/>
                <a:moveTo>
                  <a:pt x="4120926" y="844087"/>
                </a:moveTo>
                <a:cubicBezTo>
                  <a:pt x="4096581" y="842070"/>
                  <a:pt x="4068391" y="844089"/>
                  <a:pt x="4037638" y="852166"/>
                </a:cubicBezTo>
                <a:cubicBezTo>
                  <a:pt x="4006880" y="852166"/>
                  <a:pt x="3965884" y="844089"/>
                  <a:pt x="3935126" y="860229"/>
                </a:cubicBezTo>
                <a:cubicBezTo>
                  <a:pt x="3930001" y="852166"/>
                  <a:pt x="3894131" y="860229"/>
                  <a:pt x="3878746" y="860229"/>
                </a:cubicBezTo>
                <a:cubicBezTo>
                  <a:pt x="3796744" y="860229"/>
                  <a:pt x="3730114" y="884461"/>
                  <a:pt x="3653237" y="884461"/>
                </a:cubicBezTo>
                <a:cubicBezTo>
                  <a:pt x="3653237" y="892525"/>
                  <a:pt x="3617354" y="892525"/>
                  <a:pt x="3607105" y="900602"/>
                </a:cubicBezTo>
                <a:lnTo>
                  <a:pt x="3658360" y="900602"/>
                </a:lnTo>
                <a:cubicBezTo>
                  <a:pt x="3668610" y="892525"/>
                  <a:pt x="3678858" y="892525"/>
                  <a:pt x="3678858" y="900602"/>
                </a:cubicBezTo>
                <a:cubicBezTo>
                  <a:pt x="3683983" y="908680"/>
                  <a:pt x="3653237" y="908680"/>
                  <a:pt x="3658360" y="916757"/>
                </a:cubicBezTo>
                <a:cubicBezTo>
                  <a:pt x="3745487" y="876384"/>
                  <a:pt x="3812117" y="932899"/>
                  <a:pt x="3894131" y="900602"/>
                </a:cubicBezTo>
                <a:cubicBezTo>
                  <a:pt x="3919752" y="884461"/>
                  <a:pt x="3960759" y="908680"/>
                  <a:pt x="3971009" y="892525"/>
                </a:cubicBezTo>
                <a:cubicBezTo>
                  <a:pt x="3971009" y="908680"/>
                  <a:pt x="4012003" y="892525"/>
                  <a:pt x="4022265" y="884461"/>
                </a:cubicBezTo>
                <a:cubicBezTo>
                  <a:pt x="4058134" y="900602"/>
                  <a:pt x="4109391" y="876384"/>
                  <a:pt x="4155523" y="884461"/>
                </a:cubicBezTo>
                <a:cubicBezTo>
                  <a:pt x="4160647" y="884461"/>
                  <a:pt x="4170896" y="876384"/>
                  <a:pt x="4176020" y="876384"/>
                </a:cubicBezTo>
                <a:cubicBezTo>
                  <a:pt x="4170896" y="884461"/>
                  <a:pt x="4191393" y="884461"/>
                  <a:pt x="4181145" y="876384"/>
                </a:cubicBezTo>
                <a:cubicBezTo>
                  <a:pt x="4186269" y="868306"/>
                  <a:pt x="4196518" y="868306"/>
                  <a:pt x="4196518" y="868306"/>
                </a:cubicBezTo>
                <a:cubicBezTo>
                  <a:pt x="4201641" y="876384"/>
                  <a:pt x="4191393" y="876384"/>
                  <a:pt x="4201641" y="884461"/>
                </a:cubicBezTo>
                <a:cubicBezTo>
                  <a:pt x="4217027" y="884461"/>
                  <a:pt x="4211904" y="868306"/>
                  <a:pt x="4217027" y="876384"/>
                </a:cubicBezTo>
                <a:cubicBezTo>
                  <a:pt x="4232401" y="876384"/>
                  <a:pt x="4247775" y="868306"/>
                  <a:pt x="4232401" y="860229"/>
                </a:cubicBezTo>
                <a:cubicBezTo>
                  <a:pt x="4222152" y="860229"/>
                  <a:pt x="4227277" y="868306"/>
                  <a:pt x="4222152" y="868306"/>
                </a:cubicBezTo>
                <a:cubicBezTo>
                  <a:pt x="4217027" y="860229"/>
                  <a:pt x="4191393" y="844089"/>
                  <a:pt x="4181145" y="860229"/>
                </a:cubicBezTo>
                <a:cubicBezTo>
                  <a:pt x="4165772" y="852159"/>
                  <a:pt x="4145271" y="846105"/>
                  <a:pt x="4120926" y="844087"/>
                </a:cubicBezTo>
                <a:close/>
                <a:moveTo>
                  <a:pt x="6031639" y="827203"/>
                </a:moveTo>
                <a:cubicBezTo>
                  <a:pt x="6005991" y="844818"/>
                  <a:pt x="5939337" y="827203"/>
                  <a:pt x="5898317" y="836012"/>
                </a:cubicBezTo>
                <a:cubicBezTo>
                  <a:pt x="5934212" y="836012"/>
                  <a:pt x="5970108" y="844818"/>
                  <a:pt x="6011129" y="844818"/>
                </a:cubicBezTo>
                <a:cubicBezTo>
                  <a:pt x="6005991" y="836012"/>
                  <a:pt x="6036762" y="836012"/>
                  <a:pt x="6031639" y="827203"/>
                </a:cubicBezTo>
                <a:close/>
                <a:moveTo>
                  <a:pt x="5534254" y="826102"/>
                </a:moveTo>
                <a:cubicBezTo>
                  <a:pt x="5526692" y="827203"/>
                  <a:pt x="5517870" y="831608"/>
                  <a:pt x="5512827" y="836012"/>
                </a:cubicBezTo>
                <a:cubicBezTo>
                  <a:pt x="5527948" y="836012"/>
                  <a:pt x="5543081" y="827203"/>
                  <a:pt x="5548116" y="836012"/>
                </a:cubicBezTo>
                <a:cubicBezTo>
                  <a:pt x="5548116" y="827203"/>
                  <a:pt x="5541815" y="825001"/>
                  <a:pt x="5534254" y="826102"/>
                </a:cubicBezTo>
                <a:close/>
                <a:moveTo>
                  <a:pt x="5944462" y="818395"/>
                </a:moveTo>
                <a:cubicBezTo>
                  <a:pt x="5923952" y="818395"/>
                  <a:pt x="5918827" y="827203"/>
                  <a:pt x="5898317" y="827203"/>
                </a:cubicBezTo>
                <a:cubicBezTo>
                  <a:pt x="5903442" y="827203"/>
                  <a:pt x="5939337" y="827203"/>
                  <a:pt x="5944462" y="818395"/>
                </a:cubicBezTo>
                <a:close/>
                <a:moveTo>
                  <a:pt x="7776116" y="800779"/>
                </a:moveTo>
                <a:cubicBezTo>
                  <a:pt x="7776116" y="809587"/>
                  <a:pt x="7766031" y="809587"/>
                  <a:pt x="7781151" y="818395"/>
                </a:cubicBezTo>
                <a:lnTo>
                  <a:pt x="7781151" y="809587"/>
                </a:lnTo>
                <a:lnTo>
                  <a:pt x="7801319" y="809587"/>
                </a:lnTo>
                <a:cubicBezTo>
                  <a:pt x="7791236" y="809587"/>
                  <a:pt x="7786200" y="800779"/>
                  <a:pt x="7776116" y="800779"/>
                </a:cubicBezTo>
                <a:close/>
                <a:moveTo>
                  <a:pt x="6115032" y="791970"/>
                </a:moveTo>
                <a:cubicBezTo>
                  <a:pt x="6120017" y="800779"/>
                  <a:pt x="6124990" y="800779"/>
                  <a:pt x="6139920" y="800779"/>
                </a:cubicBezTo>
                <a:cubicBezTo>
                  <a:pt x="6134947" y="800779"/>
                  <a:pt x="6124990" y="800779"/>
                  <a:pt x="6115032" y="791970"/>
                </a:cubicBezTo>
                <a:close/>
                <a:moveTo>
                  <a:pt x="6053048" y="765547"/>
                </a:moveTo>
                <a:cubicBezTo>
                  <a:pt x="6063917" y="774356"/>
                  <a:pt x="6063917" y="765547"/>
                  <a:pt x="6074771" y="774356"/>
                </a:cubicBezTo>
                <a:cubicBezTo>
                  <a:pt x="6074771" y="765547"/>
                  <a:pt x="6063917" y="765547"/>
                  <a:pt x="6053048" y="765547"/>
                </a:cubicBezTo>
                <a:close/>
                <a:moveTo>
                  <a:pt x="7489507" y="744441"/>
                </a:moveTo>
                <a:cubicBezTo>
                  <a:pt x="7481815" y="745361"/>
                  <a:pt x="7477969" y="747187"/>
                  <a:pt x="7483092" y="750868"/>
                </a:cubicBezTo>
                <a:cubicBezTo>
                  <a:pt x="7485661" y="747187"/>
                  <a:pt x="7490786" y="750868"/>
                  <a:pt x="7495909" y="753613"/>
                </a:cubicBezTo>
                <a:lnTo>
                  <a:pt x="7503285" y="756022"/>
                </a:lnTo>
                <a:cubicBezTo>
                  <a:pt x="7505525" y="755914"/>
                  <a:pt x="7507448" y="754533"/>
                  <a:pt x="7508726" y="750868"/>
                </a:cubicBezTo>
                <a:close/>
                <a:moveTo>
                  <a:pt x="7426688" y="734713"/>
                </a:moveTo>
                <a:cubicBezTo>
                  <a:pt x="7436771" y="734713"/>
                  <a:pt x="7441806" y="741315"/>
                  <a:pt x="7446222" y="745727"/>
                </a:cubicBezTo>
                <a:lnTo>
                  <a:pt x="7452916" y="749582"/>
                </a:lnTo>
                <a:cubicBezTo>
                  <a:pt x="7455358" y="749582"/>
                  <a:pt x="7458204" y="747931"/>
                  <a:pt x="7461988" y="743521"/>
                </a:cubicBezTo>
                <a:cubicBezTo>
                  <a:pt x="7451891" y="743521"/>
                  <a:pt x="7441820" y="743521"/>
                  <a:pt x="7441820" y="734713"/>
                </a:cubicBezTo>
                <a:close/>
                <a:moveTo>
                  <a:pt x="4049063" y="717096"/>
                </a:moveTo>
                <a:cubicBezTo>
                  <a:pt x="4053947" y="725905"/>
                  <a:pt x="4053947" y="734713"/>
                  <a:pt x="4058831" y="734713"/>
                </a:cubicBezTo>
                <a:cubicBezTo>
                  <a:pt x="4068611" y="725905"/>
                  <a:pt x="4058831" y="717096"/>
                  <a:pt x="4049063" y="717096"/>
                </a:cubicBezTo>
                <a:close/>
                <a:moveTo>
                  <a:pt x="3161667" y="668092"/>
                </a:moveTo>
                <a:lnTo>
                  <a:pt x="3161665" y="668093"/>
                </a:lnTo>
                <a:lnTo>
                  <a:pt x="3161665" y="668093"/>
                </a:lnTo>
                <a:close/>
                <a:moveTo>
                  <a:pt x="3178179" y="659852"/>
                </a:moveTo>
                <a:cubicBezTo>
                  <a:pt x="3170625" y="664249"/>
                  <a:pt x="3163058" y="662045"/>
                  <a:pt x="3156756" y="660948"/>
                </a:cubicBezTo>
                <a:lnTo>
                  <a:pt x="3142889" y="668660"/>
                </a:lnTo>
                <a:lnTo>
                  <a:pt x="3161665" y="668093"/>
                </a:lnTo>
                <a:lnTo>
                  <a:pt x="3161642" y="668104"/>
                </a:lnTo>
                <a:lnTo>
                  <a:pt x="3159958" y="668944"/>
                </a:lnTo>
                <a:lnTo>
                  <a:pt x="3142889" y="677469"/>
                </a:lnTo>
                <a:lnTo>
                  <a:pt x="3161642" y="668104"/>
                </a:lnTo>
                <a:lnTo>
                  <a:pt x="3161665" y="668093"/>
                </a:lnTo>
                <a:close/>
                <a:moveTo>
                  <a:pt x="4545758" y="659108"/>
                </a:moveTo>
                <a:cubicBezTo>
                  <a:pt x="4514910" y="667185"/>
                  <a:pt x="4478926" y="667185"/>
                  <a:pt x="4442943" y="667185"/>
                </a:cubicBezTo>
                <a:cubicBezTo>
                  <a:pt x="4453229" y="675263"/>
                  <a:pt x="4437805" y="683340"/>
                  <a:pt x="4448091" y="683340"/>
                </a:cubicBezTo>
                <a:cubicBezTo>
                  <a:pt x="4448091" y="675263"/>
                  <a:pt x="4458364" y="675263"/>
                  <a:pt x="4463502" y="675263"/>
                </a:cubicBezTo>
                <a:cubicBezTo>
                  <a:pt x="4463502" y="691404"/>
                  <a:pt x="4478926" y="683340"/>
                  <a:pt x="4484077" y="699482"/>
                </a:cubicBezTo>
                <a:cubicBezTo>
                  <a:pt x="4484077" y="683340"/>
                  <a:pt x="4540620" y="691404"/>
                  <a:pt x="4530334" y="683340"/>
                </a:cubicBezTo>
                <a:cubicBezTo>
                  <a:pt x="4540620" y="683340"/>
                  <a:pt x="4535470" y="691404"/>
                  <a:pt x="4545758" y="691404"/>
                </a:cubicBezTo>
                <a:cubicBezTo>
                  <a:pt x="4586880" y="683340"/>
                  <a:pt x="4638286" y="667185"/>
                  <a:pt x="4674271" y="675263"/>
                </a:cubicBezTo>
                <a:cubicBezTo>
                  <a:pt x="4663997" y="667185"/>
                  <a:pt x="4663997" y="675263"/>
                  <a:pt x="4679409" y="667185"/>
                </a:cubicBezTo>
                <a:cubicBezTo>
                  <a:pt x="4648573" y="675263"/>
                  <a:pt x="4602302" y="651031"/>
                  <a:pt x="4571468" y="667185"/>
                </a:cubicBezTo>
                <a:cubicBezTo>
                  <a:pt x="4566317" y="675263"/>
                  <a:pt x="4545758" y="667185"/>
                  <a:pt x="4545758" y="659108"/>
                </a:cubicBezTo>
                <a:close/>
                <a:moveTo>
                  <a:pt x="5072010" y="652415"/>
                </a:moveTo>
                <a:cubicBezTo>
                  <a:pt x="5052473" y="653241"/>
                  <a:pt x="5034316" y="655445"/>
                  <a:pt x="5018754" y="659852"/>
                </a:cubicBezTo>
                <a:lnTo>
                  <a:pt x="5000002" y="665345"/>
                </a:lnTo>
                <a:cubicBezTo>
                  <a:pt x="4991094" y="668660"/>
                  <a:pt x="4983465" y="673057"/>
                  <a:pt x="4983465" y="677469"/>
                </a:cubicBezTo>
                <a:lnTo>
                  <a:pt x="5022802" y="660433"/>
                </a:lnTo>
                <a:lnTo>
                  <a:pt x="5086192" y="669757"/>
                </a:lnTo>
                <a:cubicBezTo>
                  <a:pt x="5112130" y="670851"/>
                  <a:pt x="5140674" y="668660"/>
                  <a:pt x="5169206" y="659852"/>
                </a:cubicBezTo>
                <a:cubicBezTo>
                  <a:pt x="5184768" y="668660"/>
                  <a:pt x="5148456" y="668660"/>
                  <a:pt x="5169206" y="677469"/>
                </a:cubicBezTo>
                <a:cubicBezTo>
                  <a:pt x="5195144" y="659852"/>
                  <a:pt x="5247033" y="668660"/>
                  <a:pt x="5252220" y="659852"/>
                </a:cubicBezTo>
                <a:cubicBezTo>
                  <a:pt x="5201631" y="659852"/>
                  <a:pt x="5130617" y="649935"/>
                  <a:pt x="5072010" y="652415"/>
                </a:cubicBezTo>
                <a:close/>
                <a:moveTo>
                  <a:pt x="6790899" y="613597"/>
                </a:moveTo>
                <a:cubicBezTo>
                  <a:pt x="6782627" y="615799"/>
                  <a:pt x="6774991" y="620203"/>
                  <a:pt x="6772442" y="624606"/>
                </a:cubicBezTo>
                <a:cubicBezTo>
                  <a:pt x="6787712" y="615799"/>
                  <a:pt x="6802986" y="624606"/>
                  <a:pt x="6813170" y="615799"/>
                </a:cubicBezTo>
                <a:cubicBezTo>
                  <a:pt x="6808078" y="611395"/>
                  <a:pt x="6799171" y="611395"/>
                  <a:pt x="6790899" y="613597"/>
                </a:cubicBezTo>
                <a:close/>
                <a:moveTo>
                  <a:pt x="6962420" y="606991"/>
                </a:moveTo>
                <a:cubicBezTo>
                  <a:pt x="6956815" y="611401"/>
                  <a:pt x="6961802" y="613607"/>
                  <a:pt x="6967393" y="613607"/>
                </a:cubicBezTo>
                <a:cubicBezTo>
                  <a:pt x="6972998" y="613607"/>
                  <a:pt x="6979212" y="611401"/>
                  <a:pt x="6979212" y="606991"/>
                </a:cubicBezTo>
                <a:close/>
                <a:moveTo>
                  <a:pt x="5130052" y="605069"/>
                </a:moveTo>
                <a:cubicBezTo>
                  <a:pt x="5121911" y="605895"/>
                  <a:pt x="5113769" y="609196"/>
                  <a:pt x="5116483" y="615799"/>
                </a:cubicBezTo>
                <a:cubicBezTo>
                  <a:pt x="5127338" y="609197"/>
                  <a:pt x="5132766" y="609197"/>
                  <a:pt x="5143622" y="609197"/>
                </a:cubicBezTo>
                <a:cubicBezTo>
                  <a:pt x="5146336" y="605895"/>
                  <a:pt x="5138194" y="604244"/>
                  <a:pt x="5130052" y="605069"/>
                </a:cubicBezTo>
                <a:close/>
                <a:moveTo>
                  <a:pt x="1890060" y="604244"/>
                </a:moveTo>
                <a:cubicBezTo>
                  <a:pt x="1885987" y="604244"/>
                  <a:pt x="1880557" y="605895"/>
                  <a:pt x="1872409" y="609197"/>
                </a:cubicBezTo>
                <a:lnTo>
                  <a:pt x="1866981" y="615799"/>
                </a:lnTo>
                <a:cubicBezTo>
                  <a:pt x="1883277" y="609197"/>
                  <a:pt x="1883277" y="609197"/>
                  <a:pt x="1899560" y="609197"/>
                </a:cubicBezTo>
                <a:cubicBezTo>
                  <a:pt x="1896846" y="605895"/>
                  <a:pt x="1894132" y="604244"/>
                  <a:pt x="1890060" y="604244"/>
                </a:cubicBezTo>
                <a:close/>
                <a:moveTo>
                  <a:pt x="6887366" y="584978"/>
                </a:moveTo>
                <a:cubicBezTo>
                  <a:pt x="6882241" y="584978"/>
                  <a:pt x="6861732" y="584978"/>
                  <a:pt x="6856607" y="592677"/>
                </a:cubicBezTo>
                <a:cubicBezTo>
                  <a:pt x="6869424" y="592677"/>
                  <a:pt x="6875826" y="592677"/>
                  <a:pt x="6880963" y="593650"/>
                </a:cubicBezTo>
                <a:lnTo>
                  <a:pt x="6893651" y="598776"/>
                </a:lnTo>
                <a:lnTo>
                  <a:pt x="6893653" y="598780"/>
                </a:lnTo>
                <a:lnTo>
                  <a:pt x="6884953" y="611505"/>
                </a:lnTo>
                <a:cubicBezTo>
                  <a:pt x="6882886" y="614355"/>
                  <a:pt x="6880963" y="615799"/>
                  <a:pt x="6877117" y="615799"/>
                </a:cubicBezTo>
                <a:lnTo>
                  <a:pt x="6892490" y="615799"/>
                </a:lnTo>
                <a:cubicBezTo>
                  <a:pt x="6892490" y="611956"/>
                  <a:pt x="6895059" y="608101"/>
                  <a:pt x="6895704" y="603284"/>
                </a:cubicBezTo>
                <a:lnTo>
                  <a:pt x="6893653" y="598780"/>
                </a:lnTo>
                <a:lnTo>
                  <a:pt x="6893654" y="598778"/>
                </a:lnTo>
                <a:lnTo>
                  <a:pt x="6893651" y="598776"/>
                </a:lnTo>
                <a:close/>
                <a:moveTo>
                  <a:pt x="2021722" y="567362"/>
                </a:moveTo>
                <a:cubicBezTo>
                  <a:pt x="2001212" y="576170"/>
                  <a:pt x="1996075" y="567362"/>
                  <a:pt x="1980702" y="576170"/>
                </a:cubicBezTo>
                <a:lnTo>
                  <a:pt x="1984941" y="583462"/>
                </a:lnTo>
                <a:cubicBezTo>
                  <a:pt x="1988547" y="584153"/>
                  <a:pt x="1993836" y="583327"/>
                  <a:pt x="1999290" y="581676"/>
                </a:cubicBezTo>
                <a:cubicBezTo>
                  <a:pt x="2010183" y="578376"/>
                  <a:pt x="2021722" y="571758"/>
                  <a:pt x="2021722" y="567362"/>
                </a:cubicBezTo>
                <a:close/>
                <a:moveTo>
                  <a:pt x="6655708" y="558553"/>
                </a:moveTo>
                <a:lnTo>
                  <a:pt x="6666905" y="569567"/>
                </a:lnTo>
                <a:cubicBezTo>
                  <a:pt x="6670638" y="571758"/>
                  <a:pt x="6675623" y="571758"/>
                  <a:pt x="6685580" y="567362"/>
                </a:cubicBezTo>
                <a:cubicBezTo>
                  <a:pt x="6685580" y="558553"/>
                  <a:pt x="6660693" y="558553"/>
                  <a:pt x="6655708" y="558553"/>
                </a:cubicBezTo>
                <a:close/>
                <a:moveTo>
                  <a:pt x="5143179" y="549745"/>
                </a:moveTo>
                <a:cubicBezTo>
                  <a:pt x="5143179" y="558553"/>
                  <a:pt x="5113306" y="576170"/>
                  <a:pt x="5128249" y="558553"/>
                </a:cubicBezTo>
                <a:cubicBezTo>
                  <a:pt x="5108334" y="558553"/>
                  <a:pt x="5118291" y="576170"/>
                  <a:pt x="5108334" y="584978"/>
                </a:cubicBezTo>
                <a:cubicBezTo>
                  <a:pt x="5123264" y="576170"/>
                  <a:pt x="5128249" y="576170"/>
                  <a:pt x="5143179" y="567362"/>
                </a:cubicBezTo>
                <a:cubicBezTo>
                  <a:pt x="5123264" y="567362"/>
                  <a:pt x="5168054" y="558553"/>
                  <a:pt x="5143179" y="549745"/>
                </a:cubicBezTo>
                <a:close/>
                <a:moveTo>
                  <a:pt x="3615899" y="543684"/>
                </a:moveTo>
                <a:lnTo>
                  <a:pt x="3631359" y="543684"/>
                </a:lnTo>
                <a:lnTo>
                  <a:pt x="3621694" y="546784"/>
                </a:lnTo>
                <a:cubicBezTo>
                  <a:pt x="3618468" y="547812"/>
                  <a:pt x="3615899" y="547812"/>
                  <a:pt x="3615899" y="543684"/>
                </a:cubicBezTo>
                <a:close/>
                <a:moveTo>
                  <a:pt x="4771709" y="540939"/>
                </a:moveTo>
                <a:cubicBezTo>
                  <a:pt x="4756437" y="540939"/>
                  <a:pt x="4741165" y="540939"/>
                  <a:pt x="4730992" y="549745"/>
                </a:cubicBezTo>
                <a:lnTo>
                  <a:pt x="4756437" y="549745"/>
                </a:lnTo>
                <a:cubicBezTo>
                  <a:pt x="4756437" y="540939"/>
                  <a:pt x="4771709" y="549745"/>
                  <a:pt x="4771709" y="540939"/>
                </a:cubicBezTo>
                <a:close/>
                <a:moveTo>
                  <a:pt x="5173495" y="532117"/>
                </a:moveTo>
                <a:lnTo>
                  <a:pt x="5195208" y="540939"/>
                </a:lnTo>
                <a:cubicBezTo>
                  <a:pt x="5195208" y="532117"/>
                  <a:pt x="5184352" y="532117"/>
                  <a:pt x="5173495" y="532117"/>
                </a:cubicBezTo>
                <a:close/>
                <a:moveTo>
                  <a:pt x="3698343" y="527164"/>
                </a:moveTo>
                <a:cubicBezTo>
                  <a:pt x="3641659" y="518911"/>
                  <a:pt x="3569513" y="551938"/>
                  <a:pt x="3507680" y="551938"/>
                </a:cubicBezTo>
                <a:cubicBezTo>
                  <a:pt x="3497368" y="560204"/>
                  <a:pt x="3507680" y="560204"/>
                  <a:pt x="3497368" y="560204"/>
                </a:cubicBezTo>
                <a:cubicBezTo>
                  <a:pt x="3487056" y="551938"/>
                  <a:pt x="3481907" y="568458"/>
                  <a:pt x="3461295" y="568458"/>
                </a:cubicBezTo>
                <a:cubicBezTo>
                  <a:pt x="3461295" y="568458"/>
                  <a:pt x="3456146" y="576711"/>
                  <a:pt x="3445834" y="576711"/>
                </a:cubicBezTo>
                <a:cubicBezTo>
                  <a:pt x="3435534" y="568458"/>
                  <a:pt x="3461295" y="568458"/>
                  <a:pt x="3461295" y="560204"/>
                </a:cubicBezTo>
                <a:cubicBezTo>
                  <a:pt x="3450996" y="560204"/>
                  <a:pt x="3430372" y="551938"/>
                  <a:pt x="3430372" y="560204"/>
                </a:cubicBezTo>
                <a:cubicBezTo>
                  <a:pt x="3435534" y="568458"/>
                  <a:pt x="3435534" y="576711"/>
                  <a:pt x="3425223" y="584978"/>
                </a:cubicBezTo>
                <a:cubicBezTo>
                  <a:pt x="3461295" y="584978"/>
                  <a:pt x="3492219" y="576711"/>
                  <a:pt x="3512830" y="560204"/>
                </a:cubicBezTo>
                <a:lnTo>
                  <a:pt x="3533441" y="560204"/>
                </a:lnTo>
                <a:cubicBezTo>
                  <a:pt x="3528292" y="568458"/>
                  <a:pt x="3507680" y="568458"/>
                  <a:pt x="3502518" y="576711"/>
                </a:cubicBezTo>
                <a:lnTo>
                  <a:pt x="3502518" y="584978"/>
                </a:lnTo>
                <a:cubicBezTo>
                  <a:pt x="3559215" y="560204"/>
                  <a:pt x="3595288" y="568458"/>
                  <a:pt x="3631359" y="543684"/>
                </a:cubicBezTo>
                <a:lnTo>
                  <a:pt x="3646822" y="543684"/>
                </a:lnTo>
                <a:cubicBezTo>
                  <a:pt x="3646822" y="551938"/>
                  <a:pt x="3631359" y="568458"/>
                  <a:pt x="3641659" y="576711"/>
                </a:cubicBezTo>
                <a:cubicBezTo>
                  <a:pt x="3646822" y="560204"/>
                  <a:pt x="3672582" y="543684"/>
                  <a:pt x="3698343" y="551938"/>
                </a:cubicBezTo>
                <a:cubicBezTo>
                  <a:pt x="3698343" y="543684"/>
                  <a:pt x="3677731" y="551938"/>
                  <a:pt x="3682894" y="543684"/>
                </a:cubicBezTo>
                <a:lnTo>
                  <a:pt x="3703505" y="543684"/>
                </a:lnTo>
                <a:cubicBezTo>
                  <a:pt x="3703505" y="543684"/>
                  <a:pt x="3698343" y="543684"/>
                  <a:pt x="3708654" y="551938"/>
                </a:cubicBezTo>
                <a:cubicBezTo>
                  <a:pt x="3724118" y="543684"/>
                  <a:pt x="3718966" y="551938"/>
                  <a:pt x="3729266" y="551938"/>
                </a:cubicBezTo>
                <a:cubicBezTo>
                  <a:pt x="3729266" y="535431"/>
                  <a:pt x="3693195" y="551938"/>
                  <a:pt x="3698343" y="527164"/>
                </a:cubicBezTo>
                <a:close/>
                <a:moveTo>
                  <a:pt x="3957221" y="521387"/>
                </a:moveTo>
                <a:cubicBezTo>
                  <a:pt x="3948313" y="520562"/>
                  <a:pt x="3938131" y="522213"/>
                  <a:pt x="3935581" y="525515"/>
                </a:cubicBezTo>
                <a:cubicBezTo>
                  <a:pt x="3945767" y="525515"/>
                  <a:pt x="3955939" y="525515"/>
                  <a:pt x="3971211" y="532117"/>
                </a:cubicBezTo>
                <a:cubicBezTo>
                  <a:pt x="3973760" y="525514"/>
                  <a:pt x="3966128" y="522212"/>
                  <a:pt x="3957221" y="521387"/>
                </a:cubicBezTo>
                <a:close/>
                <a:moveTo>
                  <a:pt x="5637027" y="518911"/>
                </a:moveTo>
                <a:cubicBezTo>
                  <a:pt x="5637027" y="525515"/>
                  <a:pt x="5626841" y="525515"/>
                  <a:pt x="5637027" y="532117"/>
                </a:cubicBezTo>
                <a:cubicBezTo>
                  <a:pt x="5652299" y="525515"/>
                  <a:pt x="5652299" y="525515"/>
                  <a:pt x="5667571" y="532117"/>
                </a:cubicBezTo>
                <a:lnTo>
                  <a:pt x="5667571" y="525515"/>
                </a:lnTo>
                <a:cubicBezTo>
                  <a:pt x="5657385" y="532117"/>
                  <a:pt x="5637027" y="525515"/>
                  <a:pt x="5637027" y="518911"/>
                </a:cubicBezTo>
                <a:close/>
                <a:moveTo>
                  <a:pt x="5553545" y="518911"/>
                </a:moveTo>
                <a:cubicBezTo>
                  <a:pt x="5543461" y="518911"/>
                  <a:pt x="5518255" y="532117"/>
                  <a:pt x="5518255" y="532117"/>
                </a:cubicBezTo>
                <a:cubicBezTo>
                  <a:pt x="5533375" y="525515"/>
                  <a:pt x="5553545" y="525515"/>
                  <a:pt x="5553545" y="518911"/>
                </a:cubicBezTo>
                <a:close/>
                <a:moveTo>
                  <a:pt x="3753698" y="518911"/>
                </a:moveTo>
                <a:cubicBezTo>
                  <a:pt x="3769984" y="518911"/>
                  <a:pt x="3759128" y="532117"/>
                  <a:pt x="3775424" y="525515"/>
                </a:cubicBezTo>
                <a:cubicBezTo>
                  <a:pt x="3775424" y="518911"/>
                  <a:pt x="3775424" y="518911"/>
                  <a:pt x="3769984" y="518911"/>
                </a:cubicBezTo>
                <a:close/>
                <a:moveTo>
                  <a:pt x="2485937" y="518911"/>
                </a:moveTo>
                <a:cubicBezTo>
                  <a:pt x="2480509" y="518911"/>
                  <a:pt x="2447928" y="525515"/>
                  <a:pt x="2447928" y="532117"/>
                </a:cubicBezTo>
                <a:cubicBezTo>
                  <a:pt x="2453355" y="532117"/>
                  <a:pt x="2485937" y="525515"/>
                  <a:pt x="2485937" y="518911"/>
                </a:cubicBezTo>
                <a:close/>
                <a:moveTo>
                  <a:pt x="5578547" y="515612"/>
                </a:moveTo>
                <a:cubicBezTo>
                  <a:pt x="5571495" y="513777"/>
                  <a:pt x="5561237" y="513777"/>
                  <a:pt x="5558668" y="517451"/>
                </a:cubicBezTo>
                <a:cubicBezTo>
                  <a:pt x="5566362" y="517451"/>
                  <a:pt x="5559630" y="525704"/>
                  <a:pt x="5560110" y="526732"/>
                </a:cubicBezTo>
                <a:cubicBezTo>
                  <a:pt x="5560275" y="527083"/>
                  <a:pt x="5561237" y="526623"/>
                  <a:pt x="5563806" y="524784"/>
                </a:cubicBezTo>
                <a:cubicBezTo>
                  <a:pt x="5579179" y="517451"/>
                  <a:pt x="5574055" y="524784"/>
                  <a:pt x="5579179" y="524784"/>
                </a:cubicBezTo>
                <a:cubicBezTo>
                  <a:pt x="5589440" y="521117"/>
                  <a:pt x="5585597" y="517447"/>
                  <a:pt x="5578547" y="515612"/>
                </a:cubicBezTo>
                <a:close/>
                <a:moveTo>
                  <a:pt x="3722738" y="515497"/>
                </a:moveTo>
                <a:cubicBezTo>
                  <a:pt x="3719090" y="515154"/>
                  <a:pt x="3715696" y="515614"/>
                  <a:pt x="3712982" y="517451"/>
                </a:cubicBezTo>
                <a:cubicBezTo>
                  <a:pt x="3729266" y="517451"/>
                  <a:pt x="3727229" y="525704"/>
                  <a:pt x="3736656" y="526732"/>
                </a:cubicBezTo>
                <a:cubicBezTo>
                  <a:pt x="3739794" y="527083"/>
                  <a:pt x="3744196" y="526623"/>
                  <a:pt x="3750991" y="524784"/>
                </a:cubicBezTo>
                <a:cubicBezTo>
                  <a:pt x="3746921" y="524784"/>
                  <a:pt x="3733682" y="516527"/>
                  <a:pt x="3722738" y="515497"/>
                </a:cubicBezTo>
                <a:close/>
                <a:moveTo>
                  <a:pt x="6248670" y="510104"/>
                </a:moveTo>
                <a:cubicBezTo>
                  <a:pt x="6253782" y="527719"/>
                  <a:pt x="6207789" y="510104"/>
                  <a:pt x="6207789" y="518911"/>
                </a:cubicBezTo>
                <a:cubicBezTo>
                  <a:pt x="6223113" y="518911"/>
                  <a:pt x="6228223" y="518911"/>
                  <a:pt x="6223113" y="527719"/>
                </a:cubicBezTo>
                <a:cubicBezTo>
                  <a:pt x="6248670" y="527719"/>
                  <a:pt x="6248670" y="527719"/>
                  <a:pt x="6248670" y="518911"/>
                </a:cubicBezTo>
                <a:cubicBezTo>
                  <a:pt x="6274217" y="518911"/>
                  <a:pt x="6263992" y="527719"/>
                  <a:pt x="6279327" y="527719"/>
                </a:cubicBezTo>
                <a:cubicBezTo>
                  <a:pt x="6274217" y="527719"/>
                  <a:pt x="6294663" y="510104"/>
                  <a:pt x="6284440" y="518911"/>
                </a:cubicBezTo>
                <a:cubicBezTo>
                  <a:pt x="6274217" y="527719"/>
                  <a:pt x="6258881" y="510104"/>
                  <a:pt x="6248670" y="510104"/>
                </a:cubicBezTo>
                <a:close/>
                <a:moveTo>
                  <a:pt x="6068611" y="501296"/>
                </a:moveTo>
                <a:cubicBezTo>
                  <a:pt x="6068611" y="510104"/>
                  <a:pt x="6047620" y="492488"/>
                  <a:pt x="6047620" y="510104"/>
                </a:cubicBezTo>
                <a:cubicBezTo>
                  <a:pt x="6058121" y="510104"/>
                  <a:pt x="6052870" y="518911"/>
                  <a:pt x="6063359" y="518911"/>
                </a:cubicBezTo>
                <a:cubicBezTo>
                  <a:pt x="6068611" y="510104"/>
                  <a:pt x="6068611" y="518911"/>
                  <a:pt x="6073861" y="518911"/>
                </a:cubicBezTo>
                <a:lnTo>
                  <a:pt x="6084362" y="518911"/>
                </a:lnTo>
                <a:lnTo>
                  <a:pt x="6098787" y="518911"/>
                </a:lnTo>
                <a:cubicBezTo>
                  <a:pt x="6107973" y="521116"/>
                  <a:pt x="6115856" y="523322"/>
                  <a:pt x="6115856" y="518911"/>
                </a:cubicBezTo>
                <a:lnTo>
                  <a:pt x="6121094" y="522213"/>
                </a:lnTo>
                <a:cubicBezTo>
                  <a:pt x="6123725" y="523322"/>
                  <a:pt x="6126343" y="523322"/>
                  <a:pt x="6126343" y="518911"/>
                </a:cubicBezTo>
                <a:cubicBezTo>
                  <a:pt x="6105353" y="510104"/>
                  <a:pt x="6100102" y="518911"/>
                  <a:pt x="6084362" y="518911"/>
                </a:cubicBezTo>
                <a:cubicBezTo>
                  <a:pt x="6079112" y="510104"/>
                  <a:pt x="6073861" y="510104"/>
                  <a:pt x="6068611" y="501296"/>
                </a:cubicBezTo>
                <a:close/>
                <a:moveTo>
                  <a:pt x="5960746" y="501296"/>
                </a:moveTo>
                <a:cubicBezTo>
                  <a:pt x="5981028" y="510104"/>
                  <a:pt x="5991162" y="510104"/>
                  <a:pt x="6011432" y="518911"/>
                </a:cubicBezTo>
                <a:cubicBezTo>
                  <a:pt x="5991162" y="501296"/>
                  <a:pt x="6036762" y="527719"/>
                  <a:pt x="6036762" y="501296"/>
                </a:cubicBezTo>
                <a:close/>
                <a:moveTo>
                  <a:pt x="5920030" y="501296"/>
                </a:moveTo>
                <a:cubicBezTo>
                  <a:pt x="5909172" y="501296"/>
                  <a:pt x="5887449" y="501296"/>
                  <a:pt x="5887449" y="510104"/>
                </a:cubicBezTo>
                <a:cubicBezTo>
                  <a:pt x="5892890" y="510104"/>
                  <a:pt x="5920030" y="510104"/>
                  <a:pt x="5920030" y="501296"/>
                </a:cubicBezTo>
                <a:close/>
                <a:moveTo>
                  <a:pt x="5846732" y="501296"/>
                </a:moveTo>
                <a:lnTo>
                  <a:pt x="5852160" y="510104"/>
                </a:lnTo>
                <a:cubicBezTo>
                  <a:pt x="5868456" y="501296"/>
                  <a:pt x="5873884" y="518911"/>
                  <a:pt x="5884742" y="501296"/>
                </a:cubicBezTo>
                <a:close/>
                <a:moveTo>
                  <a:pt x="5816872" y="501296"/>
                </a:moveTo>
                <a:lnTo>
                  <a:pt x="5829094" y="511214"/>
                </a:lnTo>
                <a:cubicBezTo>
                  <a:pt x="5835193" y="512308"/>
                  <a:pt x="5841305" y="510104"/>
                  <a:pt x="5841305" y="501296"/>
                </a:cubicBezTo>
                <a:close/>
                <a:moveTo>
                  <a:pt x="2193029" y="498625"/>
                </a:moveTo>
                <a:cubicBezTo>
                  <a:pt x="2191743" y="496580"/>
                  <a:pt x="2190459" y="496580"/>
                  <a:pt x="2187890" y="500673"/>
                </a:cubicBezTo>
                <a:cubicBezTo>
                  <a:pt x="2090084" y="517030"/>
                  <a:pt x="2028314" y="525202"/>
                  <a:pt x="1904774" y="557917"/>
                </a:cubicBezTo>
                <a:cubicBezTo>
                  <a:pt x="1899624" y="566104"/>
                  <a:pt x="1899624" y="574276"/>
                  <a:pt x="1889337" y="582462"/>
                </a:cubicBezTo>
                <a:cubicBezTo>
                  <a:pt x="1894487" y="566104"/>
                  <a:pt x="1843016" y="590634"/>
                  <a:pt x="1863602" y="574276"/>
                </a:cubicBezTo>
                <a:cubicBezTo>
                  <a:pt x="1837866" y="574276"/>
                  <a:pt x="1817267" y="582462"/>
                  <a:pt x="1801831" y="590634"/>
                </a:cubicBezTo>
                <a:cubicBezTo>
                  <a:pt x="1827567" y="582462"/>
                  <a:pt x="1812130" y="598819"/>
                  <a:pt x="1806980" y="606991"/>
                </a:cubicBezTo>
                <a:cubicBezTo>
                  <a:pt x="1817267" y="598819"/>
                  <a:pt x="1827567" y="598819"/>
                  <a:pt x="1832717" y="598819"/>
                </a:cubicBezTo>
                <a:cubicBezTo>
                  <a:pt x="1843016" y="590634"/>
                  <a:pt x="1832717" y="582462"/>
                  <a:pt x="1837866" y="582462"/>
                </a:cubicBezTo>
                <a:cubicBezTo>
                  <a:pt x="1858453" y="582462"/>
                  <a:pt x="1853303" y="590634"/>
                  <a:pt x="1873888" y="590634"/>
                </a:cubicBezTo>
                <a:cubicBezTo>
                  <a:pt x="1889337" y="582462"/>
                  <a:pt x="1894487" y="582462"/>
                  <a:pt x="1915073" y="582462"/>
                </a:cubicBezTo>
                <a:cubicBezTo>
                  <a:pt x="1909923" y="566104"/>
                  <a:pt x="1951107" y="566104"/>
                  <a:pt x="1966544" y="557917"/>
                </a:cubicBezTo>
                <a:cubicBezTo>
                  <a:pt x="1987130" y="557917"/>
                  <a:pt x="2007728" y="549745"/>
                  <a:pt x="2023164" y="549745"/>
                </a:cubicBezTo>
                <a:cubicBezTo>
                  <a:pt x="2095234" y="533388"/>
                  <a:pt x="2151856" y="508845"/>
                  <a:pt x="2198177" y="508845"/>
                </a:cubicBezTo>
                <a:cubicBezTo>
                  <a:pt x="2195602" y="504759"/>
                  <a:pt x="2194315" y="500670"/>
                  <a:pt x="2193029" y="498625"/>
                </a:cubicBezTo>
                <a:close/>
                <a:moveTo>
                  <a:pt x="3592690" y="497993"/>
                </a:moveTo>
                <a:cubicBezTo>
                  <a:pt x="3579626" y="499094"/>
                  <a:pt x="3565939" y="501296"/>
                  <a:pt x="3560960" y="501296"/>
                </a:cubicBezTo>
                <a:lnTo>
                  <a:pt x="3560960" y="510104"/>
                </a:lnTo>
                <a:cubicBezTo>
                  <a:pt x="3590820" y="510104"/>
                  <a:pt x="3600765" y="501296"/>
                  <a:pt x="3620680" y="501296"/>
                </a:cubicBezTo>
                <a:cubicBezTo>
                  <a:pt x="3618194" y="496892"/>
                  <a:pt x="3605754" y="496892"/>
                  <a:pt x="3592690" y="497993"/>
                </a:cubicBezTo>
                <a:close/>
                <a:moveTo>
                  <a:pt x="5645845" y="492488"/>
                </a:moveTo>
                <a:cubicBezTo>
                  <a:pt x="5666761" y="510104"/>
                  <a:pt x="5708590" y="492488"/>
                  <a:pt x="5729506" y="510104"/>
                </a:cubicBezTo>
                <a:cubicBezTo>
                  <a:pt x="5739956" y="492488"/>
                  <a:pt x="5771334" y="518911"/>
                  <a:pt x="5787012" y="501296"/>
                </a:cubicBezTo>
                <a:cubicBezTo>
                  <a:pt x="5745183" y="501296"/>
                  <a:pt x="5698126" y="492488"/>
                  <a:pt x="5645845" y="492488"/>
                </a:cubicBezTo>
                <a:close/>
                <a:moveTo>
                  <a:pt x="5523723" y="489185"/>
                </a:moveTo>
                <a:cubicBezTo>
                  <a:pt x="5517955" y="488084"/>
                  <a:pt x="5512827" y="488084"/>
                  <a:pt x="5512827" y="492488"/>
                </a:cubicBezTo>
                <a:cubicBezTo>
                  <a:pt x="5533338" y="492488"/>
                  <a:pt x="5538463" y="492488"/>
                  <a:pt x="5533338" y="501296"/>
                </a:cubicBezTo>
                <a:cubicBezTo>
                  <a:pt x="5538463" y="501296"/>
                  <a:pt x="5558973" y="501296"/>
                  <a:pt x="5558973" y="492488"/>
                </a:cubicBezTo>
                <a:cubicBezTo>
                  <a:pt x="5543598" y="501296"/>
                  <a:pt x="5538463" y="492488"/>
                  <a:pt x="5538463" y="492488"/>
                </a:cubicBezTo>
                <a:cubicBezTo>
                  <a:pt x="5535900" y="492488"/>
                  <a:pt x="5529492" y="490286"/>
                  <a:pt x="5523723" y="489185"/>
                </a:cubicBezTo>
                <a:close/>
                <a:moveTo>
                  <a:pt x="2229394" y="486983"/>
                </a:moveTo>
                <a:cubicBezTo>
                  <a:pt x="2217735" y="485882"/>
                  <a:pt x="2203484" y="488084"/>
                  <a:pt x="2200896" y="492488"/>
                </a:cubicBezTo>
                <a:cubicBezTo>
                  <a:pt x="2221623" y="492488"/>
                  <a:pt x="2237173" y="492488"/>
                  <a:pt x="2242347" y="501296"/>
                </a:cubicBezTo>
                <a:cubicBezTo>
                  <a:pt x="2250122" y="492488"/>
                  <a:pt x="2241054" y="488084"/>
                  <a:pt x="2229394" y="486983"/>
                </a:cubicBezTo>
                <a:close/>
                <a:moveTo>
                  <a:pt x="3996807" y="483679"/>
                </a:moveTo>
                <a:cubicBezTo>
                  <a:pt x="3999382" y="483679"/>
                  <a:pt x="4007104" y="485695"/>
                  <a:pt x="4017400" y="487711"/>
                </a:cubicBezTo>
                <a:lnTo>
                  <a:pt x="4019520" y="487949"/>
                </a:lnTo>
                <a:lnTo>
                  <a:pt x="4043142" y="491743"/>
                </a:lnTo>
                <a:cubicBezTo>
                  <a:pt x="4027693" y="507898"/>
                  <a:pt x="3976209" y="515976"/>
                  <a:pt x="3960759" y="507898"/>
                </a:cubicBezTo>
                <a:cubicBezTo>
                  <a:pt x="3976209" y="499821"/>
                  <a:pt x="3976209" y="507898"/>
                  <a:pt x="3986508" y="499821"/>
                </a:cubicBezTo>
                <a:cubicBezTo>
                  <a:pt x="3981358" y="491743"/>
                  <a:pt x="3924725" y="499821"/>
                  <a:pt x="3924725" y="515976"/>
                </a:cubicBezTo>
                <a:cubicBezTo>
                  <a:pt x="3960759" y="507898"/>
                  <a:pt x="3976209" y="515976"/>
                  <a:pt x="3996807" y="524053"/>
                </a:cubicBezTo>
                <a:cubicBezTo>
                  <a:pt x="4001957" y="532117"/>
                  <a:pt x="4017394" y="515976"/>
                  <a:pt x="4027693" y="524053"/>
                </a:cubicBezTo>
                <a:cubicBezTo>
                  <a:pt x="4012257" y="515976"/>
                  <a:pt x="4017394" y="532117"/>
                  <a:pt x="4022544" y="532117"/>
                </a:cubicBezTo>
                <a:cubicBezTo>
                  <a:pt x="4027693" y="524053"/>
                  <a:pt x="4037993" y="524053"/>
                  <a:pt x="4043142" y="515976"/>
                </a:cubicBezTo>
                <a:cubicBezTo>
                  <a:pt x="4027693" y="524053"/>
                  <a:pt x="4032843" y="507898"/>
                  <a:pt x="4027693" y="507898"/>
                </a:cubicBezTo>
                <a:cubicBezTo>
                  <a:pt x="4037993" y="507898"/>
                  <a:pt x="4037993" y="507898"/>
                  <a:pt x="4043142" y="499821"/>
                </a:cubicBezTo>
                <a:cubicBezTo>
                  <a:pt x="4053442" y="507898"/>
                  <a:pt x="4053442" y="515976"/>
                  <a:pt x="4068889" y="515976"/>
                </a:cubicBezTo>
                <a:cubicBezTo>
                  <a:pt x="4074039" y="507898"/>
                  <a:pt x="4058592" y="507898"/>
                  <a:pt x="4068889" y="499821"/>
                </a:cubicBezTo>
                <a:cubicBezTo>
                  <a:pt x="4058592" y="503865"/>
                  <a:pt x="4054732" y="501851"/>
                  <a:pt x="4051506" y="499821"/>
                </a:cubicBezTo>
                <a:lnTo>
                  <a:pt x="4043142" y="499821"/>
                </a:lnTo>
                <a:lnTo>
                  <a:pt x="4037993" y="499821"/>
                </a:lnTo>
                <a:lnTo>
                  <a:pt x="4053442" y="491743"/>
                </a:lnTo>
                <a:lnTo>
                  <a:pt x="4019520" y="487949"/>
                </a:lnTo>
                <a:lnTo>
                  <a:pt x="4018044" y="487711"/>
                </a:lnTo>
                <a:cubicBezTo>
                  <a:pt x="4008391" y="487711"/>
                  <a:pt x="3999382" y="487711"/>
                  <a:pt x="3996807" y="483679"/>
                </a:cubicBezTo>
                <a:close/>
                <a:moveTo>
                  <a:pt x="4114757" y="474871"/>
                </a:moveTo>
                <a:cubicBezTo>
                  <a:pt x="4109784" y="483679"/>
                  <a:pt x="4084895" y="466063"/>
                  <a:pt x="4089867" y="483679"/>
                </a:cubicBezTo>
                <a:cubicBezTo>
                  <a:pt x="4104798" y="474871"/>
                  <a:pt x="4104798" y="483679"/>
                  <a:pt x="4114757" y="483679"/>
                </a:cubicBezTo>
                <a:close/>
                <a:moveTo>
                  <a:pt x="2689531" y="466063"/>
                </a:moveTo>
                <a:cubicBezTo>
                  <a:pt x="2679586" y="474871"/>
                  <a:pt x="2659670" y="474871"/>
                  <a:pt x="2664657" y="483679"/>
                </a:cubicBezTo>
                <a:cubicBezTo>
                  <a:pt x="2669628" y="483679"/>
                  <a:pt x="2689531" y="483679"/>
                  <a:pt x="2689531" y="466063"/>
                </a:cubicBezTo>
                <a:close/>
                <a:moveTo>
                  <a:pt x="2309420" y="456160"/>
                </a:moveTo>
                <a:lnTo>
                  <a:pt x="2296729" y="457133"/>
                </a:lnTo>
                <a:cubicBezTo>
                  <a:pt x="2289985" y="466063"/>
                  <a:pt x="2284797" y="466063"/>
                  <a:pt x="2279621" y="466063"/>
                </a:cubicBezTo>
                <a:lnTo>
                  <a:pt x="2284722" y="477211"/>
                </a:lnTo>
                <a:cubicBezTo>
                  <a:pt x="2285772" y="477632"/>
                  <a:pt x="2287391" y="477077"/>
                  <a:pt x="2289985" y="474871"/>
                </a:cubicBezTo>
                <a:cubicBezTo>
                  <a:pt x="2300348" y="466063"/>
                  <a:pt x="2331448" y="474871"/>
                  <a:pt x="2336623" y="457256"/>
                </a:cubicBezTo>
                <a:cubicBezTo>
                  <a:pt x="2328853" y="457256"/>
                  <a:pt x="2319781" y="459461"/>
                  <a:pt x="2312013" y="460557"/>
                </a:cubicBezTo>
                <a:lnTo>
                  <a:pt x="2296576" y="457527"/>
                </a:lnTo>
                <a:close/>
                <a:moveTo>
                  <a:pt x="4341943" y="448998"/>
                </a:moveTo>
                <a:cubicBezTo>
                  <a:pt x="4339569" y="447345"/>
                  <a:pt x="4336008" y="447345"/>
                  <a:pt x="4331256" y="450654"/>
                </a:cubicBezTo>
                <a:lnTo>
                  <a:pt x="4345503" y="457256"/>
                </a:lnTo>
                <a:cubicBezTo>
                  <a:pt x="4345503" y="453955"/>
                  <a:pt x="4344318" y="450650"/>
                  <a:pt x="4341943" y="448998"/>
                </a:cubicBezTo>
                <a:close/>
                <a:moveTo>
                  <a:pt x="4167074" y="448448"/>
                </a:moveTo>
                <a:cubicBezTo>
                  <a:pt x="4156713" y="448448"/>
                  <a:pt x="4125613" y="457256"/>
                  <a:pt x="4146350" y="457256"/>
                </a:cubicBezTo>
                <a:cubicBezTo>
                  <a:pt x="4154119" y="452845"/>
                  <a:pt x="4159294" y="457256"/>
                  <a:pt x="4164481" y="460557"/>
                </a:cubicBezTo>
                <a:lnTo>
                  <a:pt x="4172578" y="463452"/>
                </a:lnTo>
                <a:cubicBezTo>
                  <a:pt x="4175501" y="463317"/>
                  <a:pt x="4178741" y="461653"/>
                  <a:pt x="4182625" y="457256"/>
                </a:cubicBezTo>
                <a:cubicBezTo>
                  <a:pt x="4172263" y="457256"/>
                  <a:pt x="4167074" y="457256"/>
                  <a:pt x="4167074" y="448448"/>
                </a:cubicBezTo>
                <a:close/>
                <a:moveTo>
                  <a:pt x="2530727" y="448448"/>
                </a:moveTo>
                <a:lnTo>
                  <a:pt x="2535700" y="457256"/>
                </a:lnTo>
                <a:cubicBezTo>
                  <a:pt x="2535700" y="457256"/>
                  <a:pt x="2545657" y="448448"/>
                  <a:pt x="2530727" y="448448"/>
                </a:cubicBezTo>
                <a:close/>
                <a:moveTo>
                  <a:pt x="3615253" y="444037"/>
                </a:moveTo>
                <a:cubicBezTo>
                  <a:pt x="3604992" y="444037"/>
                  <a:pt x="3569096" y="444037"/>
                  <a:pt x="3574221" y="448448"/>
                </a:cubicBezTo>
                <a:cubicBezTo>
                  <a:pt x="3584481" y="444037"/>
                  <a:pt x="3610129" y="444037"/>
                  <a:pt x="3615253" y="444037"/>
                </a:cubicBezTo>
                <a:close/>
                <a:moveTo>
                  <a:pt x="2403768" y="441287"/>
                </a:moveTo>
                <a:cubicBezTo>
                  <a:pt x="2403134" y="440782"/>
                  <a:pt x="2401233" y="441287"/>
                  <a:pt x="2397431" y="443306"/>
                </a:cubicBezTo>
                <a:cubicBezTo>
                  <a:pt x="2387296" y="451383"/>
                  <a:pt x="2361966" y="451383"/>
                  <a:pt x="2351831" y="451383"/>
                </a:cubicBezTo>
                <a:cubicBezTo>
                  <a:pt x="2351831" y="459461"/>
                  <a:pt x="2341696" y="459461"/>
                  <a:pt x="2341696" y="467538"/>
                </a:cubicBezTo>
                <a:cubicBezTo>
                  <a:pt x="2356892" y="461477"/>
                  <a:pt x="2346440" y="473586"/>
                  <a:pt x="2355234" y="476617"/>
                </a:cubicBezTo>
                <a:cubicBezTo>
                  <a:pt x="2358157" y="477618"/>
                  <a:pt x="2363231" y="477618"/>
                  <a:pt x="2372101" y="475602"/>
                </a:cubicBezTo>
                <a:cubicBezTo>
                  <a:pt x="2372101" y="467538"/>
                  <a:pt x="2356892" y="475602"/>
                  <a:pt x="2356892" y="459461"/>
                </a:cubicBezTo>
                <a:lnTo>
                  <a:pt x="2392370" y="459461"/>
                </a:lnTo>
                <a:cubicBezTo>
                  <a:pt x="2396166" y="453403"/>
                  <a:pt x="2405669" y="442801"/>
                  <a:pt x="2403768" y="441287"/>
                </a:cubicBezTo>
                <a:close/>
                <a:moveTo>
                  <a:pt x="2803551" y="436879"/>
                </a:moveTo>
                <a:cubicBezTo>
                  <a:pt x="2795406" y="436879"/>
                  <a:pt x="2787260" y="438530"/>
                  <a:pt x="2787260" y="441832"/>
                </a:cubicBezTo>
                <a:cubicBezTo>
                  <a:pt x="2792688" y="441832"/>
                  <a:pt x="2796762" y="443495"/>
                  <a:pt x="2801521" y="444321"/>
                </a:cubicBezTo>
                <a:cubicBezTo>
                  <a:pt x="2806265" y="445146"/>
                  <a:pt x="2811705" y="445146"/>
                  <a:pt x="2819842" y="441832"/>
                </a:cubicBezTo>
                <a:cubicBezTo>
                  <a:pt x="2819842" y="438530"/>
                  <a:pt x="2811696" y="436879"/>
                  <a:pt x="2803551" y="436879"/>
                </a:cubicBezTo>
                <a:close/>
                <a:moveTo>
                  <a:pt x="3883616" y="435228"/>
                </a:moveTo>
                <a:cubicBezTo>
                  <a:pt x="3888665" y="444037"/>
                  <a:pt x="3878581" y="444037"/>
                  <a:pt x="3883616" y="444037"/>
                </a:cubicBezTo>
                <a:cubicBezTo>
                  <a:pt x="3888665" y="435228"/>
                  <a:pt x="3913870" y="444037"/>
                  <a:pt x="3908821" y="435228"/>
                </a:cubicBezTo>
                <a:close/>
                <a:moveTo>
                  <a:pt x="2855130" y="435228"/>
                </a:moveTo>
                <a:cubicBezTo>
                  <a:pt x="2835227" y="435228"/>
                  <a:pt x="2830255" y="435228"/>
                  <a:pt x="2825270" y="444037"/>
                </a:cubicBezTo>
                <a:cubicBezTo>
                  <a:pt x="2835227" y="444037"/>
                  <a:pt x="2850157" y="435228"/>
                  <a:pt x="2855130" y="435228"/>
                </a:cubicBezTo>
                <a:close/>
                <a:moveTo>
                  <a:pt x="4227840" y="431377"/>
                </a:moveTo>
                <a:cubicBezTo>
                  <a:pt x="4219385" y="430386"/>
                  <a:pt x="4214181" y="430386"/>
                  <a:pt x="4221988" y="434350"/>
                </a:cubicBezTo>
                <a:lnTo>
                  <a:pt x="4239818" y="441151"/>
                </a:lnTo>
                <a:lnTo>
                  <a:pt x="4239797" y="441162"/>
                </a:lnTo>
                <a:lnTo>
                  <a:pt x="4216788" y="446242"/>
                </a:lnTo>
                <a:cubicBezTo>
                  <a:pt x="4210284" y="448231"/>
                  <a:pt x="4203780" y="450207"/>
                  <a:pt x="4190761" y="450207"/>
                </a:cubicBezTo>
                <a:lnTo>
                  <a:pt x="4201250" y="455537"/>
                </a:lnTo>
                <a:cubicBezTo>
                  <a:pt x="4206540" y="455416"/>
                  <a:pt x="4213207" y="453670"/>
                  <a:pt x="4220038" y="451194"/>
                </a:cubicBezTo>
                <a:lnTo>
                  <a:pt x="4235362" y="443415"/>
                </a:lnTo>
                <a:lnTo>
                  <a:pt x="4239797" y="441162"/>
                </a:lnTo>
                <a:lnTo>
                  <a:pt x="4239829" y="441155"/>
                </a:lnTo>
                <a:lnTo>
                  <a:pt x="4239818" y="441151"/>
                </a:lnTo>
                <a:lnTo>
                  <a:pt x="4253202" y="434350"/>
                </a:lnTo>
                <a:cubicBezTo>
                  <a:pt x="4248002" y="434350"/>
                  <a:pt x="4236295" y="432368"/>
                  <a:pt x="4227840" y="431377"/>
                </a:cubicBezTo>
                <a:close/>
                <a:moveTo>
                  <a:pt x="2462396" y="428020"/>
                </a:moveTo>
                <a:cubicBezTo>
                  <a:pt x="2448735" y="428020"/>
                  <a:pt x="2432150" y="441399"/>
                  <a:pt x="2412639" y="441399"/>
                </a:cubicBezTo>
                <a:lnTo>
                  <a:pt x="2418739" y="446852"/>
                </a:lnTo>
                <a:cubicBezTo>
                  <a:pt x="2422560" y="446852"/>
                  <a:pt x="2427924" y="445364"/>
                  <a:pt x="2434099" y="443387"/>
                </a:cubicBezTo>
                <a:cubicBezTo>
                  <a:pt x="2446461" y="439409"/>
                  <a:pt x="2462075" y="433471"/>
                  <a:pt x="2475081" y="433471"/>
                </a:cubicBezTo>
                <a:cubicBezTo>
                  <a:pt x="2471177" y="429507"/>
                  <a:pt x="2466949" y="428020"/>
                  <a:pt x="2462396" y="428020"/>
                </a:cubicBezTo>
                <a:close/>
                <a:moveTo>
                  <a:pt x="4141124" y="408805"/>
                </a:moveTo>
                <a:cubicBezTo>
                  <a:pt x="4138606" y="417614"/>
                  <a:pt x="4147425" y="419819"/>
                  <a:pt x="4154359" y="419819"/>
                </a:cubicBezTo>
                <a:cubicBezTo>
                  <a:pt x="4161292" y="419819"/>
                  <a:pt x="4166341" y="417614"/>
                  <a:pt x="4166341" y="408805"/>
                </a:cubicBezTo>
                <a:cubicBezTo>
                  <a:pt x="4151209" y="417614"/>
                  <a:pt x="4151209" y="408805"/>
                  <a:pt x="4141124" y="408805"/>
                </a:cubicBezTo>
                <a:close/>
                <a:moveTo>
                  <a:pt x="4777529" y="391189"/>
                </a:moveTo>
                <a:cubicBezTo>
                  <a:pt x="4754843" y="391189"/>
                  <a:pt x="4766179" y="401093"/>
                  <a:pt x="4775405" y="402337"/>
                </a:cubicBezTo>
                <a:cubicBezTo>
                  <a:pt x="4778478" y="402758"/>
                  <a:pt x="4781313" y="402203"/>
                  <a:pt x="4782578" y="399997"/>
                </a:cubicBezTo>
                <a:cubicBezTo>
                  <a:pt x="4777529" y="399997"/>
                  <a:pt x="4772494" y="391189"/>
                  <a:pt x="4777529" y="391189"/>
                </a:cubicBezTo>
                <a:close/>
                <a:moveTo>
                  <a:pt x="3843281" y="391189"/>
                </a:moveTo>
                <a:cubicBezTo>
                  <a:pt x="3843281" y="399997"/>
                  <a:pt x="3863448" y="391189"/>
                  <a:pt x="3858413" y="408805"/>
                </a:cubicBezTo>
                <a:lnTo>
                  <a:pt x="3878581" y="408805"/>
                </a:lnTo>
                <a:cubicBezTo>
                  <a:pt x="3876050" y="404409"/>
                  <a:pt x="3873533" y="402203"/>
                  <a:pt x="3870383" y="402203"/>
                </a:cubicBezTo>
                <a:cubicBezTo>
                  <a:pt x="3857146" y="393395"/>
                  <a:pt x="3850847" y="391189"/>
                  <a:pt x="3843281" y="391189"/>
                </a:cubicBezTo>
                <a:close/>
                <a:moveTo>
                  <a:pt x="3683122" y="391189"/>
                </a:moveTo>
                <a:cubicBezTo>
                  <a:pt x="3657095" y="399997"/>
                  <a:pt x="3641495" y="408805"/>
                  <a:pt x="3620680" y="417614"/>
                </a:cubicBezTo>
                <a:cubicBezTo>
                  <a:pt x="3636294" y="408805"/>
                  <a:pt x="3636294" y="417614"/>
                  <a:pt x="3646695" y="408805"/>
                </a:cubicBezTo>
                <a:cubicBezTo>
                  <a:pt x="3657095" y="399997"/>
                  <a:pt x="3677908" y="399997"/>
                  <a:pt x="3683122" y="391189"/>
                </a:cubicBezTo>
                <a:close/>
                <a:moveTo>
                  <a:pt x="2921646" y="391189"/>
                </a:moveTo>
                <a:cubicBezTo>
                  <a:pt x="2906716" y="391189"/>
                  <a:pt x="2906716" y="399997"/>
                  <a:pt x="2906716" y="408805"/>
                </a:cubicBezTo>
                <a:cubicBezTo>
                  <a:pt x="2921646" y="408805"/>
                  <a:pt x="2936576" y="399997"/>
                  <a:pt x="2921646" y="391189"/>
                </a:cubicBezTo>
                <a:close/>
                <a:moveTo>
                  <a:pt x="2706208" y="391189"/>
                </a:moveTo>
                <a:cubicBezTo>
                  <a:pt x="2696137" y="399997"/>
                  <a:pt x="2681003" y="399997"/>
                  <a:pt x="2675968" y="408805"/>
                </a:cubicBezTo>
                <a:cubicBezTo>
                  <a:pt x="2686039" y="408805"/>
                  <a:pt x="2711256" y="399997"/>
                  <a:pt x="2706208" y="391189"/>
                </a:cubicBezTo>
                <a:close/>
                <a:moveTo>
                  <a:pt x="2577643" y="391189"/>
                </a:moveTo>
                <a:cubicBezTo>
                  <a:pt x="2551680" y="408805"/>
                  <a:pt x="2541292" y="417614"/>
                  <a:pt x="2504941" y="417614"/>
                </a:cubicBezTo>
                <a:lnTo>
                  <a:pt x="2509242" y="425055"/>
                </a:lnTo>
                <a:cubicBezTo>
                  <a:pt x="2511913" y="425880"/>
                  <a:pt x="2515646" y="425326"/>
                  <a:pt x="2519871" y="424216"/>
                </a:cubicBezTo>
                <a:cubicBezTo>
                  <a:pt x="2528310" y="422024"/>
                  <a:pt x="2538698" y="417614"/>
                  <a:pt x="2546479" y="417614"/>
                </a:cubicBezTo>
                <a:cubicBezTo>
                  <a:pt x="2556867" y="399997"/>
                  <a:pt x="2588031" y="417614"/>
                  <a:pt x="2624382" y="399997"/>
                </a:cubicBezTo>
                <a:cubicBezTo>
                  <a:pt x="2621789" y="395600"/>
                  <a:pt x="2606214" y="399997"/>
                  <a:pt x="2593232" y="402203"/>
                </a:cubicBezTo>
                <a:close/>
                <a:moveTo>
                  <a:pt x="4546618" y="383774"/>
                </a:moveTo>
                <a:cubicBezTo>
                  <a:pt x="4549187" y="392122"/>
                  <a:pt x="4567178" y="392122"/>
                  <a:pt x="4581956" y="393165"/>
                </a:cubicBezTo>
                <a:lnTo>
                  <a:pt x="4563966" y="403596"/>
                </a:lnTo>
                <a:cubicBezTo>
                  <a:pt x="4551754" y="404638"/>
                  <a:pt x="4538901" y="404638"/>
                  <a:pt x="4526044" y="400471"/>
                </a:cubicBezTo>
                <a:cubicBezTo>
                  <a:pt x="4520907" y="392122"/>
                  <a:pt x="4531195" y="392122"/>
                  <a:pt x="4546618" y="383774"/>
                </a:cubicBezTo>
                <a:close/>
                <a:moveTo>
                  <a:pt x="3013604" y="373574"/>
                </a:moveTo>
                <a:cubicBezTo>
                  <a:pt x="2998333" y="391189"/>
                  <a:pt x="2952530" y="399997"/>
                  <a:pt x="2952530" y="417614"/>
                </a:cubicBezTo>
                <a:cubicBezTo>
                  <a:pt x="2957616" y="417614"/>
                  <a:pt x="2962704" y="419819"/>
                  <a:pt x="2967157" y="420914"/>
                </a:cubicBezTo>
                <a:cubicBezTo>
                  <a:pt x="2971611" y="422024"/>
                  <a:pt x="2975432" y="422024"/>
                  <a:pt x="2977976" y="417614"/>
                </a:cubicBezTo>
                <a:cubicBezTo>
                  <a:pt x="2947432" y="408805"/>
                  <a:pt x="3028876" y="382381"/>
                  <a:pt x="3013604" y="373574"/>
                </a:cubicBezTo>
                <a:close/>
                <a:moveTo>
                  <a:pt x="4285327" y="360368"/>
                </a:moveTo>
                <a:cubicBezTo>
                  <a:pt x="4280354" y="369176"/>
                  <a:pt x="4300257" y="360368"/>
                  <a:pt x="4295284" y="369176"/>
                </a:cubicBezTo>
                <a:lnTo>
                  <a:pt x="4310214" y="369176"/>
                </a:lnTo>
                <a:cubicBezTo>
                  <a:pt x="4305242" y="360368"/>
                  <a:pt x="4290312" y="360368"/>
                  <a:pt x="4285327" y="360368"/>
                </a:cubicBezTo>
                <a:close/>
                <a:moveTo>
                  <a:pt x="4905605" y="350319"/>
                </a:moveTo>
                <a:cubicBezTo>
                  <a:pt x="4900238" y="349355"/>
                  <a:pt x="4890480" y="349355"/>
                  <a:pt x="4874867" y="351561"/>
                </a:cubicBezTo>
                <a:cubicBezTo>
                  <a:pt x="4882672" y="355958"/>
                  <a:pt x="4890479" y="357609"/>
                  <a:pt x="4896819" y="357743"/>
                </a:cubicBezTo>
                <a:cubicBezTo>
                  <a:pt x="4903158" y="357893"/>
                  <a:pt x="4908043" y="356512"/>
                  <a:pt x="4909992" y="354861"/>
                </a:cubicBezTo>
                <a:cubicBezTo>
                  <a:pt x="4911945" y="353211"/>
                  <a:pt x="4910971" y="351283"/>
                  <a:pt x="4905605" y="350319"/>
                </a:cubicBezTo>
                <a:close/>
                <a:moveTo>
                  <a:pt x="4198010" y="342753"/>
                </a:moveTo>
                <a:cubicBezTo>
                  <a:pt x="4192874" y="351561"/>
                  <a:pt x="4198010" y="351561"/>
                  <a:pt x="4203135" y="360368"/>
                </a:cubicBezTo>
                <a:cubicBezTo>
                  <a:pt x="4192874" y="360368"/>
                  <a:pt x="4182625" y="360368"/>
                  <a:pt x="4187749" y="369176"/>
                </a:cubicBezTo>
                <a:cubicBezTo>
                  <a:pt x="4198010" y="360368"/>
                  <a:pt x="4203135" y="360368"/>
                  <a:pt x="4213383" y="360368"/>
                </a:cubicBezTo>
                <a:cubicBezTo>
                  <a:pt x="4208260" y="351561"/>
                  <a:pt x="4228770" y="351561"/>
                  <a:pt x="4228770" y="342753"/>
                </a:cubicBezTo>
                <a:close/>
                <a:moveTo>
                  <a:pt x="3101478" y="301465"/>
                </a:moveTo>
                <a:cubicBezTo>
                  <a:pt x="3090742" y="301465"/>
                  <a:pt x="3070703" y="316328"/>
                  <a:pt x="3082157" y="316328"/>
                </a:cubicBezTo>
                <a:cubicBezTo>
                  <a:pt x="3082157" y="316328"/>
                  <a:pt x="3102515" y="316328"/>
                  <a:pt x="3107601" y="307520"/>
                </a:cubicBezTo>
                <a:cubicBezTo>
                  <a:pt x="3107601" y="303116"/>
                  <a:pt x="3105056" y="301465"/>
                  <a:pt x="3101478" y="301465"/>
                </a:cubicBezTo>
                <a:close/>
                <a:moveTo>
                  <a:pt x="4084895" y="298713"/>
                </a:moveTo>
                <a:cubicBezTo>
                  <a:pt x="4064209" y="298713"/>
                  <a:pt x="3976310" y="298713"/>
                  <a:pt x="4002159" y="316328"/>
                </a:cubicBezTo>
                <a:cubicBezTo>
                  <a:pt x="4033183" y="316328"/>
                  <a:pt x="4053871" y="316328"/>
                  <a:pt x="4084895" y="298713"/>
                </a:cubicBezTo>
                <a:close/>
                <a:moveTo>
                  <a:pt x="4983465" y="285494"/>
                </a:moveTo>
                <a:cubicBezTo>
                  <a:pt x="4953388" y="292840"/>
                  <a:pt x="4918304" y="300173"/>
                  <a:pt x="4918304" y="307520"/>
                </a:cubicBezTo>
                <a:cubicBezTo>
                  <a:pt x="4933348" y="300173"/>
                  <a:pt x="4973431" y="300173"/>
                  <a:pt x="4983465" y="285494"/>
                </a:cubicBezTo>
                <a:close/>
                <a:moveTo>
                  <a:pt x="3107601" y="284034"/>
                </a:moveTo>
                <a:cubicBezTo>
                  <a:pt x="3096150" y="289526"/>
                  <a:pt x="3081828" y="282653"/>
                  <a:pt x="3073238" y="288159"/>
                </a:cubicBezTo>
                <a:lnTo>
                  <a:pt x="3043213" y="297738"/>
                </a:lnTo>
                <a:cubicBezTo>
                  <a:pt x="3010910" y="301459"/>
                  <a:pt x="2979329" y="316328"/>
                  <a:pt x="2967853" y="316328"/>
                </a:cubicBezTo>
                <a:cubicBezTo>
                  <a:pt x="2967853" y="316328"/>
                  <a:pt x="2947432" y="333945"/>
                  <a:pt x="2967853" y="333945"/>
                </a:cubicBezTo>
                <a:cubicBezTo>
                  <a:pt x="2972952" y="316328"/>
                  <a:pt x="3039303" y="307520"/>
                  <a:pt x="3059711" y="307520"/>
                </a:cubicBezTo>
                <a:cubicBezTo>
                  <a:pt x="3054612" y="298713"/>
                  <a:pt x="3075022" y="307520"/>
                  <a:pt x="3075022" y="298713"/>
                </a:cubicBezTo>
                <a:lnTo>
                  <a:pt x="3092963" y="291365"/>
                </a:lnTo>
                <a:cubicBezTo>
                  <a:pt x="3099971" y="291365"/>
                  <a:pt x="3105059" y="291365"/>
                  <a:pt x="3107601" y="284034"/>
                </a:cubicBezTo>
                <a:close/>
                <a:moveTo>
                  <a:pt x="3279984" y="273383"/>
                </a:moveTo>
                <a:cubicBezTo>
                  <a:pt x="3277540" y="272282"/>
                  <a:pt x="3275098" y="272282"/>
                  <a:pt x="3267772" y="276685"/>
                </a:cubicBezTo>
                <a:lnTo>
                  <a:pt x="3267772" y="285494"/>
                </a:lnTo>
                <a:cubicBezTo>
                  <a:pt x="3282424" y="276685"/>
                  <a:pt x="3287308" y="285494"/>
                  <a:pt x="3292205" y="276685"/>
                </a:cubicBezTo>
                <a:cubicBezTo>
                  <a:pt x="3284873" y="276685"/>
                  <a:pt x="3282427" y="274484"/>
                  <a:pt x="3279984" y="273383"/>
                </a:cubicBezTo>
                <a:close/>
                <a:moveTo>
                  <a:pt x="4116535" y="269305"/>
                </a:moveTo>
                <a:cubicBezTo>
                  <a:pt x="4108799" y="269669"/>
                  <a:pt x="4080756" y="284121"/>
                  <a:pt x="4084617" y="289905"/>
                </a:cubicBezTo>
                <a:cubicBezTo>
                  <a:pt x="4105254" y="289905"/>
                  <a:pt x="4100092" y="274481"/>
                  <a:pt x="4115566" y="274481"/>
                </a:cubicBezTo>
                <a:cubicBezTo>
                  <a:pt x="4119435" y="270629"/>
                  <a:pt x="4119113" y="269184"/>
                  <a:pt x="4116535" y="269305"/>
                </a:cubicBezTo>
                <a:close/>
                <a:moveTo>
                  <a:pt x="3550104" y="267879"/>
                </a:moveTo>
                <a:cubicBezTo>
                  <a:pt x="3529367" y="267879"/>
                  <a:pt x="3503453" y="267879"/>
                  <a:pt x="3493092" y="285494"/>
                </a:cubicBezTo>
                <a:cubicBezTo>
                  <a:pt x="3513817" y="276685"/>
                  <a:pt x="3544917" y="276685"/>
                  <a:pt x="3550104" y="267879"/>
                </a:cubicBezTo>
                <a:close/>
                <a:moveTo>
                  <a:pt x="3045300" y="266972"/>
                </a:moveTo>
                <a:cubicBezTo>
                  <a:pt x="3047868" y="266972"/>
                  <a:pt x="3050440" y="266972"/>
                  <a:pt x="3051726" y="268015"/>
                </a:cubicBezTo>
                <a:lnTo>
                  <a:pt x="3051534" y="269103"/>
                </a:lnTo>
                <a:close/>
                <a:moveTo>
                  <a:pt x="4020421" y="261273"/>
                </a:moveTo>
                <a:cubicBezTo>
                  <a:pt x="4011599" y="261273"/>
                  <a:pt x="4003457" y="263475"/>
                  <a:pt x="4000742" y="267879"/>
                </a:cubicBezTo>
                <a:lnTo>
                  <a:pt x="4011599" y="276685"/>
                </a:lnTo>
                <a:cubicBezTo>
                  <a:pt x="4027883" y="259071"/>
                  <a:pt x="4027883" y="276685"/>
                  <a:pt x="4044179" y="267879"/>
                </a:cubicBezTo>
                <a:cubicBezTo>
                  <a:pt x="4038745" y="263475"/>
                  <a:pt x="4029243" y="261273"/>
                  <a:pt x="4020421" y="261273"/>
                </a:cubicBezTo>
                <a:close/>
                <a:moveTo>
                  <a:pt x="4022455" y="232646"/>
                </a:moveTo>
                <a:cubicBezTo>
                  <a:pt x="4022455" y="232646"/>
                  <a:pt x="3954586" y="232646"/>
                  <a:pt x="3965023" y="241454"/>
                </a:cubicBezTo>
                <a:cubicBezTo>
                  <a:pt x="3975475" y="232646"/>
                  <a:pt x="4001578" y="241454"/>
                  <a:pt x="4022455" y="232646"/>
                </a:cubicBezTo>
                <a:close/>
                <a:moveTo>
                  <a:pt x="3642406" y="232646"/>
                </a:moveTo>
                <a:cubicBezTo>
                  <a:pt x="3632082" y="232646"/>
                  <a:pt x="3606296" y="232646"/>
                  <a:pt x="3590820" y="250262"/>
                </a:cubicBezTo>
                <a:cubicBezTo>
                  <a:pt x="3601134" y="241454"/>
                  <a:pt x="3626932" y="241454"/>
                  <a:pt x="3642406" y="232646"/>
                </a:cubicBezTo>
                <a:close/>
                <a:moveTo>
                  <a:pt x="4766623" y="223838"/>
                </a:moveTo>
                <a:cubicBezTo>
                  <a:pt x="4751351" y="232646"/>
                  <a:pt x="4741165" y="232646"/>
                  <a:pt x="4730992" y="241454"/>
                </a:cubicBezTo>
                <a:cubicBezTo>
                  <a:pt x="4741165" y="241454"/>
                  <a:pt x="4771709" y="241454"/>
                  <a:pt x="4766623" y="223838"/>
                </a:cubicBezTo>
                <a:close/>
                <a:moveTo>
                  <a:pt x="3576017" y="222737"/>
                </a:moveTo>
                <a:cubicBezTo>
                  <a:pt x="3575456" y="221636"/>
                  <a:pt x="3573853" y="221636"/>
                  <a:pt x="3570007" y="223838"/>
                </a:cubicBezTo>
                <a:cubicBezTo>
                  <a:pt x="3570007" y="232646"/>
                  <a:pt x="3544361" y="232646"/>
                  <a:pt x="3539236" y="241454"/>
                </a:cubicBezTo>
                <a:cubicBezTo>
                  <a:pt x="3559746" y="232646"/>
                  <a:pt x="3575131" y="250262"/>
                  <a:pt x="3585392" y="232646"/>
                </a:cubicBezTo>
                <a:cubicBezTo>
                  <a:pt x="3570009" y="239252"/>
                  <a:pt x="3577701" y="226041"/>
                  <a:pt x="3576017" y="222737"/>
                </a:cubicBezTo>
                <a:close/>
                <a:moveTo>
                  <a:pt x="3377376" y="217233"/>
                </a:moveTo>
                <a:cubicBezTo>
                  <a:pt x="3372840" y="217233"/>
                  <a:pt x="3366362" y="219434"/>
                  <a:pt x="3358593" y="223838"/>
                </a:cubicBezTo>
                <a:cubicBezTo>
                  <a:pt x="3332680" y="232646"/>
                  <a:pt x="3275668" y="223838"/>
                  <a:pt x="3270479" y="241454"/>
                </a:cubicBezTo>
                <a:cubicBezTo>
                  <a:pt x="3322318" y="232646"/>
                  <a:pt x="3327493" y="232646"/>
                  <a:pt x="3384507" y="223838"/>
                </a:cubicBezTo>
                <a:cubicBezTo>
                  <a:pt x="3384507" y="219434"/>
                  <a:pt x="3381913" y="217233"/>
                  <a:pt x="3377376" y="217233"/>
                </a:cubicBezTo>
                <a:close/>
                <a:moveTo>
                  <a:pt x="3422320" y="215211"/>
                </a:moveTo>
                <a:cubicBezTo>
                  <a:pt x="3411956" y="216130"/>
                  <a:pt x="3400297" y="217966"/>
                  <a:pt x="3389934" y="217966"/>
                </a:cubicBezTo>
                <a:cubicBezTo>
                  <a:pt x="3392515" y="225299"/>
                  <a:pt x="3400296" y="227140"/>
                  <a:pt x="3410659" y="226220"/>
                </a:cubicBezTo>
                <a:cubicBezTo>
                  <a:pt x="3421021" y="225299"/>
                  <a:pt x="3433977" y="221634"/>
                  <a:pt x="3446934" y="217966"/>
                </a:cubicBezTo>
                <a:cubicBezTo>
                  <a:pt x="3441752" y="214293"/>
                  <a:pt x="3432684" y="214293"/>
                  <a:pt x="3422320" y="215211"/>
                </a:cubicBezTo>
                <a:close/>
                <a:moveTo>
                  <a:pt x="3775753" y="215031"/>
                </a:moveTo>
                <a:cubicBezTo>
                  <a:pt x="3765579" y="215031"/>
                  <a:pt x="3755394" y="215031"/>
                  <a:pt x="3755394" y="223838"/>
                </a:cubicBezTo>
                <a:cubicBezTo>
                  <a:pt x="3742665" y="228791"/>
                  <a:pt x="3740123" y="230442"/>
                  <a:pt x="3740123" y="232646"/>
                </a:cubicBezTo>
                <a:lnTo>
                  <a:pt x="3754294" y="225638"/>
                </a:lnTo>
                <a:close/>
                <a:moveTo>
                  <a:pt x="4996481" y="214746"/>
                </a:moveTo>
                <a:cubicBezTo>
                  <a:pt x="4989481" y="213921"/>
                  <a:pt x="4983117" y="213921"/>
                  <a:pt x="4978024" y="217222"/>
                </a:cubicBezTo>
                <a:cubicBezTo>
                  <a:pt x="4983123" y="220537"/>
                  <a:pt x="4993296" y="220537"/>
                  <a:pt x="5002204" y="219699"/>
                </a:cubicBezTo>
                <a:cubicBezTo>
                  <a:pt x="5011111" y="218886"/>
                  <a:pt x="5018754" y="217222"/>
                  <a:pt x="5018754" y="217222"/>
                </a:cubicBezTo>
                <a:cubicBezTo>
                  <a:pt x="5011117" y="217222"/>
                  <a:pt x="5003481" y="215571"/>
                  <a:pt x="4996481" y="214746"/>
                </a:cubicBezTo>
                <a:close/>
                <a:moveTo>
                  <a:pt x="3634821" y="214746"/>
                </a:moveTo>
                <a:cubicBezTo>
                  <a:pt x="3631088" y="215571"/>
                  <a:pt x="3626109" y="217222"/>
                  <a:pt x="3616151" y="217222"/>
                </a:cubicBezTo>
                <a:cubicBezTo>
                  <a:pt x="3616151" y="217222"/>
                  <a:pt x="3596248" y="217222"/>
                  <a:pt x="3596248" y="223838"/>
                </a:cubicBezTo>
                <a:cubicBezTo>
                  <a:pt x="3621137" y="223838"/>
                  <a:pt x="3626110" y="217222"/>
                  <a:pt x="3646013" y="217222"/>
                </a:cubicBezTo>
                <a:cubicBezTo>
                  <a:pt x="3641040" y="213921"/>
                  <a:pt x="3638554" y="213921"/>
                  <a:pt x="3634821" y="214746"/>
                </a:cubicBezTo>
                <a:close/>
                <a:moveTo>
                  <a:pt x="3467298" y="214746"/>
                </a:moveTo>
                <a:cubicBezTo>
                  <a:pt x="3458391" y="215571"/>
                  <a:pt x="3449483" y="217222"/>
                  <a:pt x="3452033" y="217222"/>
                </a:cubicBezTo>
                <a:lnTo>
                  <a:pt x="3463483" y="219699"/>
                </a:lnTo>
                <a:cubicBezTo>
                  <a:pt x="3467305" y="220537"/>
                  <a:pt x="3472392" y="220537"/>
                  <a:pt x="3482564" y="217222"/>
                </a:cubicBezTo>
                <a:cubicBezTo>
                  <a:pt x="3485113" y="213921"/>
                  <a:pt x="3476206" y="213921"/>
                  <a:pt x="3467298" y="214746"/>
                </a:cubicBezTo>
                <a:close/>
                <a:moveTo>
                  <a:pt x="4674764" y="201811"/>
                </a:moveTo>
                <a:lnTo>
                  <a:pt x="4654596" y="215031"/>
                </a:lnTo>
                <a:lnTo>
                  <a:pt x="4664679" y="215031"/>
                </a:lnTo>
                <a:lnTo>
                  <a:pt x="4663921" y="213055"/>
                </a:lnTo>
                <a:cubicBezTo>
                  <a:pt x="4678534" y="208414"/>
                  <a:pt x="4679799" y="205113"/>
                  <a:pt x="4674764" y="201811"/>
                </a:cubicBezTo>
                <a:close/>
                <a:moveTo>
                  <a:pt x="4021674" y="199941"/>
                </a:moveTo>
                <a:cubicBezTo>
                  <a:pt x="4003169" y="202914"/>
                  <a:pt x="3981058" y="214808"/>
                  <a:pt x="3961824" y="208861"/>
                </a:cubicBezTo>
                <a:cubicBezTo>
                  <a:pt x="3961824" y="200933"/>
                  <a:pt x="3982333" y="216790"/>
                  <a:pt x="3977209" y="200933"/>
                </a:cubicBezTo>
                <a:cubicBezTo>
                  <a:pt x="3966960" y="208861"/>
                  <a:pt x="3946451" y="208861"/>
                  <a:pt x="3946451" y="208861"/>
                </a:cubicBezTo>
                <a:cubicBezTo>
                  <a:pt x="3951574" y="214814"/>
                  <a:pt x="3958305" y="217277"/>
                  <a:pt x="3965910" y="217656"/>
                </a:cubicBezTo>
                <a:cubicBezTo>
                  <a:pt x="3988747" y="218765"/>
                  <a:pt x="4019520" y="200933"/>
                  <a:pt x="4038739" y="200933"/>
                </a:cubicBezTo>
                <a:cubicBezTo>
                  <a:pt x="4033611" y="198950"/>
                  <a:pt x="4027843" y="198950"/>
                  <a:pt x="4021674" y="199941"/>
                </a:cubicBezTo>
                <a:close/>
                <a:moveTo>
                  <a:pt x="5071046" y="191895"/>
                </a:moveTo>
                <a:cubicBezTo>
                  <a:pt x="5060760" y="200228"/>
                  <a:pt x="5060760" y="208577"/>
                  <a:pt x="5045336" y="208577"/>
                </a:cubicBezTo>
                <a:cubicBezTo>
                  <a:pt x="5060760" y="208577"/>
                  <a:pt x="5050486" y="225260"/>
                  <a:pt x="5045336" y="225260"/>
                </a:cubicBezTo>
                <a:cubicBezTo>
                  <a:pt x="5035049" y="225260"/>
                  <a:pt x="5024776" y="216925"/>
                  <a:pt x="5035049" y="233608"/>
                </a:cubicBezTo>
                <a:cubicBezTo>
                  <a:pt x="5014489" y="225260"/>
                  <a:pt x="4973355" y="233608"/>
                  <a:pt x="4957931" y="225260"/>
                </a:cubicBezTo>
                <a:cubicBezTo>
                  <a:pt x="4957931" y="216925"/>
                  <a:pt x="4968218" y="216925"/>
                  <a:pt x="4963080" y="208577"/>
                </a:cubicBezTo>
                <a:cubicBezTo>
                  <a:pt x="4988779" y="191895"/>
                  <a:pt x="5035049" y="191895"/>
                  <a:pt x="5071046" y="191895"/>
                </a:cubicBezTo>
                <a:close/>
                <a:moveTo>
                  <a:pt x="3661398" y="184197"/>
                </a:moveTo>
                <a:cubicBezTo>
                  <a:pt x="3631145" y="193003"/>
                  <a:pt x="3610989" y="184197"/>
                  <a:pt x="3590820" y="201811"/>
                </a:cubicBezTo>
                <a:cubicBezTo>
                  <a:pt x="3610989" y="193003"/>
                  <a:pt x="3646277" y="193003"/>
                  <a:pt x="3661398" y="184197"/>
                </a:cubicBezTo>
                <a:close/>
                <a:moveTo>
                  <a:pt x="3686496" y="181194"/>
                </a:moveTo>
                <a:cubicBezTo>
                  <a:pt x="3684036" y="180942"/>
                  <a:pt x="3681085" y="181446"/>
                  <a:pt x="3677150" y="183466"/>
                </a:cubicBezTo>
                <a:cubicBezTo>
                  <a:pt x="3671900" y="199607"/>
                  <a:pt x="3698141" y="183466"/>
                  <a:pt x="3692890" y="199607"/>
                </a:cubicBezTo>
                <a:cubicBezTo>
                  <a:pt x="3682401" y="207685"/>
                  <a:pt x="3671900" y="199607"/>
                  <a:pt x="3661398" y="207685"/>
                </a:cubicBezTo>
                <a:cubicBezTo>
                  <a:pt x="3677150" y="201635"/>
                  <a:pt x="3684033" y="213746"/>
                  <a:pt x="3688715" y="216775"/>
                </a:cubicBezTo>
                <a:cubicBezTo>
                  <a:pt x="3690272" y="217777"/>
                  <a:pt x="3691574" y="217777"/>
                  <a:pt x="3692890" y="215760"/>
                </a:cubicBezTo>
                <a:cubicBezTo>
                  <a:pt x="3687639" y="207685"/>
                  <a:pt x="3692890" y="199607"/>
                  <a:pt x="3703392" y="199607"/>
                </a:cubicBezTo>
                <a:cubicBezTo>
                  <a:pt x="3719131" y="199607"/>
                  <a:pt x="3729633" y="199607"/>
                  <a:pt x="3740123" y="191543"/>
                </a:cubicBezTo>
                <a:cubicBezTo>
                  <a:pt x="3729633" y="191543"/>
                  <a:pt x="3692890" y="199607"/>
                  <a:pt x="3708642" y="183466"/>
                </a:cubicBezTo>
                <a:cubicBezTo>
                  <a:pt x="3696828" y="189524"/>
                  <a:pt x="3693875" y="181951"/>
                  <a:pt x="3686496" y="181194"/>
                </a:cubicBezTo>
                <a:close/>
                <a:moveTo>
                  <a:pt x="4737622" y="166580"/>
                </a:moveTo>
                <a:cubicBezTo>
                  <a:pt x="4727374" y="175388"/>
                  <a:pt x="4717114" y="175388"/>
                  <a:pt x="4711989" y="175388"/>
                </a:cubicBezTo>
                <a:cubicBezTo>
                  <a:pt x="4727374" y="175388"/>
                  <a:pt x="4731221" y="185306"/>
                  <a:pt x="4743001" y="186537"/>
                </a:cubicBezTo>
                <a:cubicBezTo>
                  <a:pt x="4746923" y="186955"/>
                  <a:pt x="4751730" y="186401"/>
                  <a:pt x="4758147" y="184197"/>
                </a:cubicBezTo>
                <a:cubicBezTo>
                  <a:pt x="4753009" y="175388"/>
                  <a:pt x="4742760" y="175388"/>
                  <a:pt x="4737622" y="166580"/>
                </a:cubicBezTo>
                <a:close/>
                <a:moveTo>
                  <a:pt x="4678059" y="159974"/>
                </a:moveTo>
                <a:cubicBezTo>
                  <a:pt x="4667802" y="159974"/>
                  <a:pt x="4657544" y="162176"/>
                  <a:pt x="4654975" y="166580"/>
                </a:cubicBezTo>
                <a:lnTo>
                  <a:pt x="4701133" y="166580"/>
                </a:lnTo>
                <a:cubicBezTo>
                  <a:pt x="4698572" y="162176"/>
                  <a:pt x="4688317" y="159974"/>
                  <a:pt x="4678059" y="159974"/>
                </a:cubicBezTo>
                <a:close/>
                <a:moveTo>
                  <a:pt x="4770362" y="146762"/>
                </a:moveTo>
                <a:cubicBezTo>
                  <a:pt x="4764254" y="144560"/>
                  <a:pt x="4758147" y="144560"/>
                  <a:pt x="4758147" y="148964"/>
                </a:cubicBezTo>
                <a:cubicBezTo>
                  <a:pt x="4767913" y="157772"/>
                  <a:pt x="4767913" y="157772"/>
                  <a:pt x="4782578" y="157772"/>
                </a:cubicBezTo>
                <a:cubicBezTo>
                  <a:pt x="4782578" y="153368"/>
                  <a:pt x="4776470" y="148964"/>
                  <a:pt x="4770362" y="146762"/>
                </a:cubicBezTo>
                <a:close/>
                <a:moveTo>
                  <a:pt x="4858875" y="145661"/>
                </a:moveTo>
                <a:cubicBezTo>
                  <a:pt x="4852573" y="144560"/>
                  <a:pt x="4847530" y="144560"/>
                  <a:pt x="4845007" y="148964"/>
                </a:cubicBezTo>
                <a:lnTo>
                  <a:pt x="4880307" y="148964"/>
                </a:lnTo>
                <a:cubicBezTo>
                  <a:pt x="4872741" y="148964"/>
                  <a:pt x="4865178" y="146762"/>
                  <a:pt x="4858875" y="145661"/>
                </a:cubicBezTo>
                <a:close/>
                <a:moveTo>
                  <a:pt x="5010604" y="140155"/>
                </a:moveTo>
                <a:cubicBezTo>
                  <a:pt x="4994320" y="140155"/>
                  <a:pt x="4988894" y="140155"/>
                  <a:pt x="4983465" y="148964"/>
                </a:cubicBezTo>
                <a:cubicBezTo>
                  <a:pt x="4988894" y="148964"/>
                  <a:pt x="5010604" y="148964"/>
                  <a:pt x="5010604" y="140155"/>
                </a:cubicBezTo>
                <a:close/>
                <a:moveTo>
                  <a:pt x="4545504" y="134652"/>
                </a:moveTo>
                <a:cubicBezTo>
                  <a:pt x="4537234" y="133551"/>
                  <a:pt x="4527050" y="135752"/>
                  <a:pt x="4521957" y="140155"/>
                </a:cubicBezTo>
                <a:cubicBezTo>
                  <a:pt x="4537229" y="131349"/>
                  <a:pt x="4542315" y="140155"/>
                  <a:pt x="4557587" y="148964"/>
                </a:cubicBezTo>
                <a:cubicBezTo>
                  <a:pt x="4560137" y="140156"/>
                  <a:pt x="4553776" y="135753"/>
                  <a:pt x="4545504" y="134652"/>
                </a:cubicBezTo>
                <a:close/>
                <a:moveTo>
                  <a:pt x="5184161" y="133487"/>
                </a:moveTo>
                <a:cubicBezTo>
                  <a:pt x="5194448" y="141835"/>
                  <a:pt x="5189299" y="146000"/>
                  <a:pt x="5180302" y="149126"/>
                </a:cubicBezTo>
                <a:lnTo>
                  <a:pt x="5179228" y="149505"/>
                </a:lnTo>
                <a:close/>
                <a:moveTo>
                  <a:pt x="5060925" y="131349"/>
                </a:moveTo>
                <a:cubicBezTo>
                  <a:pt x="5019120" y="131349"/>
                  <a:pt x="5040022" y="156121"/>
                  <a:pt x="5061635" y="157367"/>
                </a:cubicBezTo>
                <a:cubicBezTo>
                  <a:pt x="5068845" y="157772"/>
                  <a:pt x="5076121" y="155566"/>
                  <a:pt x="5081194" y="148964"/>
                </a:cubicBezTo>
                <a:cubicBezTo>
                  <a:pt x="5076121" y="148964"/>
                  <a:pt x="5055850" y="157772"/>
                  <a:pt x="5050790" y="148964"/>
                </a:cubicBezTo>
                <a:cubicBezTo>
                  <a:pt x="5050790" y="140155"/>
                  <a:pt x="5060925" y="140155"/>
                  <a:pt x="5060925" y="131349"/>
                </a:cubicBezTo>
                <a:close/>
                <a:moveTo>
                  <a:pt x="4969078" y="126937"/>
                </a:moveTo>
                <a:cubicBezTo>
                  <a:pt x="4979390" y="142361"/>
                  <a:pt x="4953604" y="134649"/>
                  <a:pt x="4958755" y="150073"/>
                </a:cubicBezTo>
                <a:cubicBezTo>
                  <a:pt x="4974228" y="144283"/>
                  <a:pt x="4966498" y="151508"/>
                  <a:pt x="4970356" y="152239"/>
                </a:cubicBezTo>
                <a:cubicBezTo>
                  <a:pt x="4971647" y="152482"/>
                  <a:pt x="4974228" y="151995"/>
                  <a:pt x="4979390" y="150073"/>
                </a:cubicBezTo>
                <a:cubicBezTo>
                  <a:pt x="4984541" y="142361"/>
                  <a:pt x="4974228" y="142361"/>
                  <a:pt x="4974228" y="134649"/>
                </a:cubicBezTo>
                <a:cubicBezTo>
                  <a:pt x="4984541" y="134649"/>
                  <a:pt x="5000014" y="142361"/>
                  <a:pt x="5005176" y="126937"/>
                </a:cubicBezTo>
                <a:cubicBezTo>
                  <a:pt x="4994864" y="126937"/>
                  <a:pt x="4979390" y="134649"/>
                  <a:pt x="4969078" y="126937"/>
                </a:cubicBezTo>
                <a:close/>
                <a:moveTo>
                  <a:pt x="4931879" y="125841"/>
                </a:moveTo>
                <a:cubicBezTo>
                  <a:pt x="4937307" y="133553"/>
                  <a:pt x="4937307" y="133553"/>
                  <a:pt x="4937307" y="141252"/>
                </a:cubicBezTo>
                <a:lnTo>
                  <a:pt x="4949101" y="142104"/>
                </a:lnTo>
                <a:cubicBezTo>
                  <a:pt x="4953934" y="138843"/>
                  <a:pt x="4942735" y="125841"/>
                  <a:pt x="4959032" y="125841"/>
                </a:cubicBezTo>
                <a:cubicBezTo>
                  <a:pt x="4944102" y="127776"/>
                  <a:pt x="4940029" y="129698"/>
                  <a:pt x="4931879" y="125841"/>
                </a:cubicBezTo>
                <a:close/>
                <a:moveTo>
                  <a:pt x="4131040" y="118142"/>
                </a:moveTo>
                <a:cubicBezTo>
                  <a:pt x="4138821" y="121444"/>
                  <a:pt x="4143997" y="123095"/>
                  <a:pt x="4149829" y="124746"/>
                </a:cubicBezTo>
                <a:cubicBezTo>
                  <a:pt x="4155662" y="126396"/>
                  <a:pt x="4162141" y="128047"/>
                  <a:pt x="4167328" y="124746"/>
                </a:cubicBezTo>
                <a:cubicBezTo>
                  <a:pt x="4156952" y="118142"/>
                  <a:pt x="4188054" y="124746"/>
                  <a:pt x="4182865" y="118142"/>
                </a:cubicBezTo>
                <a:cubicBezTo>
                  <a:pt x="4156952" y="124746"/>
                  <a:pt x="4146590" y="118142"/>
                  <a:pt x="4131040" y="118142"/>
                </a:cubicBezTo>
                <a:close/>
                <a:moveTo>
                  <a:pt x="4752705" y="100514"/>
                </a:moveTo>
                <a:cubicBezTo>
                  <a:pt x="4737231" y="100514"/>
                  <a:pt x="4701133" y="100514"/>
                  <a:pt x="4701133" y="118142"/>
                </a:cubicBezTo>
                <a:cubicBezTo>
                  <a:pt x="4716609" y="109321"/>
                  <a:pt x="4737231" y="109321"/>
                  <a:pt x="4752705" y="100514"/>
                </a:cubicBezTo>
                <a:close/>
                <a:moveTo>
                  <a:pt x="5209873" y="100121"/>
                </a:moveTo>
                <a:lnTo>
                  <a:pt x="5250994" y="100121"/>
                </a:lnTo>
                <a:lnTo>
                  <a:pt x="5207317" y="102652"/>
                </a:lnTo>
                <a:close/>
                <a:moveTo>
                  <a:pt x="4599164" y="90786"/>
                </a:moveTo>
                <a:cubicBezTo>
                  <a:pt x="4599164" y="99134"/>
                  <a:pt x="4568266" y="107469"/>
                  <a:pt x="4594015" y="107469"/>
                </a:cubicBezTo>
                <a:lnTo>
                  <a:pt x="4501309" y="107469"/>
                </a:lnTo>
                <a:cubicBezTo>
                  <a:pt x="4537369" y="99134"/>
                  <a:pt x="4557967" y="99134"/>
                  <a:pt x="4599164" y="90786"/>
                </a:cubicBezTo>
                <a:close/>
                <a:moveTo>
                  <a:pt x="4695704" y="74090"/>
                </a:moveTo>
                <a:cubicBezTo>
                  <a:pt x="4695704" y="82898"/>
                  <a:pt x="4706106" y="82898"/>
                  <a:pt x="4695704" y="82898"/>
                </a:cubicBezTo>
                <a:cubicBezTo>
                  <a:pt x="4711305" y="82898"/>
                  <a:pt x="4732120" y="91706"/>
                  <a:pt x="4742531" y="91706"/>
                </a:cubicBezTo>
                <a:cubicBezTo>
                  <a:pt x="4721718" y="82898"/>
                  <a:pt x="4758147" y="82898"/>
                  <a:pt x="4747734" y="82898"/>
                </a:cubicBezTo>
                <a:cubicBezTo>
                  <a:pt x="4732120" y="82898"/>
                  <a:pt x="4711305" y="82898"/>
                  <a:pt x="4695704" y="74090"/>
                </a:cubicBezTo>
                <a:close/>
                <a:moveTo>
                  <a:pt x="4583715" y="74090"/>
                </a:moveTo>
                <a:cubicBezTo>
                  <a:pt x="4583715" y="90786"/>
                  <a:pt x="4537369" y="82438"/>
                  <a:pt x="4511609" y="99134"/>
                </a:cubicBezTo>
                <a:cubicBezTo>
                  <a:pt x="4506458" y="82438"/>
                  <a:pt x="4496159" y="90786"/>
                  <a:pt x="4475560" y="99134"/>
                </a:cubicBezTo>
                <a:cubicBezTo>
                  <a:pt x="4480710" y="82438"/>
                  <a:pt x="4449812" y="90786"/>
                  <a:pt x="4444662" y="82438"/>
                </a:cubicBezTo>
                <a:cubicBezTo>
                  <a:pt x="4418915" y="115815"/>
                  <a:pt x="4351956" y="99134"/>
                  <a:pt x="4331357" y="99134"/>
                </a:cubicBezTo>
                <a:cubicBezTo>
                  <a:pt x="4305609" y="107469"/>
                  <a:pt x="4300460" y="90786"/>
                  <a:pt x="4285012" y="99134"/>
                </a:cubicBezTo>
                <a:cubicBezTo>
                  <a:pt x="4295309" y="107469"/>
                  <a:pt x="4305609" y="99134"/>
                  <a:pt x="4305609" y="107469"/>
                </a:cubicBezTo>
                <a:cubicBezTo>
                  <a:pt x="4285012" y="107469"/>
                  <a:pt x="4269562" y="115815"/>
                  <a:pt x="4259250" y="107469"/>
                </a:cubicBezTo>
                <a:cubicBezTo>
                  <a:pt x="4259250" y="115815"/>
                  <a:pt x="4254100" y="115815"/>
                  <a:pt x="4243801" y="124163"/>
                </a:cubicBezTo>
                <a:cubicBezTo>
                  <a:pt x="4228353" y="124163"/>
                  <a:pt x="4218052" y="115815"/>
                  <a:pt x="4212903" y="115815"/>
                </a:cubicBezTo>
                <a:lnTo>
                  <a:pt x="4196809" y="115815"/>
                </a:lnTo>
                <a:cubicBezTo>
                  <a:pt x="4254100" y="132512"/>
                  <a:pt x="4078999" y="149195"/>
                  <a:pt x="4094448" y="124163"/>
                </a:cubicBezTo>
                <a:cubicBezTo>
                  <a:pt x="4078999" y="132512"/>
                  <a:pt x="4078999" y="140846"/>
                  <a:pt x="4063550" y="140846"/>
                </a:cubicBezTo>
                <a:cubicBezTo>
                  <a:pt x="4053251" y="140846"/>
                  <a:pt x="4027491" y="140846"/>
                  <a:pt x="4022354" y="132512"/>
                </a:cubicBezTo>
                <a:cubicBezTo>
                  <a:pt x="3991443" y="140846"/>
                  <a:pt x="3975994" y="149195"/>
                  <a:pt x="3960545" y="140846"/>
                </a:cubicBezTo>
                <a:cubicBezTo>
                  <a:pt x="3950245" y="149195"/>
                  <a:pt x="3965695" y="149195"/>
                  <a:pt x="3965695" y="157543"/>
                </a:cubicBezTo>
                <a:cubicBezTo>
                  <a:pt x="3955395" y="157543"/>
                  <a:pt x="3939946" y="165891"/>
                  <a:pt x="3929647" y="157543"/>
                </a:cubicBezTo>
                <a:cubicBezTo>
                  <a:pt x="3945096" y="157543"/>
                  <a:pt x="3960545" y="149195"/>
                  <a:pt x="3939946" y="140846"/>
                </a:cubicBezTo>
                <a:cubicBezTo>
                  <a:pt x="3929647" y="157543"/>
                  <a:pt x="3883288" y="157543"/>
                  <a:pt x="3883288" y="149195"/>
                </a:cubicBezTo>
                <a:cubicBezTo>
                  <a:pt x="3867839" y="157543"/>
                  <a:pt x="3883288" y="157543"/>
                  <a:pt x="3883288" y="165891"/>
                </a:cubicBezTo>
                <a:cubicBezTo>
                  <a:pt x="3867839" y="174224"/>
                  <a:pt x="3862689" y="182572"/>
                  <a:pt x="3852390" y="182572"/>
                </a:cubicBezTo>
                <a:lnTo>
                  <a:pt x="3831791" y="182572"/>
                </a:lnTo>
                <a:cubicBezTo>
                  <a:pt x="3842091" y="174224"/>
                  <a:pt x="3852390" y="165891"/>
                  <a:pt x="3862689" y="165891"/>
                </a:cubicBezTo>
                <a:cubicBezTo>
                  <a:pt x="3842091" y="174224"/>
                  <a:pt x="3831791" y="157543"/>
                  <a:pt x="3816342" y="174224"/>
                </a:cubicBezTo>
                <a:cubicBezTo>
                  <a:pt x="3806042" y="182572"/>
                  <a:pt x="3831791" y="182572"/>
                  <a:pt x="3816342" y="182572"/>
                </a:cubicBezTo>
                <a:lnTo>
                  <a:pt x="3769984" y="182572"/>
                </a:lnTo>
                <a:lnTo>
                  <a:pt x="3769984" y="199268"/>
                </a:lnTo>
                <a:cubicBezTo>
                  <a:pt x="3795743" y="190920"/>
                  <a:pt x="3806042" y="190920"/>
                  <a:pt x="3821492" y="190920"/>
                </a:cubicBezTo>
                <a:cubicBezTo>
                  <a:pt x="3826641" y="190920"/>
                  <a:pt x="3821492" y="199268"/>
                  <a:pt x="3831791" y="199268"/>
                </a:cubicBezTo>
                <a:cubicBezTo>
                  <a:pt x="3842091" y="190920"/>
                  <a:pt x="3883288" y="182572"/>
                  <a:pt x="3888438" y="199268"/>
                </a:cubicBezTo>
                <a:cubicBezTo>
                  <a:pt x="3875570" y="203436"/>
                  <a:pt x="3866548" y="205519"/>
                  <a:pt x="3856248" y="207603"/>
                </a:cubicBezTo>
                <a:lnTo>
                  <a:pt x="3816342" y="215951"/>
                </a:lnTo>
                <a:cubicBezTo>
                  <a:pt x="3812471" y="215951"/>
                  <a:pt x="3805715" y="225341"/>
                  <a:pt x="3813445" y="226517"/>
                </a:cubicBezTo>
                <a:cubicBezTo>
                  <a:pt x="3816012" y="226911"/>
                  <a:pt x="3820202" y="226382"/>
                  <a:pt x="3826641" y="224298"/>
                </a:cubicBezTo>
                <a:lnTo>
                  <a:pt x="3844103" y="210146"/>
                </a:lnTo>
                <a:lnTo>
                  <a:pt x="3889728" y="209699"/>
                </a:lnTo>
                <a:cubicBezTo>
                  <a:pt x="3906468" y="207603"/>
                  <a:pt x="3924497" y="203436"/>
                  <a:pt x="3939946" y="199268"/>
                </a:cubicBezTo>
                <a:lnTo>
                  <a:pt x="3919349" y="199268"/>
                </a:lnTo>
                <a:cubicBezTo>
                  <a:pt x="3929647" y="182572"/>
                  <a:pt x="3955395" y="182572"/>
                  <a:pt x="3981144" y="165891"/>
                </a:cubicBezTo>
                <a:cubicBezTo>
                  <a:pt x="4012042" y="165891"/>
                  <a:pt x="3996593" y="182572"/>
                  <a:pt x="4032639" y="174224"/>
                </a:cubicBezTo>
                <a:cubicBezTo>
                  <a:pt x="4032639" y="157543"/>
                  <a:pt x="4063550" y="157543"/>
                  <a:pt x="4089299" y="149195"/>
                </a:cubicBezTo>
                <a:cubicBezTo>
                  <a:pt x="4115047" y="149195"/>
                  <a:pt x="4125347" y="157543"/>
                  <a:pt x="4151108" y="140846"/>
                </a:cubicBezTo>
                <a:cubicBezTo>
                  <a:pt x="4145958" y="157543"/>
                  <a:pt x="4063550" y="174224"/>
                  <a:pt x="4073849" y="165891"/>
                </a:cubicBezTo>
                <a:cubicBezTo>
                  <a:pt x="4037803" y="182572"/>
                  <a:pt x="4012042" y="190920"/>
                  <a:pt x="3970844" y="190920"/>
                </a:cubicBezTo>
                <a:cubicBezTo>
                  <a:pt x="3975994" y="190920"/>
                  <a:pt x="3955395" y="199268"/>
                  <a:pt x="3970844" y="199268"/>
                </a:cubicBezTo>
                <a:cubicBezTo>
                  <a:pt x="3991443" y="190920"/>
                  <a:pt x="4022354" y="182572"/>
                  <a:pt x="4037803" y="190920"/>
                </a:cubicBezTo>
                <a:cubicBezTo>
                  <a:pt x="4042951" y="182572"/>
                  <a:pt x="4057111" y="178405"/>
                  <a:pt x="4071913" y="177363"/>
                </a:cubicBezTo>
                <a:lnTo>
                  <a:pt x="4108163" y="182343"/>
                </a:lnTo>
                <a:lnTo>
                  <a:pt x="4091235" y="183614"/>
                </a:lnTo>
                <a:cubicBezTo>
                  <a:pt x="4099598" y="195088"/>
                  <a:pt x="4109898" y="197171"/>
                  <a:pt x="4119552" y="196129"/>
                </a:cubicBezTo>
                <a:cubicBezTo>
                  <a:pt x="4129218" y="195088"/>
                  <a:pt x="4138227" y="190920"/>
                  <a:pt x="4151108" y="182572"/>
                </a:cubicBezTo>
                <a:cubicBezTo>
                  <a:pt x="4130496" y="182572"/>
                  <a:pt x="4115047" y="190920"/>
                  <a:pt x="4104748" y="190920"/>
                </a:cubicBezTo>
                <a:lnTo>
                  <a:pt x="4115047" y="174224"/>
                </a:lnTo>
                <a:cubicBezTo>
                  <a:pt x="4130496" y="182572"/>
                  <a:pt x="4135646" y="174224"/>
                  <a:pt x="4156243" y="174224"/>
                </a:cubicBezTo>
                <a:cubicBezTo>
                  <a:pt x="4151108" y="190920"/>
                  <a:pt x="4176855" y="182572"/>
                  <a:pt x="4182005" y="182572"/>
                </a:cubicBezTo>
                <a:cubicBezTo>
                  <a:pt x="4197454" y="174224"/>
                  <a:pt x="4171707" y="174224"/>
                  <a:pt x="4192304" y="165891"/>
                </a:cubicBezTo>
                <a:cubicBezTo>
                  <a:pt x="4212903" y="165891"/>
                  <a:pt x="4228353" y="157543"/>
                  <a:pt x="4248951" y="165891"/>
                </a:cubicBezTo>
                <a:cubicBezTo>
                  <a:pt x="4243801" y="174224"/>
                  <a:pt x="4228353" y="174224"/>
                  <a:pt x="4223202" y="182572"/>
                </a:cubicBezTo>
                <a:cubicBezTo>
                  <a:pt x="4243801" y="182572"/>
                  <a:pt x="4238651" y="165891"/>
                  <a:pt x="4254100" y="165891"/>
                </a:cubicBezTo>
                <a:cubicBezTo>
                  <a:pt x="4254100" y="174224"/>
                  <a:pt x="4269562" y="174224"/>
                  <a:pt x="4279849" y="174224"/>
                </a:cubicBezTo>
                <a:cubicBezTo>
                  <a:pt x="4300460" y="157543"/>
                  <a:pt x="4351956" y="157543"/>
                  <a:pt x="4367406" y="140846"/>
                </a:cubicBezTo>
                <a:cubicBezTo>
                  <a:pt x="4377706" y="149195"/>
                  <a:pt x="4393154" y="140846"/>
                  <a:pt x="4403466" y="149195"/>
                </a:cubicBezTo>
                <a:cubicBezTo>
                  <a:pt x="4393154" y="149195"/>
                  <a:pt x="4382854" y="149195"/>
                  <a:pt x="4382854" y="157543"/>
                </a:cubicBezTo>
                <a:cubicBezTo>
                  <a:pt x="4408615" y="140846"/>
                  <a:pt x="4460111" y="149195"/>
                  <a:pt x="4454962" y="132512"/>
                </a:cubicBezTo>
                <a:cubicBezTo>
                  <a:pt x="4465261" y="128331"/>
                  <a:pt x="4474282" y="130415"/>
                  <a:pt x="4482646" y="132512"/>
                </a:cubicBezTo>
                <a:lnTo>
                  <a:pt x="4496159" y="132512"/>
                </a:lnTo>
                <a:cubicBezTo>
                  <a:pt x="4506458" y="132512"/>
                  <a:pt x="4506458" y="124163"/>
                  <a:pt x="4516758" y="124163"/>
                </a:cubicBezTo>
                <a:cubicBezTo>
                  <a:pt x="4527070" y="140846"/>
                  <a:pt x="4568266" y="115815"/>
                  <a:pt x="4588865" y="124163"/>
                </a:cubicBezTo>
                <a:cubicBezTo>
                  <a:pt x="4578565" y="115815"/>
                  <a:pt x="4609464" y="115815"/>
                  <a:pt x="4609464" y="107469"/>
                </a:cubicBezTo>
                <a:lnTo>
                  <a:pt x="4594015" y="107469"/>
                </a:lnTo>
                <a:cubicBezTo>
                  <a:pt x="4609464" y="82438"/>
                  <a:pt x="4650674" y="99134"/>
                  <a:pt x="4671271" y="82438"/>
                </a:cubicBezTo>
                <a:cubicBezTo>
                  <a:pt x="4645524" y="82438"/>
                  <a:pt x="4614614" y="90786"/>
                  <a:pt x="4609464" y="74090"/>
                </a:cubicBezTo>
                <a:cubicBezTo>
                  <a:pt x="4609464" y="90786"/>
                  <a:pt x="4594015" y="74090"/>
                  <a:pt x="4583715" y="74090"/>
                </a:cubicBezTo>
                <a:close/>
                <a:moveTo>
                  <a:pt x="4758147" y="65281"/>
                </a:moveTo>
                <a:cubicBezTo>
                  <a:pt x="4747277" y="65281"/>
                  <a:pt x="4725564" y="65281"/>
                  <a:pt x="4725564" y="74090"/>
                </a:cubicBezTo>
                <a:cubicBezTo>
                  <a:pt x="4736421" y="65281"/>
                  <a:pt x="4758147" y="82898"/>
                  <a:pt x="4758147" y="65281"/>
                </a:cubicBezTo>
                <a:close/>
                <a:moveTo>
                  <a:pt x="5195208" y="25654"/>
                </a:moveTo>
                <a:cubicBezTo>
                  <a:pt x="5195208" y="34460"/>
                  <a:pt x="5162626" y="25654"/>
                  <a:pt x="5168054" y="34460"/>
                </a:cubicBezTo>
                <a:cubicBezTo>
                  <a:pt x="5184352" y="34460"/>
                  <a:pt x="5178922" y="52077"/>
                  <a:pt x="5195208" y="52077"/>
                </a:cubicBezTo>
                <a:cubicBezTo>
                  <a:pt x="5189781" y="43268"/>
                  <a:pt x="5200636" y="43268"/>
                  <a:pt x="5200636" y="43268"/>
                </a:cubicBezTo>
                <a:cubicBezTo>
                  <a:pt x="5189781" y="43268"/>
                  <a:pt x="5184352" y="43268"/>
                  <a:pt x="5178922" y="34460"/>
                </a:cubicBezTo>
                <a:cubicBezTo>
                  <a:pt x="5189781" y="34460"/>
                  <a:pt x="5206063" y="25654"/>
                  <a:pt x="5195208" y="25654"/>
                </a:cubicBezTo>
                <a:close/>
                <a:moveTo>
                  <a:pt x="5102222" y="16845"/>
                </a:moveTo>
                <a:cubicBezTo>
                  <a:pt x="5107322" y="16845"/>
                  <a:pt x="5097137" y="25654"/>
                  <a:pt x="5092050" y="25654"/>
                </a:cubicBezTo>
                <a:cubicBezTo>
                  <a:pt x="5103501" y="25654"/>
                  <a:pt x="5103501" y="35556"/>
                  <a:pt x="5111370" y="36802"/>
                </a:cubicBezTo>
                <a:cubicBezTo>
                  <a:pt x="5114002" y="37207"/>
                  <a:pt x="5117494" y="36666"/>
                  <a:pt x="5122595" y="34460"/>
                </a:cubicBezTo>
                <a:cubicBezTo>
                  <a:pt x="5122595" y="25654"/>
                  <a:pt x="5132766" y="16845"/>
                  <a:pt x="5117494" y="16845"/>
                </a:cubicBezTo>
                <a:close/>
                <a:moveTo>
                  <a:pt x="5060822" y="16845"/>
                </a:moveTo>
                <a:cubicBezTo>
                  <a:pt x="5065807" y="16845"/>
                  <a:pt x="5045892" y="52077"/>
                  <a:pt x="5075766" y="43268"/>
                </a:cubicBezTo>
                <a:cubicBezTo>
                  <a:pt x="5065807" y="34460"/>
                  <a:pt x="5075766" y="16845"/>
                  <a:pt x="5060822" y="16845"/>
                </a:cubicBezTo>
                <a:close/>
                <a:moveTo>
                  <a:pt x="5209873" y="0"/>
                </a:moveTo>
                <a:lnTo>
                  <a:pt x="5245856" y="0"/>
                </a:lnTo>
                <a:cubicBezTo>
                  <a:pt x="5240719" y="0"/>
                  <a:pt x="5245856" y="8348"/>
                  <a:pt x="5240719" y="8348"/>
                </a:cubicBezTo>
                <a:cubicBezTo>
                  <a:pt x="5225295" y="8348"/>
                  <a:pt x="5220145" y="0"/>
                  <a:pt x="5209873" y="0"/>
                </a:cubicBezTo>
                <a:close/>
                <a:moveTo>
                  <a:pt x="5173875" y="0"/>
                </a:moveTo>
                <a:cubicBezTo>
                  <a:pt x="5173875" y="8348"/>
                  <a:pt x="5184161" y="8348"/>
                  <a:pt x="5184161" y="16683"/>
                </a:cubicBezTo>
                <a:lnTo>
                  <a:pt x="5199585" y="16683"/>
                </a:lnTo>
                <a:cubicBezTo>
                  <a:pt x="5184161" y="8348"/>
                  <a:pt x="5189299" y="8348"/>
                  <a:pt x="5199585" y="0"/>
                </a:cubicBezTo>
                <a:cubicBezTo>
                  <a:pt x="5209873" y="8348"/>
                  <a:pt x="5215008" y="8348"/>
                  <a:pt x="5209873" y="8348"/>
                </a:cubicBezTo>
                <a:cubicBezTo>
                  <a:pt x="5204722" y="16683"/>
                  <a:pt x="5225295" y="0"/>
                  <a:pt x="5225295" y="16683"/>
                </a:cubicBezTo>
                <a:cubicBezTo>
                  <a:pt x="5204722" y="41714"/>
                  <a:pt x="5225295" y="58395"/>
                  <a:pt x="5179013" y="58395"/>
                </a:cubicBezTo>
                <a:cubicBezTo>
                  <a:pt x="5163588" y="41714"/>
                  <a:pt x="5143027" y="50060"/>
                  <a:pt x="5112180" y="58395"/>
                </a:cubicBezTo>
                <a:cubicBezTo>
                  <a:pt x="5112180" y="50060"/>
                  <a:pt x="5098035" y="47977"/>
                  <a:pt x="5085179" y="47977"/>
                </a:cubicBezTo>
                <a:lnTo>
                  <a:pt x="5067832" y="54228"/>
                </a:lnTo>
                <a:lnTo>
                  <a:pt x="5086470" y="50060"/>
                </a:lnTo>
                <a:cubicBezTo>
                  <a:pt x="5081333" y="58395"/>
                  <a:pt x="5107044" y="58395"/>
                  <a:pt x="5101894" y="66743"/>
                </a:cubicBezTo>
                <a:cubicBezTo>
                  <a:pt x="5060760" y="66743"/>
                  <a:pt x="5050486" y="66743"/>
                  <a:pt x="5045336" y="50060"/>
                </a:cubicBezTo>
                <a:cubicBezTo>
                  <a:pt x="4993929" y="58395"/>
                  <a:pt x="4968218" y="50060"/>
                  <a:pt x="4901374" y="58395"/>
                </a:cubicBezTo>
                <a:cubicBezTo>
                  <a:pt x="4896236" y="66743"/>
                  <a:pt x="4916797" y="66743"/>
                  <a:pt x="4901374" y="66743"/>
                </a:cubicBezTo>
                <a:cubicBezTo>
                  <a:pt x="4885950" y="66743"/>
                  <a:pt x="4880814" y="75091"/>
                  <a:pt x="4855102" y="75091"/>
                </a:cubicBezTo>
                <a:cubicBezTo>
                  <a:pt x="4860240" y="66743"/>
                  <a:pt x="4860240" y="66743"/>
                  <a:pt x="4849965" y="66743"/>
                </a:cubicBezTo>
                <a:cubicBezTo>
                  <a:pt x="4834543" y="75091"/>
                  <a:pt x="4819106" y="58395"/>
                  <a:pt x="4819106" y="75091"/>
                </a:cubicBezTo>
                <a:cubicBezTo>
                  <a:pt x="4803695" y="75091"/>
                  <a:pt x="4803695" y="66743"/>
                  <a:pt x="4793408" y="66743"/>
                </a:cubicBezTo>
                <a:cubicBezTo>
                  <a:pt x="4788259" y="66743"/>
                  <a:pt x="4793408" y="75091"/>
                  <a:pt x="4788259" y="75091"/>
                </a:cubicBezTo>
                <a:cubicBezTo>
                  <a:pt x="4772835" y="83426"/>
                  <a:pt x="4767699" y="83426"/>
                  <a:pt x="4757425" y="75091"/>
                </a:cubicBezTo>
                <a:cubicBezTo>
                  <a:pt x="4757425" y="83426"/>
                  <a:pt x="4757425" y="91774"/>
                  <a:pt x="4752274" y="91774"/>
                </a:cubicBezTo>
                <a:cubicBezTo>
                  <a:pt x="4772835" y="91774"/>
                  <a:pt x="4772835" y="100121"/>
                  <a:pt x="4777984" y="100121"/>
                </a:cubicBezTo>
                <a:lnTo>
                  <a:pt x="4803695" y="100121"/>
                </a:lnTo>
                <a:cubicBezTo>
                  <a:pt x="4798546" y="108455"/>
                  <a:pt x="4788259" y="108455"/>
                  <a:pt x="4788259" y="116804"/>
                </a:cubicBezTo>
                <a:cubicBezTo>
                  <a:pt x="4808833" y="125152"/>
                  <a:pt x="4819106" y="91774"/>
                  <a:pt x="4860240" y="100121"/>
                </a:cubicBezTo>
                <a:cubicBezTo>
                  <a:pt x="4829393" y="100121"/>
                  <a:pt x="4855102" y="108455"/>
                  <a:pt x="4844816" y="116804"/>
                </a:cubicBezTo>
                <a:lnTo>
                  <a:pt x="4865072" y="119023"/>
                </a:lnTo>
                <a:lnTo>
                  <a:pt x="4840932" y="131904"/>
                </a:lnTo>
                <a:cubicBezTo>
                  <a:pt x="4831911" y="134649"/>
                  <a:pt x="4822890" y="136490"/>
                  <a:pt x="4815146" y="140155"/>
                </a:cubicBezTo>
                <a:lnTo>
                  <a:pt x="4851257" y="140155"/>
                </a:lnTo>
                <a:lnTo>
                  <a:pt x="4866034" y="119117"/>
                </a:lnTo>
                <a:lnTo>
                  <a:pt x="4902019" y="123054"/>
                </a:lnTo>
                <a:cubicBezTo>
                  <a:pt x="4916797" y="129319"/>
                  <a:pt x="4919379" y="137667"/>
                  <a:pt x="4885950" y="141835"/>
                </a:cubicBezTo>
                <a:cubicBezTo>
                  <a:pt x="4885950" y="150181"/>
                  <a:pt x="4896236" y="150181"/>
                  <a:pt x="4911661" y="150181"/>
                </a:cubicBezTo>
                <a:cubicBezTo>
                  <a:pt x="4906524" y="141835"/>
                  <a:pt x="4911661" y="141835"/>
                  <a:pt x="4921948" y="141835"/>
                </a:cubicBezTo>
                <a:cubicBezTo>
                  <a:pt x="4927084" y="133487"/>
                  <a:pt x="4916797" y="125152"/>
                  <a:pt x="4927084" y="116804"/>
                </a:cubicBezTo>
                <a:cubicBezTo>
                  <a:pt x="4942508" y="116804"/>
                  <a:pt x="4957931" y="125152"/>
                  <a:pt x="4968218" y="108455"/>
                </a:cubicBezTo>
                <a:cubicBezTo>
                  <a:pt x="5014489" y="116804"/>
                  <a:pt x="5060760" y="108455"/>
                  <a:pt x="5107044" y="108455"/>
                </a:cubicBezTo>
                <a:lnTo>
                  <a:pt x="5207317" y="102652"/>
                </a:lnTo>
                <a:cubicBezTo>
                  <a:pt x="5190589" y="112636"/>
                  <a:pt x="5181593" y="112636"/>
                  <a:pt x="5179013" y="116804"/>
                </a:cubicBezTo>
                <a:cubicBezTo>
                  <a:pt x="5194448" y="116804"/>
                  <a:pt x="5163588" y="116804"/>
                  <a:pt x="5184161" y="125152"/>
                </a:cubicBezTo>
                <a:cubicBezTo>
                  <a:pt x="5143027" y="125152"/>
                  <a:pt x="5107044" y="125152"/>
                  <a:pt x="5086470" y="141835"/>
                </a:cubicBezTo>
                <a:cubicBezTo>
                  <a:pt x="5122467" y="133487"/>
                  <a:pt x="5071046" y="158516"/>
                  <a:pt x="5096757" y="158516"/>
                </a:cubicBezTo>
                <a:cubicBezTo>
                  <a:pt x="5104462" y="146000"/>
                  <a:pt x="5118609" y="141835"/>
                  <a:pt x="5134031" y="141835"/>
                </a:cubicBezTo>
                <a:lnTo>
                  <a:pt x="5177899" y="149965"/>
                </a:lnTo>
                <a:lnTo>
                  <a:pt x="5153314" y="158516"/>
                </a:lnTo>
                <a:lnTo>
                  <a:pt x="5215008" y="158516"/>
                </a:lnTo>
                <a:cubicBezTo>
                  <a:pt x="5209873" y="166864"/>
                  <a:pt x="5209873" y="175212"/>
                  <a:pt x="5194448" y="175212"/>
                </a:cubicBezTo>
                <a:cubicBezTo>
                  <a:pt x="5173875" y="175212"/>
                  <a:pt x="5179013" y="166864"/>
                  <a:pt x="5158451" y="175212"/>
                </a:cubicBezTo>
                <a:cubicBezTo>
                  <a:pt x="5144307" y="173114"/>
                  <a:pt x="5140458" y="175212"/>
                  <a:pt x="5132741" y="175212"/>
                </a:cubicBezTo>
                <a:lnTo>
                  <a:pt x="5127604" y="158516"/>
                </a:lnTo>
                <a:cubicBezTo>
                  <a:pt x="5117318" y="166864"/>
                  <a:pt x="5096757" y="175212"/>
                  <a:pt x="5071046" y="183547"/>
                </a:cubicBezTo>
                <a:cubicBezTo>
                  <a:pt x="5101894" y="183547"/>
                  <a:pt x="5143027" y="208577"/>
                  <a:pt x="5173875" y="191895"/>
                </a:cubicBezTo>
                <a:cubicBezTo>
                  <a:pt x="5173875" y="200228"/>
                  <a:pt x="5189299" y="208577"/>
                  <a:pt x="5179013" y="216925"/>
                </a:cubicBezTo>
                <a:cubicBezTo>
                  <a:pt x="5158451" y="208577"/>
                  <a:pt x="5158451" y="208577"/>
                  <a:pt x="5132741" y="216925"/>
                </a:cubicBezTo>
                <a:cubicBezTo>
                  <a:pt x="5096757" y="208577"/>
                  <a:pt x="5117318" y="191895"/>
                  <a:pt x="5071046" y="191895"/>
                </a:cubicBezTo>
                <a:cubicBezTo>
                  <a:pt x="5071046" y="183547"/>
                  <a:pt x="5065910" y="183547"/>
                  <a:pt x="5055623" y="183547"/>
                </a:cubicBezTo>
                <a:cubicBezTo>
                  <a:pt x="5060760" y="183547"/>
                  <a:pt x="5055623" y="191895"/>
                  <a:pt x="5045336" y="191895"/>
                </a:cubicBezTo>
                <a:cubicBezTo>
                  <a:pt x="5040199" y="183547"/>
                  <a:pt x="5040199" y="183547"/>
                  <a:pt x="5040199" y="175212"/>
                </a:cubicBezTo>
                <a:lnTo>
                  <a:pt x="5014489" y="175212"/>
                </a:lnTo>
                <a:lnTo>
                  <a:pt x="5035049" y="166864"/>
                </a:lnTo>
                <a:cubicBezTo>
                  <a:pt x="5035049" y="158516"/>
                  <a:pt x="4993929" y="150181"/>
                  <a:pt x="4978492" y="158516"/>
                </a:cubicBezTo>
                <a:cubicBezTo>
                  <a:pt x="4988779" y="158516"/>
                  <a:pt x="4993929" y="158516"/>
                  <a:pt x="4999065" y="166864"/>
                </a:cubicBezTo>
                <a:cubicBezTo>
                  <a:pt x="4988779" y="166864"/>
                  <a:pt x="4988779" y="175212"/>
                  <a:pt x="4983642" y="175212"/>
                </a:cubicBezTo>
                <a:cubicBezTo>
                  <a:pt x="4963080" y="175212"/>
                  <a:pt x="4973355" y="166864"/>
                  <a:pt x="4963080" y="158516"/>
                </a:cubicBezTo>
                <a:cubicBezTo>
                  <a:pt x="4952795" y="166864"/>
                  <a:pt x="4957931" y="150181"/>
                  <a:pt x="4952795" y="158516"/>
                </a:cubicBezTo>
                <a:cubicBezTo>
                  <a:pt x="4947645" y="158516"/>
                  <a:pt x="4947645" y="166864"/>
                  <a:pt x="4932221" y="166864"/>
                </a:cubicBezTo>
                <a:cubicBezTo>
                  <a:pt x="4880814" y="183547"/>
                  <a:pt x="4839680" y="150181"/>
                  <a:pt x="4788259" y="175212"/>
                </a:cubicBezTo>
                <a:cubicBezTo>
                  <a:pt x="4783121" y="166864"/>
                  <a:pt x="4767699" y="166864"/>
                  <a:pt x="4757425" y="166864"/>
                </a:cubicBezTo>
                <a:cubicBezTo>
                  <a:pt x="4762563" y="175212"/>
                  <a:pt x="4772835" y="183547"/>
                  <a:pt x="4777984" y="191895"/>
                </a:cubicBezTo>
                <a:cubicBezTo>
                  <a:pt x="4798546" y="191895"/>
                  <a:pt x="4849965" y="183547"/>
                  <a:pt x="4865389" y="191895"/>
                </a:cubicBezTo>
                <a:cubicBezTo>
                  <a:pt x="4849965" y="191895"/>
                  <a:pt x="4829393" y="200228"/>
                  <a:pt x="4819106" y="191895"/>
                </a:cubicBezTo>
                <a:cubicBezTo>
                  <a:pt x="4819106" y="200228"/>
                  <a:pt x="4824255" y="208577"/>
                  <a:pt x="4819106" y="208577"/>
                </a:cubicBezTo>
                <a:cubicBezTo>
                  <a:pt x="4757425" y="208577"/>
                  <a:pt x="4685431" y="233608"/>
                  <a:pt x="4634022" y="225260"/>
                </a:cubicBezTo>
                <a:cubicBezTo>
                  <a:pt x="4644310" y="225260"/>
                  <a:pt x="4639159" y="233608"/>
                  <a:pt x="4644310" y="233608"/>
                </a:cubicBezTo>
                <a:cubicBezTo>
                  <a:pt x="4664869" y="225260"/>
                  <a:pt x="4690582" y="225260"/>
                  <a:pt x="4711140" y="233608"/>
                </a:cubicBezTo>
                <a:cubicBezTo>
                  <a:pt x="4741987" y="216925"/>
                  <a:pt x="4798546" y="216925"/>
                  <a:pt x="4834543" y="208577"/>
                </a:cubicBezTo>
                <a:cubicBezTo>
                  <a:pt x="4839680" y="225260"/>
                  <a:pt x="4885950" y="225260"/>
                  <a:pt x="4880814" y="241941"/>
                </a:cubicBezTo>
                <a:cubicBezTo>
                  <a:pt x="4896236" y="241941"/>
                  <a:pt x="4921948" y="233608"/>
                  <a:pt x="4927084" y="233608"/>
                </a:cubicBezTo>
                <a:cubicBezTo>
                  <a:pt x="4911661" y="241941"/>
                  <a:pt x="4916797" y="250289"/>
                  <a:pt x="4906524" y="250289"/>
                </a:cubicBezTo>
                <a:cubicBezTo>
                  <a:pt x="4916797" y="250289"/>
                  <a:pt x="4927084" y="258637"/>
                  <a:pt x="4947645" y="250289"/>
                </a:cubicBezTo>
                <a:cubicBezTo>
                  <a:pt x="4947645" y="258637"/>
                  <a:pt x="4937371" y="266972"/>
                  <a:pt x="4952795" y="266972"/>
                </a:cubicBezTo>
                <a:cubicBezTo>
                  <a:pt x="4999065" y="258637"/>
                  <a:pt x="5045336" y="250289"/>
                  <a:pt x="5091607" y="266972"/>
                </a:cubicBezTo>
                <a:cubicBezTo>
                  <a:pt x="5086470" y="283668"/>
                  <a:pt x="5050486" y="275320"/>
                  <a:pt x="5029912" y="283668"/>
                </a:cubicBezTo>
                <a:cubicBezTo>
                  <a:pt x="5050486" y="283668"/>
                  <a:pt x="5004203" y="283668"/>
                  <a:pt x="5009352" y="292001"/>
                </a:cubicBezTo>
                <a:cubicBezTo>
                  <a:pt x="5024776" y="292001"/>
                  <a:pt x="5024776" y="308698"/>
                  <a:pt x="5014489" y="308698"/>
                </a:cubicBezTo>
                <a:cubicBezTo>
                  <a:pt x="5004203" y="308698"/>
                  <a:pt x="4993929" y="308698"/>
                  <a:pt x="4993929" y="292001"/>
                </a:cubicBezTo>
                <a:cubicBezTo>
                  <a:pt x="4983642" y="300349"/>
                  <a:pt x="4968218" y="300349"/>
                  <a:pt x="4973355" y="308698"/>
                </a:cubicBezTo>
                <a:cubicBezTo>
                  <a:pt x="4999065" y="300349"/>
                  <a:pt x="4978492" y="325381"/>
                  <a:pt x="4988779" y="317032"/>
                </a:cubicBezTo>
                <a:cubicBezTo>
                  <a:pt x="4988779" y="317032"/>
                  <a:pt x="4993929" y="308698"/>
                  <a:pt x="5004203" y="308698"/>
                </a:cubicBezTo>
                <a:cubicBezTo>
                  <a:pt x="5009352" y="325381"/>
                  <a:pt x="5029912" y="308698"/>
                  <a:pt x="5040199" y="300349"/>
                </a:cubicBezTo>
                <a:cubicBezTo>
                  <a:pt x="5055623" y="308698"/>
                  <a:pt x="5112180" y="283668"/>
                  <a:pt x="5137891" y="300349"/>
                </a:cubicBezTo>
                <a:cubicBezTo>
                  <a:pt x="5127604" y="308698"/>
                  <a:pt x="5112180" y="308698"/>
                  <a:pt x="5096757" y="308698"/>
                </a:cubicBezTo>
                <a:cubicBezTo>
                  <a:pt x="5096757" y="317032"/>
                  <a:pt x="5081333" y="325381"/>
                  <a:pt x="5060760" y="333729"/>
                </a:cubicBezTo>
                <a:cubicBezTo>
                  <a:pt x="5050486" y="325381"/>
                  <a:pt x="5060760" y="325381"/>
                  <a:pt x="5060760" y="317032"/>
                </a:cubicBezTo>
                <a:cubicBezTo>
                  <a:pt x="5055623" y="321213"/>
                  <a:pt x="5047917" y="327463"/>
                  <a:pt x="5039554" y="330589"/>
                </a:cubicBezTo>
                <a:lnTo>
                  <a:pt x="5019335" y="326380"/>
                </a:lnTo>
                <a:lnTo>
                  <a:pt x="5032481" y="321213"/>
                </a:lnTo>
                <a:cubicBezTo>
                  <a:pt x="5037630" y="319129"/>
                  <a:pt x="5040199" y="317032"/>
                  <a:pt x="5035049" y="317032"/>
                </a:cubicBezTo>
                <a:lnTo>
                  <a:pt x="5014489" y="325381"/>
                </a:lnTo>
                <a:lnTo>
                  <a:pt x="4996497" y="339979"/>
                </a:lnTo>
                <a:cubicBezTo>
                  <a:pt x="4983642" y="346229"/>
                  <a:pt x="4970786" y="350410"/>
                  <a:pt x="4957931" y="350410"/>
                </a:cubicBezTo>
                <a:cubicBezTo>
                  <a:pt x="4957931" y="358758"/>
                  <a:pt x="4957931" y="367093"/>
                  <a:pt x="4963080" y="367093"/>
                </a:cubicBezTo>
                <a:cubicBezTo>
                  <a:pt x="4916797" y="375441"/>
                  <a:pt x="4870527" y="400471"/>
                  <a:pt x="4844816" y="383774"/>
                </a:cubicBezTo>
                <a:cubicBezTo>
                  <a:pt x="4829393" y="383774"/>
                  <a:pt x="4793408" y="383774"/>
                  <a:pt x="4788259" y="392122"/>
                </a:cubicBezTo>
                <a:cubicBezTo>
                  <a:pt x="4808833" y="392122"/>
                  <a:pt x="4808833" y="408805"/>
                  <a:pt x="4819106" y="400471"/>
                </a:cubicBezTo>
                <a:cubicBezTo>
                  <a:pt x="4803695" y="408805"/>
                  <a:pt x="4793408" y="417153"/>
                  <a:pt x="4783121" y="425502"/>
                </a:cubicBezTo>
                <a:cubicBezTo>
                  <a:pt x="4777984" y="417153"/>
                  <a:pt x="4747137" y="425502"/>
                  <a:pt x="4736850" y="425502"/>
                </a:cubicBezTo>
                <a:cubicBezTo>
                  <a:pt x="4731714" y="417153"/>
                  <a:pt x="4757425" y="425502"/>
                  <a:pt x="4752274" y="417153"/>
                </a:cubicBezTo>
                <a:cubicBezTo>
                  <a:pt x="4695718" y="400471"/>
                  <a:pt x="4603176" y="425502"/>
                  <a:pt x="4546618" y="417153"/>
                </a:cubicBezTo>
                <a:cubicBezTo>
                  <a:pt x="4551754" y="412986"/>
                  <a:pt x="4563320" y="412986"/>
                  <a:pt x="4574252" y="411945"/>
                </a:cubicBezTo>
                <a:lnTo>
                  <a:pt x="4592296" y="403231"/>
                </a:lnTo>
                <a:cubicBezTo>
                  <a:pt x="4623737" y="400471"/>
                  <a:pt x="4654584" y="392122"/>
                  <a:pt x="4675156" y="400471"/>
                </a:cubicBezTo>
                <a:cubicBezTo>
                  <a:pt x="4685431" y="400471"/>
                  <a:pt x="4675156" y="392122"/>
                  <a:pt x="4690582" y="392122"/>
                </a:cubicBezTo>
                <a:lnTo>
                  <a:pt x="4716127" y="390553"/>
                </a:lnTo>
                <a:cubicBezTo>
                  <a:pt x="4756133" y="382733"/>
                  <a:pt x="4817828" y="379609"/>
                  <a:pt x="4844816" y="367093"/>
                </a:cubicBezTo>
                <a:cubicBezTo>
                  <a:pt x="4855102" y="375441"/>
                  <a:pt x="4870527" y="367093"/>
                  <a:pt x="4875678" y="358758"/>
                </a:cubicBezTo>
                <a:cubicBezTo>
                  <a:pt x="4855102" y="367093"/>
                  <a:pt x="4855102" y="358758"/>
                  <a:pt x="4844816" y="358758"/>
                </a:cubicBezTo>
                <a:cubicBezTo>
                  <a:pt x="4844816" y="358758"/>
                  <a:pt x="4819106" y="367093"/>
                  <a:pt x="4813968" y="358758"/>
                </a:cubicBezTo>
                <a:cubicBezTo>
                  <a:pt x="4813968" y="358758"/>
                  <a:pt x="4829393" y="358758"/>
                  <a:pt x="4829393" y="350410"/>
                </a:cubicBezTo>
                <a:cubicBezTo>
                  <a:pt x="4803695" y="350410"/>
                  <a:pt x="4777984" y="367093"/>
                  <a:pt x="4762563" y="358758"/>
                </a:cubicBezTo>
                <a:cubicBezTo>
                  <a:pt x="4783121" y="358758"/>
                  <a:pt x="4767699" y="342062"/>
                  <a:pt x="4777984" y="342062"/>
                </a:cubicBezTo>
                <a:cubicBezTo>
                  <a:pt x="4803695" y="350410"/>
                  <a:pt x="4844816" y="333729"/>
                  <a:pt x="4849965" y="325381"/>
                </a:cubicBezTo>
                <a:cubicBezTo>
                  <a:pt x="4819106" y="333729"/>
                  <a:pt x="4824255" y="317032"/>
                  <a:pt x="4803695" y="308698"/>
                </a:cubicBezTo>
                <a:cubicBezTo>
                  <a:pt x="4819106" y="308698"/>
                  <a:pt x="4813968" y="317032"/>
                  <a:pt x="4829393" y="317032"/>
                </a:cubicBezTo>
                <a:cubicBezTo>
                  <a:pt x="4829393" y="300349"/>
                  <a:pt x="4813968" y="292001"/>
                  <a:pt x="4798546" y="292001"/>
                </a:cubicBezTo>
                <a:cubicBezTo>
                  <a:pt x="4813968" y="292001"/>
                  <a:pt x="4808833" y="283668"/>
                  <a:pt x="4813968" y="275320"/>
                </a:cubicBezTo>
                <a:cubicBezTo>
                  <a:pt x="4798546" y="275320"/>
                  <a:pt x="4767699" y="283668"/>
                  <a:pt x="4783121" y="266972"/>
                </a:cubicBezTo>
                <a:cubicBezTo>
                  <a:pt x="4767699" y="266972"/>
                  <a:pt x="4741987" y="275320"/>
                  <a:pt x="4741987" y="266972"/>
                </a:cubicBezTo>
                <a:cubicBezTo>
                  <a:pt x="4752274" y="258637"/>
                  <a:pt x="4783121" y="258637"/>
                  <a:pt x="4783121" y="250289"/>
                </a:cubicBezTo>
                <a:cubicBezTo>
                  <a:pt x="4695718" y="292001"/>
                  <a:pt x="4649448" y="216925"/>
                  <a:pt x="4562041" y="250289"/>
                </a:cubicBezTo>
                <a:cubicBezTo>
                  <a:pt x="4567178" y="241941"/>
                  <a:pt x="4551754" y="241941"/>
                  <a:pt x="4541469" y="241941"/>
                </a:cubicBezTo>
                <a:cubicBezTo>
                  <a:pt x="4546618" y="225260"/>
                  <a:pt x="4562041" y="216925"/>
                  <a:pt x="4572328" y="208577"/>
                </a:cubicBezTo>
                <a:cubicBezTo>
                  <a:pt x="4582602" y="208577"/>
                  <a:pt x="4587752" y="208577"/>
                  <a:pt x="4598025" y="200228"/>
                </a:cubicBezTo>
                <a:cubicBezTo>
                  <a:pt x="4613450" y="208577"/>
                  <a:pt x="4598025" y="216925"/>
                  <a:pt x="4618599" y="216925"/>
                </a:cubicBezTo>
                <a:cubicBezTo>
                  <a:pt x="4613450" y="208577"/>
                  <a:pt x="4613450" y="208577"/>
                  <a:pt x="4608312" y="200228"/>
                </a:cubicBezTo>
                <a:lnTo>
                  <a:pt x="4680293" y="200228"/>
                </a:lnTo>
                <a:cubicBezTo>
                  <a:pt x="4685431" y="191895"/>
                  <a:pt x="4700853" y="191895"/>
                  <a:pt x="4690582" y="175212"/>
                </a:cubicBezTo>
                <a:cubicBezTo>
                  <a:pt x="4654584" y="183547"/>
                  <a:pt x="4639159" y="175212"/>
                  <a:pt x="4608312" y="191895"/>
                </a:cubicBezTo>
                <a:cubicBezTo>
                  <a:pt x="4618599" y="183547"/>
                  <a:pt x="4587752" y="166864"/>
                  <a:pt x="4577467" y="183547"/>
                </a:cubicBezTo>
                <a:cubicBezTo>
                  <a:pt x="4587752" y="183547"/>
                  <a:pt x="4598025" y="175212"/>
                  <a:pt x="4598025" y="183547"/>
                </a:cubicBezTo>
                <a:cubicBezTo>
                  <a:pt x="4577467" y="191895"/>
                  <a:pt x="4562041" y="208577"/>
                  <a:pt x="4562041" y="191895"/>
                </a:cubicBezTo>
                <a:cubicBezTo>
                  <a:pt x="4567178" y="200228"/>
                  <a:pt x="4577467" y="191895"/>
                  <a:pt x="4577467" y="191895"/>
                </a:cubicBezTo>
                <a:cubicBezTo>
                  <a:pt x="4562041" y="191895"/>
                  <a:pt x="4577467" y="183547"/>
                  <a:pt x="4562041" y="183547"/>
                </a:cubicBezTo>
                <a:cubicBezTo>
                  <a:pt x="4551754" y="191895"/>
                  <a:pt x="4510621" y="200228"/>
                  <a:pt x="4495197" y="191895"/>
                </a:cubicBezTo>
                <a:lnTo>
                  <a:pt x="4520907" y="175212"/>
                </a:lnTo>
                <a:cubicBezTo>
                  <a:pt x="4523476" y="166864"/>
                  <a:pt x="4522198" y="168947"/>
                  <a:pt x="4517693" y="173114"/>
                </a:cubicBezTo>
                <a:lnTo>
                  <a:pt x="4498258" y="182125"/>
                </a:lnTo>
                <a:lnTo>
                  <a:pt x="4476559" y="188769"/>
                </a:lnTo>
                <a:cubicBezTo>
                  <a:pt x="4466920" y="196061"/>
                  <a:pt x="4461781" y="204409"/>
                  <a:pt x="4459213" y="208577"/>
                </a:cubicBezTo>
                <a:cubicBezTo>
                  <a:pt x="4443790" y="216925"/>
                  <a:pt x="4454063" y="200228"/>
                  <a:pt x="4443790" y="200228"/>
                </a:cubicBezTo>
                <a:cubicBezTo>
                  <a:pt x="4443790" y="216925"/>
                  <a:pt x="4418080" y="216925"/>
                  <a:pt x="4402656" y="225260"/>
                </a:cubicBezTo>
                <a:cubicBezTo>
                  <a:pt x="4412942" y="225260"/>
                  <a:pt x="4423216" y="233608"/>
                  <a:pt x="4412942" y="241941"/>
                </a:cubicBezTo>
                <a:cubicBezTo>
                  <a:pt x="4376946" y="233608"/>
                  <a:pt x="4315251" y="250289"/>
                  <a:pt x="4289541" y="241941"/>
                </a:cubicBezTo>
                <a:cubicBezTo>
                  <a:pt x="4294677" y="241941"/>
                  <a:pt x="4304965" y="233608"/>
                  <a:pt x="4289541" y="233608"/>
                </a:cubicBezTo>
                <a:cubicBezTo>
                  <a:pt x="4289541" y="250289"/>
                  <a:pt x="4243270" y="233608"/>
                  <a:pt x="4232983" y="241941"/>
                </a:cubicBezTo>
                <a:cubicBezTo>
                  <a:pt x="4227845" y="258637"/>
                  <a:pt x="4253543" y="241941"/>
                  <a:pt x="4248407" y="258637"/>
                </a:cubicBezTo>
                <a:cubicBezTo>
                  <a:pt x="4222696" y="258637"/>
                  <a:pt x="4232983" y="275320"/>
                  <a:pt x="4212423" y="275320"/>
                </a:cubicBezTo>
                <a:cubicBezTo>
                  <a:pt x="4191849" y="266972"/>
                  <a:pt x="4125017" y="283668"/>
                  <a:pt x="4104445" y="292001"/>
                </a:cubicBezTo>
                <a:cubicBezTo>
                  <a:pt x="4114730" y="300349"/>
                  <a:pt x="4135292" y="283668"/>
                  <a:pt x="4140427" y="292001"/>
                </a:cubicBezTo>
                <a:cubicBezTo>
                  <a:pt x="4135292" y="300349"/>
                  <a:pt x="4140427" y="317032"/>
                  <a:pt x="4130155" y="317032"/>
                </a:cubicBezTo>
                <a:cubicBezTo>
                  <a:pt x="4119868" y="317032"/>
                  <a:pt x="4094158" y="325381"/>
                  <a:pt x="4083883" y="333729"/>
                </a:cubicBezTo>
                <a:cubicBezTo>
                  <a:pt x="4104445" y="333729"/>
                  <a:pt x="4114730" y="333729"/>
                  <a:pt x="4094158" y="342062"/>
                </a:cubicBezTo>
                <a:cubicBezTo>
                  <a:pt x="4135292" y="342062"/>
                  <a:pt x="4161002" y="325381"/>
                  <a:pt x="4207273" y="325381"/>
                </a:cubicBezTo>
                <a:cubicBezTo>
                  <a:pt x="4217560" y="317032"/>
                  <a:pt x="4238120" y="308698"/>
                  <a:pt x="4243270" y="317032"/>
                </a:cubicBezTo>
                <a:cubicBezTo>
                  <a:pt x="4243270" y="325381"/>
                  <a:pt x="4212423" y="325381"/>
                  <a:pt x="4212423" y="333729"/>
                </a:cubicBezTo>
                <a:cubicBezTo>
                  <a:pt x="4227845" y="333729"/>
                  <a:pt x="4274117" y="317032"/>
                  <a:pt x="4274117" y="333729"/>
                </a:cubicBezTo>
                <a:lnTo>
                  <a:pt x="4299827" y="325381"/>
                </a:lnTo>
                <a:cubicBezTo>
                  <a:pt x="4294677" y="308698"/>
                  <a:pt x="4361522" y="308698"/>
                  <a:pt x="4346098" y="325381"/>
                </a:cubicBezTo>
                <a:cubicBezTo>
                  <a:pt x="4371808" y="325381"/>
                  <a:pt x="4407792" y="317032"/>
                  <a:pt x="4412942" y="333729"/>
                </a:cubicBezTo>
                <a:cubicBezTo>
                  <a:pt x="4376946" y="333729"/>
                  <a:pt x="4351235" y="333729"/>
                  <a:pt x="4330675" y="350410"/>
                </a:cubicBezTo>
                <a:cubicBezTo>
                  <a:pt x="4340948" y="350410"/>
                  <a:pt x="4340948" y="358758"/>
                  <a:pt x="4356385" y="350410"/>
                </a:cubicBezTo>
                <a:cubicBezTo>
                  <a:pt x="4351235" y="342062"/>
                  <a:pt x="4366658" y="342062"/>
                  <a:pt x="4371808" y="342062"/>
                </a:cubicBezTo>
                <a:cubicBezTo>
                  <a:pt x="4371808" y="342062"/>
                  <a:pt x="4392370" y="333729"/>
                  <a:pt x="4397506" y="342062"/>
                </a:cubicBezTo>
                <a:cubicBezTo>
                  <a:pt x="4392370" y="350410"/>
                  <a:pt x="4407792" y="350410"/>
                  <a:pt x="4407792" y="358758"/>
                </a:cubicBezTo>
                <a:cubicBezTo>
                  <a:pt x="4387232" y="367093"/>
                  <a:pt x="4356385" y="358758"/>
                  <a:pt x="4335811" y="358758"/>
                </a:cubicBezTo>
                <a:cubicBezTo>
                  <a:pt x="4335811" y="375441"/>
                  <a:pt x="4366658" y="358758"/>
                  <a:pt x="4371808" y="367093"/>
                </a:cubicBezTo>
                <a:cubicBezTo>
                  <a:pt x="4371808" y="375441"/>
                  <a:pt x="4356385" y="375441"/>
                  <a:pt x="4356385" y="375441"/>
                </a:cubicBezTo>
                <a:cubicBezTo>
                  <a:pt x="4361522" y="383774"/>
                  <a:pt x="4392370" y="367093"/>
                  <a:pt x="4397506" y="375441"/>
                </a:cubicBezTo>
                <a:cubicBezTo>
                  <a:pt x="4387232" y="383774"/>
                  <a:pt x="4361522" y="383774"/>
                  <a:pt x="4361522" y="392122"/>
                </a:cubicBezTo>
                <a:cubicBezTo>
                  <a:pt x="4346098" y="392122"/>
                  <a:pt x="4330675" y="392122"/>
                  <a:pt x="4315251" y="383774"/>
                </a:cubicBezTo>
                <a:cubicBezTo>
                  <a:pt x="4325525" y="392122"/>
                  <a:pt x="4289541" y="400471"/>
                  <a:pt x="4289541" y="417153"/>
                </a:cubicBezTo>
                <a:cubicBezTo>
                  <a:pt x="4310101" y="408805"/>
                  <a:pt x="4346098" y="383774"/>
                  <a:pt x="4371808" y="408805"/>
                </a:cubicBezTo>
                <a:cubicBezTo>
                  <a:pt x="4397506" y="400471"/>
                  <a:pt x="4438639" y="392122"/>
                  <a:pt x="4454063" y="400471"/>
                </a:cubicBezTo>
                <a:cubicBezTo>
                  <a:pt x="4443790" y="400471"/>
                  <a:pt x="4428366" y="408805"/>
                  <a:pt x="4423216" y="417153"/>
                </a:cubicBezTo>
                <a:cubicBezTo>
                  <a:pt x="4438639" y="425502"/>
                  <a:pt x="4464352" y="400471"/>
                  <a:pt x="4484910" y="408805"/>
                </a:cubicBezTo>
                <a:cubicBezTo>
                  <a:pt x="4474637" y="408805"/>
                  <a:pt x="4469487" y="408805"/>
                  <a:pt x="4474637" y="417153"/>
                </a:cubicBezTo>
                <a:cubicBezTo>
                  <a:pt x="4490061" y="417153"/>
                  <a:pt x="4490061" y="408805"/>
                  <a:pt x="4495197" y="400471"/>
                </a:cubicBezTo>
                <a:cubicBezTo>
                  <a:pt x="4505485" y="400471"/>
                  <a:pt x="4526044" y="417153"/>
                  <a:pt x="4510621" y="425502"/>
                </a:cubicBezTo>
                <a:cubicBezTo>
                  <a:pt x="4443790" y="417153"/>
                  <a:pt x="4387232" y="442183"/>
                  <a:pt x="4320388" y="433835"/>
                </a:cubicBezTo>
                <a:lnTo>
                  <a:pt x="4376364" y="425231"/>
                </a:lnTo>
                <a:cubicBezTo>
                  <a:pt x="4400074" y="423404"/>
                  <a:pt x="4415510" y="421321"/>
                  <a:pt x="4423216" y="408805"/>
                </a:cubicBezTo>
                <a:cubicBezTo>
                  <a:pt x="4412942" y="417153"/>
                  <a:pt x="4403933" y="417153"/>
                  <a:pt x="4396227" y="417153"/>
                </a:cubicBezTo>
                <a:lnTo>
                  <a:pt x="4378197" y="424947"/>
                </a:lnTo>
                <a:lnTo>
                  <a:pt x="4353805" y="415069"/>
                </a:lnTo>
                <a:lnTo>
                  <a:pt x="4338127" y="416477"/>
                </a:lnTo>
                <a:cubicBezTo>
                  <a:pt x="4315251" y="425502"/>
                  <a:pt x="4315251" y="425502"/>
                  <a:pt x="4294677" y="425502"/>
                </a:cubicBezTo>
                <a:cubicBezTo>
                  <a:pt x="4294677" y="442183"/>
                  <a:pt x="4243270" y="442183"/>
                  <a:pt x="4243270" y="458866"/>
                </a:cubicBezTo>
                <a:cubicBezTo>
                  <a:pt x="4294677" y="433835"/>
                  <a:pt x="4351235" y="442183"/>
                  <a:pt x="4392370" y="450531"/>
                </a:cubicBezTo>
                <a:cubicBezTo>
                  <a:pt x="4407792" y="442183"/>
                  <a:pt x="4382082" y="442183"/>
                  <a:pt x="4397506" y="433835"/>
                </a:cubicBezTo>
                <a:cubicBezTo>
                  <a:pt x="4402656" y="433835"/>
                  <a:pt x="4407792" y="442183"/>
                  <a:pt x="4412942" y="442183"/>
                </a:cubicBezTo>
                <a:cubicBezTo>
                  <a:pt x="4402656" y="458866"/>
                  <a:pt x="4418080" y="450531"/>
                  <a:pt x="4433503" y="467214"/>
                </a:cubicBezTo>
                <a:cubicBezTo>
                  <a:pt x="4407792" y="475562"/>
                  <a:pt x="4412942" y="458866"/>
                  <a:pt x="4397506" y="458866"/>
                </a:cubicBezTo>
                <a:cubicBezTo>
                  <a:pt x="4382082" y="458866"/>
                  <a:pt x="4361522" y="475562"/>
                  <a:pt x="4356385" y="475562"/>
                </a:cubicBezTo>
                <a:cubicBezTo>
                  <a:pt x="4356385" y="467214"/>
                  <a:pt x="4351235" y="467214"/>
                  <a:pt x="4340948" y="467214"/>
                </a:cubicBezTo>
                <a:cubicBezTo>
                  <a:pt x="4346098" y="467214"/>
                  <a:pt x="4340948" y="475562"/>
                  <a:pt x="4335811" y="475562"/>
                </a:cubicBezTo>
                <a:cubicBezTo>
                  <a:pt x="4330675" y="458866"/>
                  <a:pt x="4315251" y="450531"/>
                  <a:pt x="4289541" y="458866"/>
                </a:cubicBezTo>
                <a:cubicBezTo>
                  <a:pt x="4268979" y="458866"/>
                  <a:pt x="4243270" y="467214"/>
                  <a:pt x="4222696" y="458866"/>
                </a:cubicBezTo>
                <a:cubicBezTo>
                  <a:pt x="4217560" y="467214"/>
                  <a:pt x="4202136" y="467214"/>
                  <a:pt x="4186711" y="475562"/>
                </a:cubicBezTo>
                <a:cubicBezTo>
                  <a:pt x="4181562" y="458866"/>
                  <a:pt x="4140427" y="483895"/>
                  <a:pt x="4135292" y="467214"/>
                </a:cubicBezTo>
                <a:cubicBezTo>
                  <a:pt x="4125017" y="500578"/>
                  <a:pt x="4196998" y="475562"/>
                  <a:pt x="4212423" y="483895"/>
                </a:cubicBezTo>
                <a:cubicBezTo>
                  <a:pt x="4181562" y="492243"/>
                  <a:pt x="4196998" y="492243"/>
                  <a:pt x="4207273" y="492243"/>
                </a:cubicBezTo>
                <a:cubicBezTo>
                  <a:pt x="4171289" y="517275"/>
                  <a:pt x="4119868" y="483895"/>
                  <a:pt x="4119868" y="500578"/>
                </a:cubicBezTo>
                <a:cubicBezTo>
                  <a:pt x="4109581" y="500578"/>
                  <a:pt x="4073596" y="492243"/>
                  <a:pt x="4078734" y="500578"/>
                </a:cubicBezTo>
                <a:cubicBezTo>
                  <a:pt x="4104445" y="500578"/>
                  <a:pt x="4083883" y="500578"/>
                  <a:pt x="4083883" y="517275"/>
                </a:cubicBezTo>
                <a:cubicBezTo>
                  <a:pt x="4089021" y="517275"/>
                  <a:pt x="4114730" y="500578"/>
                  <a:pt x="4125017" y="508926"/>
                </a:cubicBezTo>
                <a:cubicBezTo>
                  <a:pt x="4125017" y="517275"/>
                  <a:pt x="4089021" y="517275"/>
                  <a:pt x="4109581" y="517275"/>
                </a:cubicBezTo>
                <a:cubicBezTo>
                  <a:pt x="4130155" y="517275"/>
                  <a:pt x="4130155" y="517275"/>
                  <a:pt x="4140427" y="508926"/>
                </a:cubicBezTo>
                <a:cubicBezTo>
                  <a:pt x="4150715" y="508926"/>
                  <a:pt x="4150715" y="517275"/>
                  <a:pt x="4161002" y="517275"/>
                </a:cubicBezTo>
                <a:cubicBezTo>
                  <a:pt x="4171289" y="517275"/>
                  <a:pt x="4155864" y="508926"/>
                  <a:pt x="4176426" y="508926"/>
                </a:cubicBezTo>
                <a:cubicBezTo>
                  <a:pt x="4186711" y="533956"/>
                  <a:pt x="4253543" y="508926"/>
                  <a:pt x="4284404" y="517275"/>
                </a:cubicBezTo>
                <a:cubicBezTo>
                  <a:pt x="4212423" y="542304"/>
                  <a:pt x="4140427" y="542304"/>
                  <a:pt x="4094158" y="550639"/>
                </a:cubicBezTo>
                <a:lnTo>
                  <a:pt x="4078734" y="558987"/>
                </a:lnTo>
                <a:cubicBezTo>
                  <a:pt x="4078734" y="550639"/>
                  <a:pt x="4073596" y="550639"/>
                  <a:pt x="4068461" y="542304"/>
                </a:cubicBezTo>
                <a:cubicBezTo>
                  <a:pt x="4047887" y="558987"/>
                  <a:pt x="4047887" y="542304"/>
                  <a:pt x="4027327" y="542304"/>
                </a:cubicBezTo>
                <a:cubicBezTo>
                  <a:pt x="3986192" y="558987"/>
                  <a:pt x="3888500" y="567322"/>
                  <a:pt x="3852516" y="567322"/>
                </a:cubicBezTo>
                <a:cubicBezTo>
                  <a:pt x="3826806" y="567322"/>
                  <a:pt x="3739401" y="592351"/>
                  <a:pt x="3713691" y="575670"/>
                </a:cubicBezTo>
                <a:cubicBezTo>
                  <a:pt x="3693131" y="584016"/>
                  <a:pt x="3667420" y="592351"/>
                  <a:pt x="3646847" y="592351"/>
                </a:cubicBezTo>
                <a:lnTo>
                  <a:pt x="3600576" y="592351"/>
                </a:lnTo>
                <a:cubicBezTo>
                  <a:pt x="3600576" y="600699"/>
                  <a:pt x="3605725" y="600699"/>
                  <a:pt x="3600576" y="609047"/>
                </a:cubicBezTo>
                <a:cubicBezTo>
                  <a:pt x="3590301" y="609047"/>
                  <a:pt x="3585153" y="600699"/>
                  <a:pt x="3574878" y="592351"/>
                </a:cubicBezTo>
                <a:cubicBezTo>
                  <a:pt x="3564591" y="604867"/>
                  <a:pt x="3549169" y="606963"/>
                  <a:pt x="3532455" y="608006"/>
                </a:cubicBezTo>
                <a:lnTo>
                  <a:pt x="3502897" y="609047"/>
                </a:lnTo>
                <a:lnTo>
                  <a:pt x="3482323" y="617382"/>
                </a:lnTo>
                <a:cubicBezTo>
                  <a:pt x="3487473" y="621563"/>
                  <a:pt x="3493888" y="621563"/>
                  <a:pt x="3498392" y="619465"/>
                </a:cubicBezTo>
                <a:lnTo>
                  <a:pt x="3526887" y="609047"/>
                </a:lnTo>
                <a:cubicBezTo>
                  <a:pt x="3508035" y="617382"/>
                  <a:pt x="3533744" y="617382"/>
                  <a:pt x="3533744" y="617382"/>
                </a:cubicBezTo>
                <a:cubicBezTo>
                  <a:pt x="3523457" y="625730"/>
                  <a:pt x="3518320" y="625730"/>
                  <a:pt x="3513170" y="625730"/>
                </a:cubicBezTo>
                <a:cubicBezTo>
                  <a:pt x="3513170" y="650760"/>
                  <a:pt x="3564591" y="617382"/>
                  <a:pt x="3590301" y="609047"/>
                </a:cubicBezTo>
                <a:cubicBezTo>
                  <a:pt x="3616000" y="609047"/>
                  <a:pt x="3605725" y="634077"/>
                  <a:pt x="3636572" y="625730"/>
                </a:cubicBezTo>
                <a:cubicBezTo>
                  <a:pt x="3636572" y="617382"/>
                  <a:pt x="3626286" y="617382"/>
                  <a:pt x="3621150" y="617382"/>
                </a:cubicBezTo>
                <a:cubicBezTo>
                  <a:pt x="3646847" y="609047"/>
                  <a:pt x="3672557" y="600699"/>
                  <a:pt x="3687981" y="609047"/>
                </a:cubicBezTo>
                <a:cubicBezTo>
                  <a:pt x="3672557" y="609047"/>
                  <a:pt x="3687981" y="617382"/>
                  <a:pt x="3703416" y="617382"/>
                </a:cubicBezTo>
                <a:cubicBezTo>
                  <a:pt x="3713691" y="609047"/>
                  <a:pt x="3718828" y="609047"/>
                  <a:pt x="3739401" y="600699"/>
                </a:cubicBezTo>
                <a:cubicBezTo>
                  <a:pt x="3723978" y="617382"/>
                  <a:pt x="3770249" y="600699"/>
                  <a:pt x="3749687" y="617382"/>
                </a:cubicBezTo>
                <a:cubicBezTo>
                  <a:pt x="3775385" y="609047"/>
                  <a:pt x="3759962" y="609047"/>
                  <a:pt x="3775385" y="600699"/>
                </a:cubicBezTo>
                <a:cubicBezTo>
                  <a:pt x="3790822" y="609047"/>
                  <a:pt x="3775385" y="600699"/>
                  <a:pt x="3795959" y="592351"/>
                </a:cubicBezTo>
                <a:cubicBezTo>
                  <a:pt x="3801096" y="600699"/>
                  <a:pt x="3811382" y="592351"/>
                  <a:pt x="3801096" y="600699"/>
                </a:cubicBezTo>
                <a:cubicBezTo>
                  <a:pt x="3831943" y="600699"/>
                  <a:pt x="3847368" y="592351"/>
                  <a:pt x="3867940" y="592351"/>
                </a:cubicBezTo>
                <a:cubicBezTo>
                  <a:pt x="3873077" y="584016"/>
                  <a:pt x="3878214" y="584016"/>
                  <a:pt x="3883364" y="575670"/>
                </a:cubicBezTo>
                <a:cubicBezTo>
                  <a:pt x="3903924" y="575670"/>
                  <a:pt x="3924497" y="575670"/>
                  <a:pt x="3955345" y="567322"/>
                </a:cubicBezTo>
                <a:cubicBezTo>
                  <a:pt x="3955345" y="592351"/>
                  <a:pt x="4032464" y="575670"/>
                  <a:pt x="4063311" y="592351"/>
                </a:cubicBezTo>
                <a:cubicBezTo>
                  <a:pt x="4063311" y="584016"/>
                  <a:pt x="4058174" y="584016"/>
                  <a:pt x="4063311" y="575670"/>
                </a:cubicBezTo>
                <a:cubicBezTo>
                  <a:pt x="4074875" y="575670"/>
                  <a:pt x="4077772" y="585059"/>
                  <a:pt x="4085010" y="586235"/>
                </a:cubicBezTo>
                <a:cubicBezTo>
                  <a:pt x="4109327" y="584978"/>
                  <a:pt x="4136468" y="584978"/>
                  <a:pt x="4136468" y="567362"/>
                </a:cubicBezTo>
                <a:cubicBezTo>
                  <a:pt x="4128332" y="573964"/>
                  <a:pt x="4114073" y="570664"/>
                  <a:pt x="4102875" y="576034"/>
                </a:cubicBezTo>
                <a:lnTo>
                  <a:pt x="4081947" y="579836"/>
                </a:lnTo>
                <a:cubicBezTo>
                  <a:pt x="4076165" y="579836"/>
                  <a:pt x="4071029" y="579836"/>
                  <a:pt x="4073596" y="575670"/>
                </a:cubicBezTo>
                <a:cubicBezTo>
                  <a:pt x="4099308" y="567322"/>
                  <a:pt x="4145579" y="550639"/>
                  <a:pt x="4176426" y="550639"/>
                </a:cubicBezTo>
                <a:cubicBezTo>
                  <a:pt x="4161002" y="550639"/>
                  <a:pt x="4150715" y="567322"/>
                  <a:pt x="4155864" y="567322"/>
                </a:cubicBezTo>
                <a:cubicBezTo>
                  <a:pt x="4171289" y="558987"/>
                  <a:pt x="4176426" y="550639"/>
                  <a:pt x="4196998" y="550639"/>
                </a:cubicBezTo>
                <a:cubicBezTo>
                  <a:pt x="4191849" y="550639"/>
                  <a:pt x="4196998" y="558987"/>
                  <a:pt x="4191849" y="567322"/>
                </a:cubicBezTo>
                <a:cubicBezTo>
                  <a:pt x="4217560" y="567322"/>
                  <a:pt x="4248407" y="550639"/>
                  <a:pt x="4268979" y="550639"/>
                </a:cubicBezTo>
                <a:cubicBezTo>
                  <a:pt x="4222696" y="567322"/>
                  <a:pt x="4161002" y="567322"/>
                  <a:pt x="4145579" y="584016"/>
                </a:cubicBezTo>
                <a:cubicBezTo>
                  <a:pt x="4181562" y="567322"/>
                  <a:pt x="4227845" y="575670"/>
                  <a:pt x="4274117" y="567322"/>
                </a:cubicBezTo>
                <a:cubicBezTo>
                  <a:pt x="4274117" y="584016"/>
                  <a:pt x="4340948" y="550639"/>
                  <a:pt x="4361522" y="567322"/>
                </a:cubicBezTo>
                <a:cubicBezTo>
                  <a:pt x="4412942" y="542304"/>
                  <a:pt x="4505485" y="542304"/>
                  <a:pt x="4546618" y="550639"/>
                </a:cubicBezTo>
                <a:cubicBezTo>
                  <a:pt x="4551754" y="554820"/>
                  <a:pt x="4556905" y="552722"/>
                  <a:pt x="4561396" y="550639"/>
                </a:cubicBezTo>
                <a:cubicBezTo>
                  <a:pt x="4598025" y="533956"/>
                  <a:pt x="4608312" y="542304"/>
                  <a:pt x="4628872" y="533956"/>
                </a:cubicBezTo>
                <a:cubicBezTo>
                  <a:pt x="4628872" y="542304"/>
                  <a:pt x="4623737" y="542304"/>
                  <a:pt x="4623737" y="550639"/>
                </a:cubicBezTo>
                <a:cubicBezTo>
                  <a:pt x="4654584" y="542304"/>
                  <a:pt x="4654584" y="550639"/>
                  <a:pt x="4685431" y="550639"/>
                </a:cubicBezTo>
                <a:cubicBezTo>
                  <a:pt x="4680293" y="542304"/>
                  <a:pt x="4664869" y="542304"/>
                  <a:pt x="4685431" y="533956"/>
                </a:cubicBezTo>
                <a:cubicBezTo>
                  <a:pt x="4685431" y="542304"/>
                  <a:pt x="4700853" y="533956"/>
                  <a:pt x="4706003" y="542304"/>
                </a:cubicBezTo>
                <a:cubicBezTo>
                  <a:pt x="4716291" y="533956"/>
                  <a:pt x="4695718" y="533956"/>
                  <a:pt x="4716291" y="525609"/>
                </a:cubicBezTo>
                <a:cubicBezTo>
                  <a:pt x="4747137" y="525609"/>
                  <a:pt x="4747137" y="517275"/>
                  <a:pt x="4783121" y="517275"/>
                </a:cubicBezTo>
                <a:cubicBezTo>
                  <a:pt x="4777984" y="525609"/>
                  <a:pt x="4813968" y="525609"/>
                  <a:pt x="4798546" y="533956"/>
                </a:cubicBezTo>
                <a:cubicBezTo>
                  <a:pt x="4829393" y="533956"/>
                  <a:pt x="4839680" y="533956"/>
                  <a:pt x="4855102" y="525609"/>
                </a:cubicBezTo>
                <a:cubicBezTo>
                  <a:pt x="4849965" y="533956"/>
                  <a:pt x="4870527" y="533956"/>
                  <a:pt x="4855102" y="542304"/>
                </a:cubicBezTo>
                <a:lnTo>
                  <a:pt x="4875678" y="542304"/>
                </a:lnTo>
                <a:cubicBezTo>
                  <a:pt x="4870527" y="533956"/>
                  <a:pt x="4860240" y="525609"/>
                  <a:pt x="4875678" y="517275"/>
                </a:cubicBezTo>
                <a:cubicBezTo>
                  <a:pt x="4932221" y="517275"/>
                  <a:pt x="5004203" y="525609"/>
                  <a:pt x="5045336" y="500578"/>
                </a:cubicBezTo>
                <a:cubicBezTo>
                  <a:pt x="5045336" y="508926"/>
                  <a:pt x="5045336" y="517275"/>
                  <a:pt x="5040199" y="517275"/>
                </a:cubicBezTo>
                <a:lnTo>
                  <a:pt x="5065910" y="517275"/>
                </a:lnTo>
                <a:cubicBezTo>
                  <a:pt x="5060760" y="508926"/>
                  <a:pt x="5065910" y="500578"/>
                  <a:pt x="5081333" y="500578"/>
                </a:cubicBezTo>
                <a:cubicBezTo>
                  <a:pt x="5071046" y="517275"/>
                  <a:pt x="5091607" y="508926"/>
                  <a:pt x="5091607" y="517275"/>
                </a:cubicBezTo>
                <a:cubicBezTo>
                  <a:pt x="5071046" y="525609"/>
                  <a:pt x="5050486" y="517275"/>
                  <a:pt x="5019626" y="517275"/>
                </a:cubicBezTo>
                <a:cubicBezTo>
                  <a:pt x="5009352" y="533956"/>
                  <a:pt x="4947645" y="533956"/>
                  <a:pt x="4932221" y="533956"/>
                </a:cubicBezTo>
                <a:cubicBezTo>
                  <a:pt x="4957931" y="542304"/>
                  <a:pt x="5029912" y="533956"/>
                  <a:pt x="5050486" y="533956"/>
                </a:cubicBezTo>
                <a:cubicBezTo>
                  <a:pt x="5086470" y="533956"/>
                  <a:pt x="5112180" y="542304"/>
                  <a:pt x="5153314" y="542304"/>
                </a:cubicBezTo>
                <a:cubicBezTo>
                  <a:pt x="5148164" y="533956"/>
                  <a:pt x="5163588" y="533956"/>
                  <a:pt x="5168738" y="533956"/>
                </a:cubicBezTo>
                <a:cubicBezTo>
                  <a:pt x="5168738" y="517275"/>
                  <a:pt x="5158451" y="525609"/>
                  <a:pt x="5158451" y="517275"/>
                </a:cubicBezTo>
                <a:cubicBezTo>
                  <a:pt x="5137891" y="508926"/>
                  <a:pt x="5153314" y="525609"/>
                  <a:pt x="5137891" y="525609"/>
                </a:cubicBezTo>
                <a:cubicBezTo>
                  <a:pt x="5143027" y="508926"/>
                  <a:pt x="5112180" y="517275"/>
                  <a:pt x="5117318" y="500578"/>
                </a:cubicBezTo>
                <a:cubicBezTo>
                  <a:pt x="5143027" y="500578"/>
                  <a:pt x="5179013" y="508926"/>
                  <a:pt x="5184161" y="492243"/>
                </a:cubicBezTo>
                <a:lnTo>
                  <a:pt x="5209873" y="492243"/>
                </a:lnTo>
                <a:cubicBezTo>
                  <a:pt x="5204722" y="500578"/>
                  <a:pt x="5204722" y="508926"/>
                  <a:pt x="5199585" y="508926"/>
                </a:cubicBezTo>
                <a:cubicBezTo>
                  <a:pt x="5230433" y="508926"/>
                  <a:pt x="5194448" y="492243"/>
                  <a:pt x="5225295" y="492243"/>
                </a:cubicBezTo>
                <a:cubicBezTo>
                  <a:pt x="5235569" y="500578"/>
                  <a:pt x="5240719" y="500578"/>
                  <a:pt x="5245856" y="492243"/>
                </a:cubicBezTo>
                <a:cubicBezTo>
                  <a:pt x="5266417" y="500578"/>
                  <a:pt x="5240719" y="508926"/>
                  <a:pt x="5250994" y="517275"/>
                </a:cubicBezTo>
                <a:cubicBezTo>
                  <a:pt x="5250994" y="508926"/>
                  <a:pt x="5286990" y="508926"/>
                  <a:pt x="5286990" y="508926"/>
                </a:cubicBezTo>
                <a:cubicBezTo>
                  <a:pt x="5286990" y="517275"/>
                  <a:pt x="5286990" y="525609"/>
                  <a:pt x="5276703" y="525609"/>
                </a:cubicBezTo>
                <a:cubicBezTo>
                  <a:pt x="5281853" y="508926"/>
                  <a:pt x="5245856" y="525609"/>
                  <a:pt x="5230433" y="525609"/>
                </a:cubicBezTo>
                <a:cubicBezTo>
                  <a:pt x="5225295" y="525609"/>
                  <a:pt x="5225295" y="517275"/>
                  <a:pt x="5215008" y="517275"/>
                </a:cubicBezTo>
                <a:cubicBezTo>
                  <a:pt x="5215008" y="525609"/>
                  <a:pt x="5184161" y="517275"/>
                  <a:pt x="5179013" y="517275"/>
                </a:cubicBezTo>
                <a:cubicBezTo>
                  <a:pt x="5184161" y="533956"/>
                  <a:pt x="5215008" y="533956"/>
                  <a:pt x="5225295" y="533956"/>
                </a:cubicBezTo>
                <a:cubicBezTo>
                  <a:pt x="5225295" y="542304"/>
                  <a:pt x="5209873" y="533956"/>
                  <a:pt x="5199585" y="542304"/>
                </a:cubicBezTo>
                <a:cubicBezTo>
                  <a:pt x="5225295" y="542304"/>
                  <a:pt x="5245856" y="533956"/>
                  <a:pt x="5256142" y="542304"/>
                </a:cubicBezTo>
                <a:cubicBezTo>
                  <a:pt x="5256142" y="533956"/>
                  <a:pt x="5292126" y="542304"/>
                  <a:pt x="5276703" y="533956"/>
                </a:cubicBezTo>
                <a:cubicBezTo>
                  <a:pt x="5261279" y="525609"/>
                  <a:pt x="5250994" y="542304"/>
                  <a:pt x="5245856" y="533956"/>
                </a:cubicBezTo>
                <a:cubicBezTo>
                  <a:pt x="5266417" y="517275"/>
                  <a:pt x="5281853" y="533956"/>
                  <a:pt x="5302414" y="533956"/>
                </a:cubicBezTo>
                <a:cubicBezTo>
                  <a:pt x="5307550" y="525609"/>
                  <a:pt x="5281853" y="533956"/>
                  <a:pt x="5286990" y="525609"/>
                </a:cubicBezTo>
                <a:cubicBezTo>
                  <a:pt x="5328123" y="517275"/>
                  <a:pt x="5333260" y="525609"/>
                  <a:pt x="5353834" y="525609"/>
                </a:cubicBezTo>
                <a:cubicBezTo>
                  <a:pt x="5369257" y="525609"/>
                  <a:pt x="5343548" y="525609"/>
                  <a:pt x="5343548" y="517275"/>
                </a:cubicBezTo>
                <a:lnTo>
                  <a:pt x="5358971" y="517275"/>
                </a:lnTo>
                <a:cubicBezTo>
                  <a:pt x="5369257" y="517275"/>
                  <a:pt x="5379532" y="517275"/>
                  <a:pt x="5379532" y="525609"/>
                </a:cubicBezTo>
                <a:cubicBezTo>
                  <a:pt x="5379532" y="533956"/>
                  <a:pt x="5358971" y="533956"/>
                  <a:pt x="5364109" y="542304"/>
                </a:cubicBezTo>
                <a:cubicBezTo>
                  <a:pt x="5384681" y="533956"/>
                  <a:pt x="5389819" y="533956"/>
                  <a:pt x="5405241" y="542304"/>
                </a:cubicBezTo>
                <a:cubicBezTo>
                  <a:pt x="5415529" y="533956"/>
                  <a:pt x="5415529" y="525609"/>
                  <a:pt x="5430953" y="525609"/>
                </a:cubicBezTo>
                <a:cubicBezTo>
                  <a:pt x="5441238" y="525609"/>
                  <a:pt x="5441238" y="533956"/>
                  <a:pt x="5451513" y="533956"/>
                </a:cubicBezTo>
                <a:cubicBezTo>
                  <a:pt x="5461801" y="525609"/>
                  <a:pt x="5487509" y="525609"/>
                  <a:pt x="5513220" y="525609"/>
                </a:cubicBezTo>
                <a:cubicBezTo>
                  <a:pt x="5518356" y="517275"/>
                  <a:pt x="5528644" y="517275"/>
                  <a:pt x="5538918" y="508926"/>
                </a:cubicBezTo>
                <a:cubicBezTo>
                  <a:pt x="5513220" y="508926"/>
                  <a:pt x="5502934" y="517275"/>
                  <a:pt x="5492647" y="508926"/>
                </a:cubicBezTo>
                <a:cubicBezTo>
                  <a:pt x="5497796" y="508926"/>
                  <a:pt x="5502934" y="508926"/>
                  <a:pt x="5508071" y="500578"/>
                </a:cubicBezTo>
                <a:cubicBezTo>
                  <a:pt x="5492647" y="500578"/>
                  <a:pt x="5492647" y="508926"/>
                  <a:pt x="5482372" y="508926"/>
                </a:cubicBezTo>
                <a:cubicBezTo>
                  <a:pt x="5482372" y="492243"/>
                  <a:pt x="5446375" y="508926"/>
                  <a:pt x="5441238" y="508926"/>
                </a:cubicBezTo>
                <a:cubicBezTo>
                  <a:pt x="5446375" y="500578"/>
                  <a:pt x="5451513" y="500578"/>
                  <a:pt x="5446375" y="492243"/>
                </a:cubicBezTo>
                <a:cubicBezTo>
                  <a:pt x="5415529" y="500578"/>
                  <a:pt x="5374394" y="508926"/>
                  <a:pt x="5353834" y="492243"/>
                </a:cubicBezTo>
                <a:cubicBezTo>
                  <a:pt x="5358971" y="517275"/>
                  <a:pt x="5297276" y="500578"/>
                  <a:pt x="5317837" y="492243"/>
                </a:cubicBezTo>
                <a:cubicBezTo>
                  <a:pt x="5292126" y="492243"/>
                  <a:pt x="5312700" y="500578"/>
                  <a:pt x="5297276" y="500578"/>
                </a:cubicBezTo>
                <a:cubicBezTo>
                  <a:pt x="5292126" y="500578"/>
                  <a:pt x="5281853" y="500578"/>
                  <a:pt x="5281853" y="492243"/>
                </a:cubicBezTo>
                <a:cubicBezTo>
                  <a:pt x="5328123" y="467214"/>
                  <a:pt x="5358971" y="483895"/>
                  <a:pt x="5405241" y="492243"/>
                </a:cubicBezTo>
                <a:cubicBezTo>
                  <a:pt x="5436090" y="483895"/>
                  <a:pt x="5451513" y="483895"/>
                  <a:pt x="5472087" y="483895"/>
                </a:cubicBezTo>
                <a:cubicBezTo>
                  <a:pt x="5477224" y="483895"/>
                  <a:pt x="5528644" y="483895"/>
                  <a:pt x="5513220" y="475562"/>
                </a:cubicBezTo>
                <a:cubicBezTo>
                  <a:pt x="5502934" y="483895"/>
                  <a:pt x="5466949" y="475562"/>
                  <a:pt x="5466949" y="467214"/>
                </a:cubicBezTo>
                <a:cubicBezTo>
                  <a:pt x="5497796" y="467214"/>
                  <a:pt x="5513220" y="475562"/>
                  <a:pt x="5549205" y="467214"/>
                </a:cubicBezTo>
                <a:cubicBezTo>
                  <a:pt x="5544068" y="475562"/>
                  <a:pt x="5549205" y="475562"/>
                  <a:pt x="5559490" y="483895"/>
                </a:cubicBezTo>
                <a:cubicBezTo>
                  <a:pt x="5554341" y="467214"/>
                  <a:pt x="5590337" y="467214"/>
                  <a:pt x="5585202" y="475562"/>
                </a:cubicBezTo>
                <a:cubicBezTo>
                  <a:pt x="5631471" y="467214"/>
                  <a:pt x="5682893" y="483895"/>
                  <a:pt x="5739437" y="467214"/>
                </a:cubicBezTo>
                <a:cubicBezTo>
                  <a:pt x="5749724" y="483895"/>
                  <a:pt x="5780571" y="483895"/>
                  <a:pt x="5795995" y="475562"/>
                </a:cubicBezTo>
                <a:cubicBezTo>
                  <a:pt x="5811418" y="475562"/>
                  <a:pt x="5816568" y="483895"/>
                  <a:pt x="5821705" y="492243"/>
                </a:cubicBezTo>
                <a:cubicBezTo>
                  <a:pt x="5842279" y="483895"/>
                  <a:pt x="5801146" y="475562"/>
                  <a:pt x="5816568" y="475562"/>
                </a:cubicBezTo>
                <a:cubicBezTo>
                  <a:pt x="5831992" y="475562"/>
                  <a:pt x="5847416" y="475562"/>
                  <a:pt x="5852552" y="483895"/>
                </a:cubicBezTo>
                <a:cubicBezTo>
                  <a:pt x="5888549" y="483895"/>
                  <a:pt x="5970805" y="475562"/>
                  <a:pt x="6001652" y="483895"/>
                </a:cubicBezTo>
                <a:cubicBezTo>
                  <a:pt x="6017088" y="475562"/>
                  <a:pt x="6068497" y="475562"/>
                  <a:pt x="6109629" y="467214"/>
                </a:cubicBezTo>
                <a:cubicBezTo>
                  <a:pt x="6145613" y="467214"/>
                  <a:pt x="6176461" y="475562"/>
                  <a:pt x="6140478" y="483895"/>
                </a:cubicBezTo>
                <a:lnTo>
                  <a:pt x="6248456" y="483895"/>
                </a:lnTo>
                <a:cubicBezTo>
                  <a:pt x="6222744" y="483895"/>
                  <a:pt x="6258729" y="483895"/>
                  <a:pt x="6248456" y="492243"/>
                </a:cubicBezTo>
                <a:lnTo>
                  <a:pt x="6274153" y="492243"/>
                </a:lnTo>
                <a:cubicBezTo>
                  <a:pt x="6274153" y="483895"/>
                  <a:pt x="6310150" y="500578"/>
                  <a:pt x="6320424" y="492243"/>
                </a:cubicBezTo>
                <a:cubicBezTo>
                  <a:pt x="6320424" y="508926"/>
                  <a:pt x="6315287" y="508926"/>
                  <a:pt x="6294725" y="508926"/>
                </a:cubicBezTo>
                <a:cubicBezTo>
                  <a:pt x="6310150" y="517275"/>
                  <a:pt x="6294725" y="517275"/>
                  <a:pt x="6289576" y="525609"/>
                </a:cubicBezTo>
                <a:cubicBezTo>
                  <a:pt x="6356421" y="525609"/>
                  <a:pt x="6346134" y="525609"/>
                  <a:pt x="6402691" y="533956"/>
                </a:cubicBezTo>
                <a:cubicBezTo>
                  <a:pt x="6407828" y="517275"/>
                  <a:pt x="6376981" y="525609"/>
                  <a:pt x="6376981" y="517275"/>
                </a:cubicBezTo>
                <a:lnTo>
                  <a:pt x="6402691" y="517275"/>
                </a:lnTo>
                <a:cubicBezTo>
                  <a:pt x="6392405" y="517275"/>
                  <a:pt x="6371844" y="508926"/>
                  <a:pt x="6371844" y="517275"/>
                </a:cubicBezTo>
                <a:cubicBezTo>
                  <a:pt x="6361557" y="517275"/>
                  <a:pt x="6351271" y="517275"/>
                  <a:pt x="6351271" y="508926"/>
                </a:cubicBezTo>
                <a:cubicBezTo>
                  <a:pt x="6361557" y="508926"/>
                  <a:pt x="6382131" y="508926"/>
                  <a:pt x="6371844" y="500578"/>
                </a:cubicBezTo>
                <a:lnTo>
                  <a:pt x="6340997" y="500578"/>
                </a:lnTo>
                <a:cubicBezTo>
                  <a:pt x="6371844" y="483895"/>
                  <a:pt x="6438689" y="500578"/>
                  <a:pt x="6474672" y="483895"/>
                </a:cubicBezTo>
                <a:cubicBezTo>
                  <a:pt x="6495246" y="500578"/>
                  <a:pt x="6592924" y="500578"/>
                  <a:pt x="6587788" y="483895"/>
                </a:cubicBezTo>
                <a:cubicBezTo>
                  <a:pt x="6598074" y="492243"/>
                  <a:pt x="6592924" y="492243"/>
                  <a:pt x="6603211" y="500578"/>
                </a:cubicBezTo>
                <a:cubicBezTo>
                  <a:pt x="6587788" y="500578"/>
                  <a:pt x="6546654" y="492243"/>
                  <a:pt x="6546654" y="508926"/>
                </a:cubicBezTo>
                <a:cubicBezTo>
                  <a:pt x="6572364" y="500578"/>
                  <a:pt x="6603211" y="500578"/>
                  <a:pt x="6582651" y="517275"/>
                </a:cubicBezTo>
                <a:cubicBezTo>
                  <a:pt x="6598074" y="517275"/>
                  <a:pt x="6592924" y="508926"/>
                  <a:pt x="6608361" y="508926"/>
                </a:cubicBezTo>
                <a:cubicBezTo>
                  <a:pt x="6598074" y="517275"/>
                  <a:pt x="6562077" y="517275"/>
                  <a:pt x="6577501" y="525609"/>
                </a:cubicBezTo>
                <a:cubicBezTo>
                  <a:pt x="6587788" y="517275"/>
                  <a:pt x="6613498" y="525609"/>
                  <a:pt x="6623785" y="525609"/>
                </a:cubicBezTo>
                <a:cubicBezTo>
                  <a:pt x="6628922" y="517275"/>
                  <a:pt x="6685479" y="517275"/>
                  <a:pt x="6695766" y="533956"/>
                </a:cubicBezTo>
                <a:cubicBezTo>
                  <a:pt x="6670055" y="542304"/>
                  <a:pt x="6644345" y="533956"/>
                  <a:pt x="6639208" y="542304"/>
                </a:cubicBezTo>
                <a:cubicBezTo>
                  <a:pt x="6634058" y="533956"/>
                  <a:pt x="6628922" y="533956"/>
                  <a:pt x="6639208" y="525609"/>
                </a:cubicBezTo>
                <a:cubicBezTo>
                  <a:pt x="6626354" y="525609"/>
                  <a:pt x="6625063" y="527692"/>
                  <a:pt x="6625707" y="530832"/>
                </a:cubicBezTo>
                <a:lnTo>
                  <a:pt x="6608993" y="531873"/>
                </a:lnTo>
                <a:lnTo>
                  <a:pt x="6623785" y="542304"/>
                </a:lnTo>
                <a:lnTo>
                  <a:pt x="6659125" y="547513"/>
                </a:lnTo>
                <a:cubicBezTo>
                  <a:pt x="6686757" y="550639"/>
                  <a:pt x="6716326" y="550639"/>
                  <a:pt x="6731751" y="542304"/>
                </a:cubicBezTo>
                <a:cubicBezTo>
                  <a:pt x="6752311" y="558987"/>
                  <a:pt x="6819154" y="542304"/>
                  <a:pt x="6829441" y="567322"/>
                </a:cubicBezTo>
                <a:cubicBezTo>
                  <a:pt x="6844866" y="567322"/>
                  <a:pt x="6870563" y="567322"/>
                  <a:pt x="6875713" y="575670"/>
                </a:cubicBezTo>
                <a:cubicBezTo>
                  <a:pt x="6891135" y="584016"/>
                  <a:pt x="6886000" y="567322"/>
                  <a:pt x="6901422" y="575670"/>
                </a:cubicBezTo>
                <a:cubicBezTo>
                  <a:pt x="6932269" y="584016"/>
                  <a:pt x="6927120" y="592351"/>
                  <a:pt x="6942557" y="609047"/>
                </a:cubicBezTo>
                <a:cubicBezTo>
                  <a:pt x="6937407" y="592351"/>
                  <a:pt x="6983678" y="600699"/>
                  <a:pt x="6999102" y="600699"/>
                </a:cubicBezTo>
                <a:cubicBezTo>
                  <a:pt x="7009388" y="617382"/>
                  <a:pt x="7014538" y="592351"/>
                  <a:pt x="7029962" y="609047"/>
                </a:cubicBezTo>
                <a:cubicBezTo>
                  <a:pt x="7040235" y="617382"/>
                  <a:pt x="6999102" y="617382"/>
                  <a:pt x="7019675" y="617382"/>
                </a:cubicBezTo>
                <a:cubicBezTo>
                  <a:pt x="7040235" y="609047"/>
                  <a:pt x="7045385" y="625730"/>
                  <a:pt x="7055659" y="617382"/>
                </a:cubicBezTo>
                <a:cubicBezTo>
                  <a:pt x="7065946" y="617382"/>
                  <a:pt x="7065946" y="625730"/>
                  <a:pt x="7071082" y="625730"/>
                </a:cubicBezTo>
                <a:cubicBezTo>
                  <a:pt x="7086506" y="617382"/>
                  <a:pt x="7179061" y="625730"/>
                  <a:pt x="7168774" y="642412"/>
                </a:cubicBezTo>
                <a:cubicBezTo>
                  <a:pt x="7266465" y="634077"/>
                  <a:pt x="7400142" y="675791"/>
                  <a:pt x="7492695" y="675791"/>
                </a:cubicBezTo>
                <a:cubicBezTo>
                  <a:pt x="7487546" y="684124"/>
                  <a:pt x="7492695" y="692472"/>
                  <a:pt x="7477273" y="692472"/>
                </a:cubicBezTo>
                <a:cubicBezTo>
                  <a:pt x="7477273" y="684124"/>
                  <a:pt x="7466986" y="675791"/>
                  <a:pt x="7456699" y="684124"/>
                </a:cubicBezTo>
                <a:cubicBezTo>
                  <a:pt x="7451563" y="700820"/>
                  <a:pt x="7436139" y="684124"/>
                  <a:pt x="7425852" y="692472"/>
                </a:cubicBezTo>
                <a:cubicBezTo>
                  <a:pt x="7441274" y="692472"/>
                  <a:pt x="7477273" y="700820"/>
                  <a:pt x="7487546" y="700820"/>
                </a:cubicBezTo>
                <a:cubicBezTo>
                  <a:pt x="7492695" y="700820"/>
                  <a:pt x="7487546" y="692472"/>
                  <a:pt x="7502970" y="684124"/>
                </a:cubicBezTo>
                <a:cubicBezTo>
                  <a:pt x="7497833" y="709155"/>
                  <a:pt x="7523542" y="692472"/>
                  <a:pt x="7533817" y="700820"/>
                </a:cubicBezTo>
                <a:cubicBezTo>
                  <a:pt x="7518394" y="700820"/>
                  <a:pt x="7533817" y="717503"/>
                  <a:pt x="7538967" y="709155"/>
                </a:cubicBezTo>
                <a:cubicBezTo>
                  <a:pt x="7528680" y="709155"/>
                  <a:pt x="7538967" y="700820"/>
                  <a:pt x="7544104" y="700820"/>
                </a:cubicBezTo>
                <a:cubicBezTo>
                  <a:pt x="7564676" y="709155"/>
                  <a:pt x="7569814" y="734185"/>
                  <a:pt x="7590374" y="725851"/>
                </a:cubicBezTo>
                <a:cubicBezTo>
                  <a:pt x="7590374" y="717503"/>
                  <a:pt x="7564676" y="725851"/>
                  <a:pt x="7569814" y="717503"/>
                </a:cubicBezTo>
                <a:cubicBezTo>
                  <a:pt x="7574951" y="700820"/>
                  <a:pt x="7605798" y="717503"/>
                  <a:pt x="7621222" y="717503"/>
                </a:cubicBezTo>
                <a:cubicBezTo>
                  <a:pt x="7626372" y="700820"/>
                  <a:pt x="7652082" y="700820"/>
                  <a:pt x="7677779" y="709155"/>
                </a:cubicBezTo>
                <a:cubicBezTo>
                  <a:pt x="7657219" y="709155"/>
                  <a:pt x="7672642" y="709155"/>
                  <a:pt x="7672642" y="717503"/>
                </a:cubicBezTo>
                <a:cubicBezTo>
                  <a:pt x="7703489" y="725851"/>
                  <a:pt x="7724063" y="725851"/>
                  <a:pt x="7754910" y="734185"/>
                </a:cubicBezTo>
                <a:lnTo>
                  <a:pt x="7727276" y="734185"/>
                </a:lnTo>
                <a:cubicBezTo>
                  <a:pt x="7744623" y="734185"/>
                  <a:pt x="7749760" y="750881"/>
                  <a:pt x="7734350" y="750881"/>
                </a:cubicBezTo>
                <a:cubicBezTo>
                  <a:pt x="7760047" y="750881"/>
                  <a:pt x="7760047" y="759216"/>
                  <a:pt x="7780607" y="750881"/>
                </a:cubicBezTo>
                <a:cubicBezTo>
                  <a:pt x="7785757" y="767564"/>
                  <a:pt x="7780607" y="767564"/>
                  <a:pt x="7765184" y="767564"/>
                </a:cubicBezTo>
                <a:cubicBezTo>
                  <a:pt x="7785757" y="784245"/>
                  <a:pt x="7790894" y="784245"/>
                  <a:pt x="7811467" y="792593"/>
                </a:cubicBezTo>
                <a:cubicBezTo>
                  <a:pt x="7816604" y="784245"/>
                  <a:pt x="7790894" y="784245"/>
                  <a:pt x="7801181" y="784245"/>
                </a:cubicBezTo>
                <a:cubicBezTo>
                  <a:pt x="7826891" y="784245"/>
                  <a:pt x="7821755" y="775897"/>
                  <a:pt x="7837165" y="775897"/>
                </a:cubicBezTo>
                <a:cubicBezTo>
                  <a:pt x="7837165" y="792593"/>
                  <a:pt x="7868025" y="792593"/>
                  <a:pt x="7878299" y="792593"/>
                </a:cubicBezTo>
                <a:cubicBezTo>
                  <a:pt x="7852588" y="809276"/>
                  <a:pt x="7832028" y="784245"/>
                  <a:pt x="7821755" y="792593"/>
                </a:cubicBezTo>
                <a:cubicBezTo>
                  <a:pt x="7832028" y="792593"/>
                  <a:pt x="7852588" y="800928"/>
                  <a:pt x="7847451" y="809276"/>
                </a:cubicBezTo>
                <a:lnTo>
                  <a:pt x="7806318" y="809276"/>
                </a:lnTo>
                <a:cubicBezTo>
                  <a:pt x="7832028" y="817609"/>
                  <a:pt x="7852588" y="817609"/>
                  <a:pt x="7857738" y="834306"/>
                </a:cubicBezTo>
                <a:cubicBezTo>
                  <a:pt x="7868025" y="825958"/>
                  <a:pt x="7898872" y="842654"/>
                  <a:pt x="7919434" y="834306"/>
                </a:cubicBezTo>
                <a:cubicBezTo>
                  <a:pt x="7929719" y="842654"/>
                  <a:pt x="7919434" y="834306"/>
                  <a:pt x="7924569" y="842654"/>
                </a:cubicBezTo>
                <a:cubicBezTo>
                  <a:pt x="7940006" y="842654"/>
                  <a:pt x="7950281" y="859337"/>
                  <a:pt x="7950281" y="850989"/>
                </a:cubicBezTo>
                <a:cubicBezTo>
                  <a:pt x="7940006" y="850989"/>
                  <a:pt x="7950281" y="842654"/>
                  <a:pt x="7955430" y="842654"/>
                </a:cubicBezTo>
                <a:cubicBezTo>
                  <a:pt x="7960566" y="850989"/>
                  <a:pt x="7975990" y="850989"/>
                  <a:pt x="7986277" y="850989"/>
                </a:cubicBezTo>
                <a:cubicBezTo>
                  <a:pt x="7986277" y="859337"/>
                  <a:pt x="7996564" y="859337"/>
                  <a:pt x="7996564" y="867670"/>
                </a:cubicBezTo>
                <a:cubicBezTo>
                  <a:pt x="8047971" y="859337"/>
                  <a:pt x="8083956" y="884366"/>
                  <a:pt x="8130239" y="892714"/>
                </a:cubicBezTo>
                <a:cubicBezTo>
                  <a:pt x="8135377" y="892714"/>
                  <a:pt x="8125102" y="909397"/>
                  <a:pt x="8135377" y="909397"/>
                </a:cubicBezTo>
                <a:cubicBezTo>
                  <a:pt x="8145664" y="901049"/>
                  <a:pt x="8161086" y="901049"/>
                  <a:pt x="8176511" y="901049"/>
                </a:cubicBezTo>
                <a:cubicBezTo>
                  <a:pt x="8191933" y="917731"/>
                  <a:pt x="8269052" y="917731"/>
                  <a:pt x="8238205" y="934427"/>
                </a:cubicBezTo>
                <a:cubicBezTo>
                  <a:pt x="8258779" y="934427"/>
                  <a:pt x="8305049" y="926079"/>
                  <a:pt x="8305049" y="951110"/>
                </a:cubicBezTo>
                <a:cubicBezTo>
                  <a:pt x="8320473" y="942762"/>
                  <a:pt x="8305049" y="934427"/>
                  <a:pt x="8310186" y="934427"/>
                </a:cubicBezTo>
                <a:cubicBezTo>
                  <a:pt x="8366744" y="967791"/>
                  <a:pt x="8428450" y="951110"/>
                  <a:pt x="8479859" y="976139"/>
                </a:cubicBezTo>
                <a:cubicBezTo>
                  <a:pt x="8479859" y="967791"/>
                  <a:pt x="8526129" y="1001170"/>
                  <a:pt x="8541553" y="976139"/>
                </a:cubicBezTo>
                <a:cubicBezTo>
                  <a:pt x="8546703" y="984487"/>
                  <a:pt x="8551839" y="984487"/>
                  <a:pt x="8556988" y="992822"/>
                </a:cubicBezTo>
                <a:cubicBezTo>
                  <a:pt x="8484995" y="992822"/>
                  <a:pt x="8454148" y="984487"/>
                  <a:pt x="8387316" y="976139"/>
                </a:cubicBezTo>
                <a:cubicBezTo>
                  <a:pt x="8382167" y="992822"/>
                  <a:pt x="8413014" y="992822"/>
                  <a:pt x="8413014" y="1009505"/>
                </a:cubicBezTo>
                <a:cubicBezTo>
                  <a:pt x="8299911" y="1017852"/>
                  <a:pt x="8197071" y="1009505"/>
                  <a:pt x="8094243" y="976139"/>
                </a:cubicBezTo>
                <a:cubicBezTo>
                  <a:pt x="7975990" y="976139"/>
                  <a:pt x="7857738" y="942762"/>
                  <a:pt x="7744623" y="967791"/>
                </a:cubicBezTo>
                <a:cubicBezTo>
                  <a:pt x="7677779" y="959458"/>
                  <a:pt x="7585236" y="959458"/>
                  <a:pt x="7502970" y="942762"/>
                </a:cubicBezTo>
                <a:cubicBezTo>
                  <a:pt x="7523542" y="959458"/>
                  <a:pt x="7549241" y="959458"/>
                  <a:pt x="7580101" y="959458"/>
                </a:cubicBezTo>
                <a:cubicBezTo>
                  <a:pt x="7610948" y="959458"/>
                  <a:pt x="7641795" y="959458"/>
                  <a:pt x="7662356" y="976139"/>
                </a:cubicBezTo>
                <a:cubicBezTo>
                  <a:pt x="7657219" y="984487"/>
                  <a:pt x="7657219" y="992822"/>
                  <a:pt x="7652082" y="992822"/>
                </a:cubicBezTo>
                <a:cubicBezTo>
                  <a:pt x="7682929" y="1001170"/>
                  <a:pt x="7713776" y="1017852"/>
                  <a:pt x="7729200" y="1034535"/>
                </a:cubicBezTo>
                <a:cubicBezTo>
                  <a:pt x="7785757" y="1034535"/>
                  <a:pt x="7847451" y="1051231"/>
                  <a:pt x="7883449" y="1076247"/>
                </a:cubicBezTo>
                <a:cubicBezTo>
                  <a:pt x="7898872" y="1076247"/>
                  <a:pt x="7893722" y="1067912"/>
                  <a:pt x="7909147" y="1076247"/>
                </a:cubicBezTo>
                <a:cubicBezTo>
                  <a:pt x="7909147" y="1076247"/>
                  <a:pt x="7919434" y="1076247"/>
                  <a:pt x="7914296" y="1084595"/>
                </a:cubicBezTo>
                <a:cubicBezTo>
                  <a:pt x="7929719" y="1084595"/>
                  <a:pt x="7950281" y="1084595"/>
                  <a:pt x="7955430" y="1092943"/>
                </a:cubicBezTo>
                <a:cubicBezTo>
                  <a:pt x="7986277" y="1084595"/>
                  <a:pt x="7986277" y="1109626"/>
                  <a:pt x="8017124" y="1101278"/>
                </a:cubicBezTo>
                <a:cubicBezTo>
                  <a:pt x="8073681" y="1109626"/>
                  <a:pt x="8114817" y="1142990"/>
                  <a:pt x="8166224" y="1134656"/>
                </a:cubicBezTo>
                <a:cubicBezTo>
                  <a:pt x="8166224" y="1142990"/>
                  <a:pt x="8176511" y="1142990"/>
                  <a:pt x="8171373" y="1151339"/>
                </a:cubicBezTo>
                <a:cubicBezTo>
                  <a:pt x="8202221" y="1151339"/>
                  <a:pt x="8217645" y="1151339"/>
                  <a:pt x="8233068" y="1159687"/>
                </a:cubicBezTo>
                <a:cubicBezTo>
                  <a:pt x="8315336" y="1168020"/>
                  <a:pt x="8387316" y="1201399"/>
                  <a:pt x="8479859" y="1193051"/>
                </a:cubicBezTo>
                <a:cubicBezTo>
                  <a:pt x="8484995" y="1201399"/>
                  <a:pt x="8490145" y="1201399"/>
                  <a:pt x="8495282" y="1201399"/>
                </a:cubicBezTo>
                <a:cubicBezTo>
                  <a:pt x="8531279" y="1201399"/>
                  <a:pt x="8603260" y="1218080"/>
                  <a:pt x="8639244" y="1218080"/>
                </a:cubicBezTo>
                <a:cubicBezTo>
                  <a:pt x="8649531" y="1209747"/>
                  <a:pt x="8654668" y="1201399"/>
                  <a:pt x="8659818" y="1201399"/>
                </a:cubicBezTo>
                <a:cubicBezTo>
                  <a:pt x="8675241" y="1201399"/>
                  <a:pt x="8649531" y="1201399"/>
                  <a:pt x="8670091" y="1209747"/>
                </a:cubicBezTo>
                <a:cubicBezTo>
                  <a:pt x="8690665" y="1209747"/>
                  <a:pt x="8654668" y="1193051"/>
                  <a:pt x="8670091" y="1193051"/>
                </a:cubicBezTo>
                <a:cubicBezTo>
                  <a:pt x="8670091" y="1201399"/>
                  <a:pt x="8680378" y="1201399"/>
                  <a:pt x="8690665" y="1201399"/>
                </a:cubicBezTo>
                <a:cubicBezTo>
                  <a:pt x="8685515" y="1193051"/>
                  <a:pt x="8711225" y="1201399"/>
                  <a:pt x="8731799" y="1201399"/>
                </a:cubicBezTo>
                <a:cubicBezTo>
                  <a:pt x="8752359" y="1184716"/>
                  <a:pt x="8808917" y="1184716"/>
                  <a:pt x="8834627" y="1168020"/>
                </a:cubicBezTo>
                <a:cubicBezTo>
                  <a:pt x="8906608" y="1184716"/>
                  <a:pt x="8942592" y="1159687"/>
                  <a:pt x="8973440" y="1142990"/>
                </a:cubicBezTo>
                <a:cubicBezTo>
                  <a:pt x="8983727" y="1151339"/>
                  <a:pt x="8994014" y="1142990"/>
                  <a:pt x="9004288" y="1151339"/>
                </a:cubicBezTo>
                <a:cubicBezTo>
                  <a:pt x="8988864" y="1134656"/>
                  <a:pt x="8983727" y="1134656"/>
                  <a:pt x="8983727" y="1117973"/>
                </a:cubicBezTo>
                <a:lnTo>
                  <a:pt x="9035135" y="1117973"/>
                </a:lnTo>
                <a:cubicBezTo>
                  <a:pt x="9004288" y="1109626"/>
                  <a:pt x="9060845" y="1109626"/>
                  <a:pt x="9065995" y="1109626"/>
                </a:cubicBezTo>
                <a:cubicBezTo>
                  <a:pt x="9055708" y="1101278"/>
                  <a:pt x="9029998" y="1101278"/>
                  <a:pt x="9014574" y="1101278"/>
                </a:cubicBezTo>
                <a:cubicBezTo>
                  <a:pt x="9050570" y="1092943"/>
                  <a:pt x="9076268" y="1109626"/>
                  <a:pt x="9117402" y="1109626"/>
                </a:cubicBezTo>
                <a:cubicBezTo>
                  <a:pt x="9127689" y="1109626"/>
                  <a:pt x="9107115" y="1092943"/>
                  <a:pt x="9137976" y="1101278"/>
                </a:cubicBezTo>
                <a:cubicBezTo>
                  <a:pt x="9132826" y="1109626"/>
                  <a:pt x="9158536" y="1117973"/>
                  <a:pt x="9137976" y="1126307"/>
                </a:cubicBezTo>
                <a:cubicBezTo>
                  <a:pt x="9158536" y="1126307"/>
                  <a:pt x="9158536" y="1117973"/>
                  <a:pt x="9179097" y="1126307"/>
                </a:cubicBezTo>
                <a:cubicBezTo>
                  <a:pt x="9194532" y="1134656"/>
                  <a:pt x="9189383" y="1126307"/>
                  <a:pt x="9204807" y="1126307"/>
                </a:cubicBezTo>
                <a:cubicBezTo>
                  <a:pt x="9225381" y="1142990"/>
                  <a:pt x="9245941" y="1159687"/>
                  <a:pt x="9266501" y="1168020"/>
                </a:cubicBezTo>
                <a:cubicBezTo>
                  <a:pt x="9240804" y="1159687"/>
                  <a:pt x="9209957" y="1168020"/>
                  <a:pt x="9194532" y="1151339"/>
                </a:cubicBezTo>
                <a:cubicBezTo>
                  <a:pt x="9204807" y="1151339"/>
                  <a:pt x="9220230" y="1159687"/>
                  <a:pt x="9225381" y="1151339"/>
                </a:cubicBezTo>
                <a:cubicBezTo>
                  <a:pt x="9199670" y="1134656"/>
                  <a:pt x="9189383" y="1159687"/>
                  <a:pt x="9168823" y="1142990"/>
                </a:cubicBezTo>
                <a:cubicBezTo>
                  <a:pt x="9127689" y="1151339"/>
                  <a:pt x="9081417" y="1109626"/>
                  <a:pt x="9055708" y="1126307"/>
                </a:cubicBezTo>
                <a:cubicBezTo>
                  <a:pt x="9096842" y="1142990"/>
                  <a:pt x="9127689" y="1176368"/>
                  <a:pt x="9148250" y="1168020"/>
                </a:cubicBezTo>
                <a:cubicBezTo>
                  <a:pt x="9137976" y="1168020"/>
                  <a:pt x="9122551" y="1159687"/>
                  <a:pt x="9122551" y="1159687"/>
                </a:cubicBezTo>
                <a:cubicBezTo>
                  <a:pt x="9127689" y="1151339"/>
                  <a:pt x="9132826" y="1151339"/>
                  <a:pt x="9143113" y="1151339"/>
                </a:cubicBezTo>
                <a:cubicBezTo>
                  <a:pt x="9163673" y="1168020"/>
                  <a:pt x="9163673" y="1159687"/>
                  <a:pt x="9194532" y="1159687"/>
                </a:cubicBezTo>
                <a:cubicBezTo>
                  <a:pt x="9179097" y="1168020"/>
                  <a:pt x="9220230" y="1176368"/>
                  <a:pt x="9194532" y="1184716"/>
                </a:cubicBezTo>
                <a:cubicBezTo>
                  <a:pt x="9204807" y="1184716"/>
                  <a:pt x="9240804" y="1176368"/>
                  <a:pt x="9240804" y="1201399"/>
                </a:cubicBezTo>
                <a:cubicBezTo>
                  <a:pt x="9230517" y="1201399"/>
                  <a:pt x="9209957" y="1184716"/>
                  <a:pt x="9204807" y="1193051"/>
                </a:cubicBezTo>
                <a:cubicBezTo>
                  <a:pt x="9225381" y="1201399"/>
                  <a:pt x="9189383" y="1201399"/>
                  <a:pt x="9204807" y="1209747"/>
                </a:cubicBezTo>
                <a:cubicBezTo>
                  <a:pt x="9230517" y="1201399"/>
                  <a:pt x="9240804" y="1226428"/>
                  <a:pt x="9261365" y="1218080"/>
                </a:cubicBezTo>
                <a:cubicBezTo>
                  <a:pt x="9261365" y="1226428"/>
                  <a:pt x="9256228" y="1218080"/>
                  <a:pt x="9256228" y="1226428"/>
                </a:cubicBezTo>
                <a:cubicBezTo>
                  <a:pt x="9271651" y="1226428"/>
                  <a:pt x="9271651" y="1226428"/>
                  <a:pt x="9281938" y="1234777"/>
                </a:cubicBezTo>
                <a:cubicBezTo>
                  <a:pt x="9287075" y="1226428"/>
                  <a:pt x="9266501" y="1226428"/>
                  <a:pt x="9266501" y="1218080"/>
                </a:cubicBezTo>
                <a:cubicBezTo>
                  <a:pt x="9323059" y="1226428"/>
                  <a:pt x="9338496" y="1226428"/>
                  <a:pt x="9364130" y="1251460"/>
                </a:cubicBezTo>
                <a:cubicBezTo>
                  <a:pt x="9358992" y="1251460"/>
                  <a:pt x="9348769" y="1243111"/>
                  <a:pt x="9348769" y="1251460"/>
                </a:cubicBezTo>
                <a:cubicBezTo>
                  <a:pt x="9384690" y="1268141"/>
                  <a:pt x="9394977" y="1259793"/>
                  <a:pt x="9405264" y="1259793"/>
                </a:cubicBezTo>
                <a:cubicBezTo>
                  <a:pt x="9466958" y="1284837"/>
                  <a:pt x="9549226" y="1326536"/>
                  <a:pt x="9646917" y="1334884"/>
                </a:cubicBezTo>
                <a:cubicBezTo>
                  <a:pt x="9646917" y="1334884"/>
                  <a:pt x="9631494" y="1334884"/>
                  <a:pt x="9636631" y="1343233"/>
                </a:cubicBezTo>
                <a:cubicBezTo>
                  <a:pt x="9662341" y="1343233"/>
                  <a:pt x="9682901" y="1334884"/>
                  <a:pt x="9662341" y="1318201"/>
                </a:cubicBezTo>
                <a:cubicBezTo>
                  <a:pt x="9672628" y="1318201"/>
                  <a:pt x="9672628" y="1326536"/>
                  <a:pt x="9688051" y="1326536"/>
                </a:cubicBezTo>
                <a:lnTo>
                  <a:pt x="9688051" y="1309853"/>
                </a:lnTo>
                <a:cubicBezTo>
                  <a:pt x="9708611" y="1318201"/>
                  <a:pt x="9718899" y="1309853"/>
                  <a:pt x="9718899" y="1301520"/>
                </a:cubicBezTo>
                <a:cubicBezTo>
                  <a:pt x="9708611" y="1293172"/>
                  <a:pt x="9718899" y="1276489"/>
                  <a:pt x="9703475" y="1268141"/>
                </a:cubicBezTo>
                <a:lnTo>
                  <a:pt x="9682901" y="1268141"/>
                </a:lnTo>
                <a:lnTo>
                  <a:pt x="9682901" y="1251460"/>
                </a:lnTo>
                <a:cubicBezTo>
                  <a:pt x="9652054" y="1251460"/>
                  <a:pt x="9641769" y="1243111"/>
                  <a:pt x="9616070" y="1251460"/>
                </a:cubicBezTo>
                <a:cubicBezTo>
                  <a:pt x="9621207" y="1243111"/>
                  <a:pt x="9636631" y="1243111"/>
                  <a:pt x="9641769" y="1243111"/>
                </a:cubicBezTo>
                <a:cubicBezTo>
                  <a:pt x="9595496" y="1226428"/>
                  <a:pt x="9461821" y="1209747"/>
                  <a:pt x="9472108" y="1168020"/>
                </a:cubicBezTo>
                <a:cubicBezTo>
                  <a:pt x="9451534" y="1159687"/>
                  <a:pt x="9430974" y="1151339"/>
                  <a:pt x="9400114" y="1151339"/>
                </a:cubicBezTo>
                <a:cubicBezTo>
                  <a:pt x="9400114" y="1159687"/>
                  <a:pt x="9415549" y="1159687"/>
                  <a:pt x="9420687" y="1159687"/>
                </a:cubicBezTo>
                <a:cubicBezTo>
                  <a:pt x="9394977" y="1168020"/>
                  <a:pt x="9374417" y="1159687"/>
                  <a:pt x="9364130" y="1142990"/>
                </a:cubicBezTo>
                <a:cubicBezTo>
                  <a:pt x="9369265" y="1151339"/>
                  <a:pt x="9333345" y="1151339"/>
                  <a:pt x="9333345" y="1142990"/>
                </a:cubicBezTo>
                <a:cubicBezTo>
                  <a:pt x="9328208" y="1151339"/>
                  <a:pt x="9302498" y="1142990"/>
                  <a:pt x="9297361" y="1134656"/>
                </a:cubicBezTo>
                <a:lnTo>
                  <a:pt x="9323059" y="1134656"/>
                </a:lnTo>
                <a:cubicBezTo>
                  <a:pt x="9307635" y="1126307"/>
                  <a:pt x="9302498" y="1126307"/>
                  <a:pt x="9297361" y="1117973"/>
                </a:cubicBezTo>
                <a:cubicBezTo>
                  <a:pt x="9292212" y="1117973"/>
                  <a:pt x="9281938" y="1117973"/>
                  <a:pt x="9276788" y="1126307"/>
                </a:cubicBezTo>
                <a:cubicBezTo>
                  <a:pt x="9281938" y="1126307"/>
                  <a:pt x="9297361" y="1117973"/>
                  <a:pt x="9302498" y="1126307"/>
                </a:cubicBezTo>
                <a:cubicBezTo>
                  <a:pt x="9292212" y="1134656"/>
                  <a:pt x="9287075" y="1142990"/>
                  <a:pt x="9271651" y="1134656"/>
                </a:cubicBezTo>
                <a:cubicBezTo>
                  <a:pt x="9240804" y="1109626"/>
                  <a:pt x="9261365" y="1109626"/>
                  <a:pt x="9317922" y="1109626"/>
                </a:cubicBezTo>
                <a:cubicBezTo>
                  <a:pt x="9333345" y="1117973"/>
                  <a:pt x="9338496" y="1126307"/>
                  <a:pt x="9358992" y="1126307"/>
                </a:cubicBezTo>
                <a:cubicBezTo>
                  <a:pt x="9369265" y="1117973"/>
                  <a:pt x="9343632" y="1109626"/>
                  <a:pt x="9358992" y="1109626"/>
                </a:cubicBezTo>
                <a:cubicBezTo>
                  <a:pt x="9374417" y="1109626"/>
                  <a:pt x="9379554" y="1126307"/>
                  <a:pt x="9389839" y="1117973"/>
                </a:cubicBezTo>
                <a:cubicBezTo>
                  <a:pt x="9400114" y="1109626"/>
                  <a:pt x="9369265" y="1117973"/>
                  <a:pt x="9374417" y="1101278"/>
                </a:cubicBezTo>
                <a:cubicBezTo>
                  <a:pt x="9394977" y="1092943"/>
                  <a:pt x="9410401" y="1109626"/>
                  <a:pt x="9436111" y="1109626"/>
                </a:cubicBezTo>
                <a:cubicBezTo>
                  <a:pt x="9466958" y="1109626"/>
                  <a:pt x="9497805" y="1126307"/>
                  <a:pt x="9549226" y="1134656"/>
                </a:cubicBezTo>
                <a:cubicBezTo>
                  <a:pt x="9544076" y="1142990"/>
                  <a:pt x="9564649" y="1134656"/>
                  <a:pt x="9564649" y="1142990"/>
                </a:cubicBezTo>
                <a:cubicBezTo>
                  <a:pt x="9590360" y="1142990"/>
                  <a:pt x="9626344" y="1159687"/>
                  <a:pt x="9636631" y="1159687"/>
                </a:cubicBezTo>
                <a:cubicBezTo>
                  <a:pt x="9595496" y="1168020"/>
                  <a:pt x="9528653" y="1151339"/>
                  <a:pt x="9492669" y="1126307"/>
                </a:cubicBezTo>
                <a:cubicBezTo>
                  <a:pt x="9502955" y="1142990"/>
                  <a:pt x="9533802" y="1151339"/>
                  <a:pt x="9544076" y="1159687"/>
                </a:cubicBezTo>
                <a:cubicBezTo>
                  <a:pt x="9559500" y="1168020"/>
                  <a:pt x="9554363" y="1151339"/>
                  <a:pt x="9569786" y="1159687"/>
                </a:cubicBezTo>
                <a:cubicBezTo>
                  <a:pt x="9580073" y="1168020"/>
                  <a:pt x="9590360" y="1176368"/>
                  <a:pt x="9569786" y="1184716"/>
                </a:cubicBezTo>
                <a:lnTo>
                  <a:pt x="9597584" y="1179074"/>
                </a:lnTo>
                <a:cubicBezTo>
                  <a:pt x="9600647" y="1159687"/>
                  <a:pt x="9626344" y="1184716"/>
                  <a:pt x="9641769" y="1184716"/>
                </a:cubicBezTo>
                <a:cubicBezTo>
                  <a:pt x="9641769" y="1176368"/>
                  <a:pt x="9621207" y="1176368"/>
                  <a:pt x="9616070" y="1168020"/>
                </a:cubicBezTo>
                <a:cubicBezTo>
                  <a:pt x="9636631" y="1176368"/>
                  <a:pt x="9636631" y="1168020"/>
                  <a:pt x="9662341" y="1176368"/>
                </a:cubicBezTo>
                <a:cubicBezTo>
                  <a:pt x="9662341" y="1168020"/>
                  <a:pt x="9662341" y="1168020"/>
                  <a:pt x="9657191" y="1159687"/>
                </a:cubicBezTo>
                <a:cubicBezTo>
                  <a:pt x="9688051" y="1159687"/>
                  <a:pt x="9734322" y="1176368"/>
                  <a:pt x="9749746" y="1168020"/>
                </a:cubicBezTo>
                <a:cubicBezTo>
                  <a:pt x="9744609" y="1159687"/>
                  <a:pt x="9729172" y="1151339"/>
                  <a:pt x="9724035" y="1142990"/>
                </a:cubicBezTo>
                <a:cubicBezTo>
                  <a:pt x="9744609" y="1151339"/>
                  <a:pt x="9775456" y="1176368"/>
                  <a:pt x="9806303" y="1176368"/>
                </a:cubicBezTo>
                <a:cubicBezTo>
                  <a:pt x="9796016" y="1184716"/>
                  <a:pt x="9780593" y="1176368"/>
                  <a:pt x="9765169" y="1176368"/>
                </a:cubicBezTo>
                <a:cubicBezTo>
                  <a:pt x="9780593" y="1193051"/>
                  <a:pt x="9796016" y="1184716"/>
                  <a:pt x="9811440" y="1184716"/>
                </a:cubicBezTo>
                <a:cubicBezTo>
                  <a:pt x="9816578" y="1193051"/>
                  <a:pt x="9816578" y="1201399"/>
                  <a:pt x="9821726" y="1201399"/>
                </a:cubicBezTo>
                <a:cubicBezTo>
                  <a:pt x="9837150" y="1201399"/>
                  <a:pt x="9806303" y="1184716"/>
                  <a:pt x="9826863" y="1193051"/>
                </a:cubicBezTo>
                <a:cubicBezTo>
                  <a:pt x="9826863" y="1193051"/>
                  <a:pt x="9832013" y="1209747"/>
                  <a:pt x="9842287" y="1209747"/>
                </a:cubicBezTo>
                <a:cubicBezTo>
                  <a:pt x="9842287" y="1209747"/>
                  <a:pt x="9852573" y="1209747"/>
                  <a:pt x="9857724" y="1201399"/>
                </a:cubicBezTo>
                <a:cubicBezTo>
                  <a:pt x="9842287" y="1201399"/>
                  <a:pt x="9842287" y="1201399"/>
                  <a:pt x="9837150" y="1193051"/>
                </a:cubicBezTo>
                <a:cubicBezTo>
                  <a:pt x="9857724" y="1193051"/>
                  <a:pt x="9867997" y="1201399"/>
                  <a:pt x="9893709" y="1201399"/>
                </a:cubicBezTo>
                <a:cubicBezTo>
                  <a:pt x="9891140" y="1205566"/>
                  <a:pt x="9896277" y="1211830"/>
                  <a:pt x="9903349" y="1215997"/>
                </a:cubicBezTo>
                <a:lnTo>
                  <a:pt x="9910089" y="1216659"/>
                </a:lnTo>
                <a:lnTo>
                  <a:pt x="9910081" y="1216660"/>
                </a:lnTo>
                <a:lnTo>
                  <a:pt x="9924556" y="1218080"/>
                </a:lnTo>
                <a:lnTo>
                  <a:pt x="9910089" y="1216659"/>
                </a:lnTo>
                <a:lnTo>
                  <a:pt x="9935602" y="1213736"/>
                </a:lnTo>
                <a:cubicBezTo>
                  <a:pt x="9946409" y="1211831"/>
                  <a:pt x="9957976" y="1209747"/>
                  <a:pt x="9965688" y="1209747"/>
                </a:cubicBezTo>
                <a:cubicBezTo>
                  <a:pt x="9970825" y="1201399"/>
                  <a:pt x="9955403" y="1193051"/>
                  <a:pt x="9945128" y="1184716"/>
                </a:cubicBezTo>
                <a:cubicBezTo>
                  <a:pt x="9945128" y="1193051"/>
                  <a:pt x="9965688" y="1201399"/>
                  <a:pt x="9950265" y="1201399"/>
                </a:cubicBezTo>
                <a:cubicBezTo>
                  <a:pt x="9924556" y="1193051"/>
                  <a:pt x="9909131" y="1184716"/>
                  <a:pt x="9883421" y="1193051"/>
                </a:cubicBezTo>
                <a:cubicBezTo>
                  <a:pt x="9873134" y="1184716"/>
                  <a:pt x="9878284" y="1159687"/>
                  <a:pt x="9862861" y="1159687"/>
                </a:cubicBezTo>
                <a:cubicBezTo>
                  <a:pt x="9873134" y="1159687"/>
                  <a:pt x="9867997" y="1142990"/>
                  <a:pt x="9873134" y="1142990"/>
                </a:cubicBezTo>
                <a:cubicBezTo>
                  <a:pt x="9857724" y="1142990"/>
                  <a:pt x="9857724" y="1134656"/>
                  <a:pt x="9862861" y="1134656"/>
                </a:cubicBezTo>
                <a:cubicBezTo>
                  <a:pt x="9847437" y="1134656"/>
                  <a:pt x="9852573" y="1126307"/>
                  <a:pt x="9837150" y="1126307"/>
                </a:cubicBezTo>
                <a:cubicBezTo>
                  <a:pt x="9832013" y="1117973"/>
                  <a:pt x="9821726" y="1101278"/>
                  <a:pt x="9796016" y="1092943"/>
                </a:cubicBezTo>
                <a:cubicBezTo>
                  <a:pt x="9796016" y="1101278"/>
                  <a:pt x="9816578" y="1109626"/>
                  <a:pt x="9806303" y="1117973"/>
                </a:cubicBezTo>
                <a:cubicBezTo>
                  <a:pt x="9796016" y="1109626"/>
                  <a:pt x="9796016" y="1101278"/>
                  <a:pt x="9780593" y="1101278"/>
                </a:cubicBezTo>
                <a:cubicBezTo>
                  <a:pt x="9775456" y="1117973"/>
                  <a:pt x="9837150" y="1126307"/>
                  <a:pt x="9826863" y="1142990"/>
                </a:cubicBezTo>
                <a:cubicBezTo>
                  <a:pt x="9811440" y="1134656"/>
                  <a:pt x="9811440" y="1126307"/>
                  <a:pt x="9785731" y="1126307"/>
                </a:cubicBezTo>
                <a:cubicBezTo>
                  <a:pt x="9790879" y="1109626"/>
                  <a:pt x="9760032" y="1109626"/>
                  <a:pt x="9744609" y="1092943"/>
                </a:cubicBezTo>
                <a:cubicBezTo>
                  <a:pt x="9754884" y="1092943"/>
                  <a:pt x="9765169" y="1109626"/>
                  <a:pt x="9770306" y="1101278"/>
                </a:cubicBezTo>
                <a:cubicBezTo>
                  <a:pt x="9749746" y="1084595"/>
                  <a:pt x="9780593" y="1092943"/>
                  <a:pt x="9780593" y="1092943"/>
                </a:cubicBezTo>
                <a:cubicBezTo>
                  <a:pt x="9780593" y="1084595"/>
                  <a:pt x="9770306" y="1076247"/>
                  <a:pt x="9775456" y="1076247"/>
                </a:cubicBezTo>
                <a:cubicBezTo>
                  <a:pt x="9811440" y="1084595"/>
                  <a:pt x="9857724" y="1084595"/>
                  <a:pt x="9883421" y="1084595"/>
                </a:cubicBezTo>
                <a:cubicBezTo>
                  <a:pt x="9862861" y="1076247"/>
                  <a:pt x="9806303" y="1084595"/>
                  <a:pt x="9790879" y="1067912"/>
                </a:cubicBezTo>
                <a:cubicBezTo>
                  <a:pt x="9785731" y="1067912"/>
                  <a:pt x="9790879" y="1042883"/>
                  <a:pt x="9790879" y="1042883"/>
                </a:cubicBezTo>
                <a:cubicBezTo>
                  <a:pt x="9775456" y="1051231"/>
                  <a:pt x="9775456" y="1034535"/>
                  <a:pt x="9760032" y="1034535"/>
                </a:cubicBezTo>
                <a:cubicBezTo>
                  <a:pt x="9760032" y="1034535"/>
                  <a:pt x="9760032" y="1042883"/>
                  <a:pt x="9749746" y="1034535"/>
                </a:cubicBezTo>
                <a:cubicBezTo>
                  <a:pt x="9775456" y="1026200"/>
                  <a:pt x="9801166" y="1034535"/>
                  <a:pt x="9816578" y="1034535"/>
                </a:cubicBezTo>
                <a:cubicBezTo>
                  <a:pt x="9821726" y="1026200"/>
                  <a:pt x="9821726" y="1034535"/>
                  <a:pt x="9837150" y="1026200"/>
                </a:cubicBezTo>
                <a:cubicBezTo>
                  <a:pt x="9847437" y="1059566"/>
                  <a:pt x="9903994" y="1051231"/>
                  <a:pt x="9929693" y="1076247"/>
                </a:cubicBezTo>
                <a:cubicBezTo>
                  <a:pt x="9903994" y="1076247"/>
                  <a:pt x="9914281" y="1092943"/>
                  <a:pt x="9914281" y="1084595"/>
                </a:cubicBezTo>
                <a:lnTo>
                  <a:pt x="9955403" y="1109626"/>
                </a:lnTo>
                <a:cubicBezTo>
                  <a:pt x="9950265" y="1092943"/>
                  <a:pt x="9960552" y="1092943"/>
                  <a:pt x="9975977" y="1092943"/>
                </a:cubicBezTo>
                <a:cubicBezTo>
                  <a:pt x="9975977" y="1101278"/>
                  <a:pt x="9991399" y="1109626"/>
                  <a:pt x="9986262" y="1117973"/>
                </a:cubicBezTo>
                <a:cubicBezTo>
                  <a:pt x="10022246" y="1126307"/>
                  <a:pt x="10011961" y="1134656"/>
                  <a:pt x="10022246" y="1142990"/>
                </a:cubicBezTo>
                <a:cubicBezTo>
                  <a:pt x="10047956" y="1151339"/>
                  <a:pt x="10017109" y="1134656"/>
                  <a:pt x="10032533" y="1134656"/>
                </a:cubicBezTo>
                <a:cubicBezTo>
                  <a:pt x="10068518" y="1142990"/>
                  <a:pt x="10083940" y="1168020"/>
                  <a:pt x="10114801" y="1168020"/>
                </a:cubicBezTo>
                <a:cubicBezTo>
                  <a:pt x="10125076" y="1184716"/>
                  <a:pt x="10145648" y="1201399"/>
                  <a:pt x="10140499" y="1201399"/>
                </a:cubicBezTo>
                <a:cubicBezTo>
                  <a:pt x="10125076" y="1201399"/>
                  <a:pt x="10125076" y="1184716"/>
                  <a:pt x="10119939" y="1193051"/>
                </a:cubicBezTo>
                <a:cubicBezTo>
                  <a:pt x="10125076" y="1193051"/>
                  <a:pt x="10130224" y="1201399"/>
                  <a:pt x="10130224" y="1209747"/>
                </a:cubicBezTo>
                <a:cubicBezTo>
                  <a:pt x="10145648" y="1201399"/>
                  <a:pt x="10155923" y="1209747"/>
                  <a:pt x="10161071" y="1218080"/>
                </a:cubicBezTo>
                <a:cubicBezTo>
                  <a:pt x="10166208" y="1209747"/>
                  <a:pt x="10207343" y="1226428"/>
                  <a:pt x="10222767" y="1243111"/>
                </a:cubicBezTo>
                <a:cubicBezTo>
                  <a:pt x="10222767" y="1251460"/>
                  <a:pt x="10197056" y="1243111"/>
                  <a:pt x="10197056" y="1251460"/>
                </a:cubicBezTo>
                <a:cubicBezTo>
                  <a:pt x="10207343" y="1251460"/>
                  <a:pt x="10212480" y="1251460"/>
                  <a:pt x="10212480" y="1259793"/>
                </a:cubicBezTo>
                <a:lnTo>
                  <a:pt x="10197056" y="1259793"/>
                </a:lnTo>
                <a:cubicBezTo>
                  <a:pt x="10207343" y="1268141"/>
                  <a:pt x="10222767" y="1268141"/>
                  <a:pt x="10227903" y="1268141"/>
                </a:cubicBezTo>
                <a:cubicBezTo>
                  <a:pt x="10207343" y="1234777"/>
                  <a:pt x="10258764" y="1251460"/>
                  <a:pt x="10269038" y="1243111"/>
                </a:cubicBezTo>
                <a:cubicBezTo>
                  <a:pt x="10279324" y="1251460"/>
                  <a:pt x="10289611" y="1251460"/>
                  <a:pt x="10310171" y="1259793"/>
                </a:cubicBezTo>
                <a:cubicBezTo>
                  <a:pt x="10299885" y="1243111"/>
                  <a:pt x="10310171" y="1243111"/>
                  <a:pt x="10325595" y="1243111"/>
                </a:cubicBezTo>
                <a:cubicBezTo>
                  <a:pt x="10320458" y="1218080"/>
                  <a:pt x="10330745" y="1201399"/>
                  <a:pt x="10351306" y="1209747"/>
                </a:cubicBezTo>
                <a:lnTo>
                  <a:pt x="10337565" y="1199409"/>
                </a:lnTo>
                <a:cubicBezTo>
                  <a:pt x="10347446" y="1193051"/>
                  <a:pt x="10351306" y="1193051"/>
                  <a:pt x="10346169" y="1184716"/>
                </a:cubicBezTo>
                <a:cubicBezTo>
                  <a:pt x="10330745" y="1184716"/>
                  <a:pt x="10315322" y="1176368"/>
                  <a:pt x="10315322" y="1168020"/>
                </a:cubicBezTo>
                <a:cubicBezTo>
                  <a:pt x="10284461" y="1168020"/>
                  <a:pt x="10279324" y="1176368"/>
                  <a:pt x="10243339" y="1159687"/>
                </a:cubicBezTo>
                <a:cubicBezTo>
                  <a:pt x="10227903" y="1159687"/>
                  <a:pt x="10202207" y="1142990"/>
                  <a:pt x="10176495" y="1151339"/>
                </a:cubicBezTo>
                <a:cubicBezTo>
                  <a:pt x="10176495" y="1134656"/>
                  <a:pt x="10181633" y="1142990"/>
                  <a:pt x="10191918" y="1134656"/>
                </a:cubicBezTo>
                <a:cubicBezTo>
                  <a:pt x="10202207" y="1142990"/>
                  <a:pt x="10207343" y="1126307"/>
                  <a:pt x="10217630" y="1142990"/>
                </a:cubicBezTo>
                <a:cubicBezTo>
                  <a:pt x="10217630" y="1142990"/>
                  <a:pt x="10233054" y="1151339"/>
                  <a:pt x="10227903" y="1142990"/>
                </a:cubicBezTo>
                <a:cubicBezTo>
                  <a:pt x="10222767" y="1134656"/>
                  <a:pt x="10202207" y="1126307"/>
                  <a:pt x="10212480" y="1126307"/>
                </a:cubicBezTo>
                <a:cubicBezTo>
                  <a:pt x="10191918" y="1117973"/>
                  <a:pt x="10181633" y="1126307"/>
                  <a:pt x="10171358" y="1109626"/>
                </a:cubicBezTo>
                <a:cubicBezTo>
                  <a:pt x="10191918" y="1117973"/>
                  <a:pt x="10191918" y="1117973"/>
                  <a:pt x="10197056" y="1109626"/>
                </a:cubicBezTo>
                <a:lnTo>
                  <a:pt x="10211911" y="1118893"/>
                </a:lnTo>
                <a:lnTo>
                  <a:pt x="10248477" y="1126307"/>
                </a:lnTo>
                <a:cubicBezTo>
                  <a:pt x="10243339" y="1126307"/>
                  <a:pt x="10233054" y="1109626"/>
                  <a:pt x="10243339" y="1117973"/>
                </a:cubicBezTo>
                <a:cubicBezTo>
                  <a:pt x="10258764" y="1117973"/>
                  <a:pt x="10258764" y="1126307"/>
                  <a:pt x="10269038" y="1134656"/>
                </a:cubicBezTo>
                <a:cubicBezTo>
                  <a:pt x="10279324" y="1134656"/>
                  <a:pt x="10263901" y="1126307"/>
                  <a:pt x="10279324" y="1126307"/>
                </a:cubicBezTo>
                <a:cubicBezTo>
                  <a:pt x="10263901" y="1134656"/>
                  <a:pt x="10294748" y="1134656"/>
                  <a:pt x="10305033" y="1134656"/>
                </a:cubicBezTo>
                <a:cubicBezTo>
                  <a:pt x="10305033" y="1126307"/>
                  <a:pt x="10315322" y="1134656"/>
                  <a:pt x="10325595" y="1134656"/>
                </a:cubicBezTo>
                <a:cubicBezTo>
                  <a:pt x="10335882" y="1117973"/>
                  <a:pt x="10351306" y="1092943"/>
                  <a:pt x="10382153" y="1092943"/>
                </a:cubicBezTo>
                <a:cubicBezTo>
                  <a:pt x="10397576" y="1101278"/>
                  <a:pt x="10392439" y="1092943"/>
                  <a:pt x="10413000" y="1101278"/>
                </a:cubicBezTo>
                <a:cubicBezTo>
                  <a:pt x="10423286" y="1101278"/>
                  <a:pt x="10413000" y="1084595"/>
                  <a:pt x="10423286" y="1092943"/>
                </a:cubicBezTo>
                <a:cubicBezTo>
                  <a:pt x="10423286" y="1101278"/>
                  <a:pt x="10428435" y="1101278"/>
                  <a:pt x="10433573" y="1109626"/>
                </a:cubicBezTo>
                <a:cubicBezTo>
                  <a:pt x="10438710" y="1109626"/>
                  <a:pt x="10433573" y="1092943"/>
                  <a:pt x="10443847" y="1101278"/>
                </a:cubicBezTo>
                <a:cubicBezTo>
                  <a:pt x="10464420" y="1109626"/>
                  <a:pt x="10443847" y="1117973"/>
                  <a:pt x="10469557" y="1134656"/>
                </a:cubicBezTo>
                <a:cubicBezTo>
                  <a:pt x="10469557" y="1126307"/>
                  <a:pt x="10459284" y="1126307"/>
                  <a:pt x="10464420" y="1117973"/>
                </a:cubicBezTo>
                <a:cubicBezTo>
                  <a:pt x="10495268" y="1126307"/>
                  <a:pt x="10515841" y="1126307"/>
                  <a:pt x="10541538" y="1142990"/>
                </a:cubicBezTo>
                <a:cubicBezTo>
                  <a:pt x="10536401" y="1159687"/>
                  <a:pt x="10551825" y="1168020"/>
                  <a:pt x="10567248" y="1176368"/>
                </a:cubicBezTo>
                <a:cubicBezTo>
                  <a:pt x="10556962" y="1193051"/>
                  <a:pt x="10551825" y="1176368"/>
                  <a:pt x="10572399" y="1201399"/>
                </a:cubicBezTo>
                <a:cubicBezTo>
                  <a:pt x="10562111" y="1193051"/>
                  <a:pt x="10551825" y="1193051"/>
                  <a:pt x="10551825" y="1193051"/>
                </a:cubicBezTo>
                <a:cubicBezTo>
                  <a:pt x="10562111" y="1201399"/>
                  <a:pt x="10567248" y="1209747"/>
                  <a:pt x="10567248" y="1218080"/>
                </a:cubicBezTo>
                <a:cubicBezTo>
                  <a:pt x="10556962" y="1218080"/>
                  <a:pt x="10546688" y="1209747"/>
                  <a:pt x="10546688" y="1218080"/>
                </a:cubicBezTo>
                <a:cubicBezTo>
                  <a:pt x="10572399" y="1218080"/>
                  <a:pt x="10551825" y="1243111"/>
                  <a:pt x="10577535" y="1251460"/>
                </a:cubicBezTo>
                <a:cubicBezTo>
                  <a:pt x="10567248" y="1234777"/>
                  <a:pt x="10582672" y="1218080"/>
                  <a:pt x="10603246" y="1218080"/>
                </a:cubicBezTo>
                <a:cubicBezTo>
                  <a:pt x="10598096" y="1209747"/>
                  <a:pt x="10587822" y="1209747"/>
                  <a:pt x="10587822" y="1209747"/>
                </a:cubicBezTo>
                <a:cubicBezTo>
                  <a:pt x="10618669" y="1218080"/>
                  <a:pt x="10613519" y="1193051"/>
                  <a:pt x="10659803" y="1201399"/>
                </a:cubicBezTo>
                <a:cubicBezTo>
                  <a:pt x="10664940" y="1209747"/>
                  <a:pt x="10659803" y="1218080"/>
                  <a:pt x="10670077" y="1218080"/>
                </a:cubicBezTo>
                <a:cubicBezTo>
                  <a:pt x="10675226" y="1201399"/>
                  <a:pt x="10695787" y="1201399"/>
                  <a:pt x="10721499" y="1201399"/>
                </a:cubicBezTo>
                <a:cubicBezTo>
                  <a:pt x="10731784" y="1209747"/>
                  <a:pt x="10736921" y="1218080"/>
                  <a:pt x="10747208" y="1226428"/>
                </a:cubicBezTo>
                <a:lnTo>
                  <a:pt x="10731784" y="1226428"/>
                </a:lnTo>
                <a:cubicBezTo>
                  <a:pt x="10757494" y="1234777"/>
                  <a:pt x="10767768" y="1251460"/>
                  <a:pt x="10752346" y="1251460"/>
                </a:cubicBezTo>
                <a:cubicBezTo>
                  <a:pt x="10772906" y="1259793"/>
                  <a:pt x="10778055" y="1251460"/>
                  <a:pt x="10793478" y="1251460"/>
                </a:cubicBezTo>
                <a:cubicBezTo>
                  <a:pt x="10793478" y="1268141"/>
                  <a:pt x="10808902" y="1268141"/>
                  <a:pt x="10808902" y="1276489"/>
                </a:cubicBezTo>
                <a:cubicBezTo>
                  <a:pt x="10803765" y="1284837"/>
                  <a:pt x="10772906" y="1268141"/>
                  <a:pt x="10762631" y="1268141"/>
                </a:cubicBezTo>
                <a:cubicBezTo>
                  <a:pt x="10778055" y="1293172"/>
                  <a:pt x="10700937" y="1259793"/>
                  <a:pt x="10690650" y="1268141"/>
                </a:cubicBezTo>
                <a:cubicBezTo>
                  <a:pt x="10695787" y="1293172"/>
                  <a:pt x="10721499" y="1276489"/>
                  <a:pt x="10747208" y="1284837"/>
                </a:cubicBezTo>
                <a:cubicBezTo>
                  <a:pt x="10762631" y="1293172"/>
                  <a:pt x="10772906" y="1301520"/>
                  <a:pt x="10757494" y="1301520"/>
                </a:cubicBezTo>
                <a:cubicBezTo>
                  <a:pt x="10788341" y="1309853"/>
                  <a:pt x="10814040" y="1309853"/>
                  <a:pt x="10839749" y="1334884"/>
                </a:cubicBezTo>
                <a:cubicBezTo>
                  <a:pt x="10855174" y="1334884"/>
                  <a:pt x="10829462" y="1318201"/>
                  <a:pt x="10844899" y="1318201"/>
                </a:cubicBezTo>
                <a:cubicBezTo>
                  <a:pt x="10850036" y="1326536"/>
                  <a:pt x="10855174" y="1326536"/>
                  <a:pt x="10860323" y="1334884"/>
                </a:cubicBezTo>
                <a:cubicBezTo>
                  <a:pt x="10850036" y="1326536"/>
                  <a:pt x="10850036" y="1326536"/>
                  <a:pt x="10844899" y="1334884"/>
                </a:cubicBezTo>
                <a:cubicBezTo>
                  <a:pt x="10860323" y="1334884"/>
                  <a:pt x="10875746" y="1343233"/>
                  <a:pt x="10880883" y="1359914"/>
                </a:cubicBezTo>
                <a:cubicBezTo>
                  <a:pt x="10880883" y="1351581"/>
                  <a:pt x="10906593" y="1359914"/>
                  <a:pt x="10906593" y="1368262"/>
                </a:cubicBezTo>
                <a:cubicBezTo>
                  <a:pt x="10901456" y="1359914"/>
                  <a:pt x="10901456" y="1368262"/>
                  <a:pt x="10896308" y="1368262"/>
                </a:cubicBezTo>
                <a:cubicBezTo>
                  <a:pt x="10865461" y="1359914"/>
                  <a:pt x="10844899" y="1351581"/>
                  <a:pt x="10839749" y="1368262"/>
                </a:cubicBezTo>
                <a:cubicBezTo>
                  <a:pt x="10860323" y="1384945"/>
                  <a:pt x="10880883" y="1409974"/>
                  <a:pt x="10906593" y="1426658"/>
                </a:cubicBezTo>
                <a:cubicBezTo>
                  <a:pt x="10880883" y="1418322"/>
                  <a:pt x="10875746" y="1409974"/>
                  <a:pt x="10875746" y="1409974"/>
                </a:cubicBezTo>
                <a:cubicBezTo>
                  <a:pt x="10870609" y="1418322"/>
                  <a:pt x="10850036" y="1393293"/>
                  <a:pt x="10850036" y="1401628"/>
                </a:cubicBezTo>
                <a:cubicBezTo>
                  <a:pt x="10860323" y="1418322"/>
                  <a:pt x="10880883" y="1426658"/>
                  <a:pt x="10886021" y="1435006"/>
                </a:cubicBezTo>
                <a:cubicBezTo>
                  <a:pt x="10891170" y="1451687"/>
                  <a:pt x="10870609" y="1443354"/>
                  <a:pt x="10870609" y="1443354"/>
                </a:cubicBezTo>
                <a:cubicBezTo>
                  <a:pt x="10891170" y="1460035"/>
                  <a:pt x="10922017" y="1476718"/>
                  <a:pt x="10916868" y="1493401"/>
                </a:cubicBezTo>
                <a:cubicBezTo>
                  <a:pt x="10932304" y="1501749"/>
                  <a:pt x="10922017" y="1485066"/>
                  <a:pt x="10937440" y="1493401"/>
                </a:cubicBezTo>
                <a:cubicBezTo>
                  <a:pt x="10947729" y="1510096"/>
                  <a:pt x="10927155" y="1510096"/>
                  <a:pt x="10937440" y="1518431"/>
                </a:cubicBezTo>
                <a:cubicBezTo>
                  <a:pt x="10947729" y="1518431"/>
                  <a:pt x="10952864" y="1510096"/>
                  <a:pt x="10963151" y="1510096"/>
                </a:cubicBezTo>
                <a:cubicBezTo>
                  <a:pt x="10973438" y="1526779"/>
                  <a:pt x="10942577" y="1510096"/>
                  <a:pt x="10947729" y="1518431"/>
                </a:cubicBezTo>
                <a:cubicBezTo>
                  <a:pt x="10963151" y="1526779"/>
                  <a:pt x="10968289" y="1535127"/>
                  <a:pt x="10983712" y="1543462"/>
                </a:cubicBezTo>
                <a:cubicBezTo>
                  <a:pt x="10983712" y="1535127"/>
                  <a:pt x="10968289" y="1518431"/>
                  <a:pt x="10988861" y="1526779"/>
                </a:cubicBezTo>
                <a:cubicBezTo>
                  <a:pt x="10999136" y="1535127"/>
                  <a:pt x="11004286" y="1543462"/>
                  <a:pt x="11014559" y="1551808"/>
                </a:cubicBezTo>
                <a:cubicBezTo>
                  <a:pt x="11004286" y="1526779"/>
                  <a:pt x="11004286" y="1518431"/>
                  <a:pt x="11019708" y="1501749"/>
                </a:cubicBezTo>
                <a:cubicBezTo>
                  <a:pt x="11004286" y="1501749"/>
                  <a:pt x="11009423" y="1493401"/>
                  <a:pt x="11004286" y="1485066"/>
                </a:cubicBezTo>
                <a:cubicBezTo>
                  <a:pt x="11014559" y="1485066"/>
                  <a:pt x="11035133" y="1501749"/>
                  <a:pt x="11029995" y="1485066"/>
                </a:cubicBezTo>
                <a:cubicBezTo>
                  <a:pt x="11014559" y="1476718"/>
                  <a:pt x="11019708" y="1485066"/>
                  <a:pt x="11004286" y="1468383"/>
                </a:cubicBezTo>
                <a:cubicBezTo>
                  <a:pt x="11009423" y="1485066"/>
                  <a:pt x="10978576" y="1493401"/>
                  <a:pt x="10958014" y="1476718"/>
                </a:cubicBezTo>
                <a:cubicBezTo>
                  <a:pt x="10968289" y="1476718"/>
                  <a:pt x="10973438" y="1468383"/>
                  <a:pt x="10963151" y="1460035"/>
                </a:cubicBezTo>
                <a:cubicBezTo>
                  <a:pt x="10952864" y="1460035"/>
                  <a:pt x="10947729" y="1468383"/>
                  <a:pt x="10942577" y="1451687"/>
                </a:cubicBezTo>
                <a:cubicBezTo>
                  <a:pt x="10963151" y="1460035"/>
                  <a:pt x="10937440" y="1443354"/>
                  <a:pt x="10937440" y="1443354"/>
                </a:cubicBezTo>
                <a:lnTo>
                  <a:pt x="10937440" y="1426658"/>
                </a:lnTo>
                <a:cubicBezTo>
                  <a:pt x="10952864" y="1435006"/>
                  <a:pt x="10978576" y="1426658"/>
                  <a:pt x="10988861" y="1443354"/>
                </a:cubicBezTo>
                <a:cubicBezTo>
                  <a:pt x="10988861" y="1443354"/>
                  <a:pt x="10963151" y="1435006"/>
                  <a:pt x="10968289" y="1443354"/>
                </a:cubicBezTo>
                <a:cubicBezTo>
                  <a:pt x="10983712" y="1451687"/>
                  <a:pt x="10993999" y="1451687"/>
                  <a:pt x="11009423" y="1468383"/>
                </a:cubicBezTo>
                <a:cubicBezTo>
                  <a:pt x="11019708" y="1468383"/>
                  <a:pt x="11024846" y="1468383"/>
                  <a:pt x="11024846" y="1460035"/>
                </a:cubicBezTo>
                <a:cubicBezTo>
                  <a:pt x="11024846" y="1451687"/>
                  <a:pt x="11009423" y="1451687"/>
                  <a:pt x="11009423" y="1443354"/>
                </a:cubicBezTo>
                <a:cubicBezTo>
                  <a:pt x="11019708" y="1443354"/>
                  <a:pt x="11019708" y="1451687"/>
                  <a:pt x="11024846" y="1451687"/>
                </a:cubicBezTo>
                <a:cubicBezTo>
                  <a:pt x="11024846" y="1443354"/>
                  <a:pt x="11024846" y="1443354"/>
                  <a:pt x="11019708" y="1435006"/>
                </a:cubicBezTo>
                <a:cubicBezTo>
                  <a:pt x="11014559" y="1426658"/>
                  <a:pt x="11004286" y="1418322"/>
                  <a:pt x="11009423" y="1409974"/>
                </a:cubicBezTo>
                <a:cubicBezTo>
                  <a:pt x="10988861" y="1409974"/>
                  <a:pt x="10958014" y="1401628"/>
                  <a:pt x="10937440" y="1393293"/>
                </a:cubicBezTo>
                <a:cubicBezTo>
                  <a:pt x="10963151" y="1401628"/>
                  <a:pt x="10947729" y="1368262"/>
                  <a:pt x="10947729" y="1368262"/>
                </a:cubicBezTo>
                <a:cubicBezTo>
                  <a:pt x="10922017" y="1368262"/>
                  <a:pt x="10932304" y="1393293"/>
                  <a:pt x="10906593" y="1368262"/>
                </a:cubicBezTo>
                <a:cubicBezTo>
                  <a:pt x="10916868" y="1376597"/>
                  <a:pt x="10922017" y="1368262"/>
                  <a:pt x="10922017" y="1359914"/>
                </a:cubicBezTo>
                <a:cubicBezTo>
                  <a:pt x="10906593" y="1351581"/>
                  <a:pt x="10906593" y="1343233"/>
                  <a:pt x="10896308" y="1343233"/>
                </a:cubicBezTo>
                <a:cubicBezTo>
                  <a:pt x="10911730" y="1343233"/>
                  <a:pt x="10911730" y="1343233"/>
                  <a:pt x="10922017" y="1334884"/>
                </a:cubicBezTo>
                <a:cubicBezTo>
                  <a:pt x="10901456" y="1326536"/>
                  <a:pt x="10947729" y="1334884"/>
                  <a:pt x="10927155" y="1326536"/>
                </a:cubicBezTo>
                <a:cubicBezTo>
                  <a:pt x="10911730" y="1326536"/>
                  <a:pt x="10911730" y="1326536"/>
                  <a:pt x="10896308" y="1318201"/>
                </a:cubicBezTo>
                <a:cubicBezTo>
                  <a:pt x="10896308" y="1309853"/>
                  <a:pt x="10860323" y="1284837"/>
                  <a:pt x="10880883" y="1284837"/>
                </a:cubicBezTo>
                <a:cubicBezTo>
                  <a:pt x="10896308" y="1293172"/>
                  <a:pt x="10901456" y="1293172"/>
                  <a:pt x="10922017" y="1301520"/>
                </a:cubicBezTo>
                <a:cubicBezTo>
                  <a:pt x="10927155" y="1293172"/>
                  <a:pt x="10911730" y="1293172"/>
                  <a:pt x="10911730" y="1284837"/>
                </a:cubicBezTo>
                <a:cubicBezTo>
                  <a:pt x="10927155" y="1284837"/>
                  <a:pt x="10947729" y="1293172"/>
                  <a:pt x="10958014" y="1284837"/>
                </a:cubicBezTo>
                <a:cubicBezTo>
                  <a:pt x="10952864" y="1284837"/>
                  <a:pt x="10947729" y="1268141"/>
                  <a:pt x="10952864" y="1268141"/>
                </a:cubicBezTo>
                <a:cubicBezTo>
                  <a:pt x="10963151" y="1284837"/>
                  <a:pt x="10999136" y="1284837"/>
                  <a:pt x="11014559" y="1293172"/>
                </a:cubicBezTo>
                <a:cubicBezTo>
                  <a:pt x="10999136" y="1284837"/>
                  <a:pt x="11004286" y="1276489"/>
                  <a:pt x="11014559" y="1276489"/>
                </a:cubicBezTo>
                <a:cubicBezTo>
                  <a:pt x="10999136" y="1276489"/>
                  <a:pt x="10983712" y="1268141"/>
                  <a:pt x="10988861" y="1259793"/>
                </a:cubicBezTo>
                <a:cubicBezTo>
                  <a:pt x="11009423" y="1276489"/>
                  <a:pt x="11029995" y="1276489"/>
                  <a:pt x="11045418" y="1276489"/>
                </a:cubicBezTo>
                <a:cubicBezTo>
                  <a:pt x="11050555" y="1284837"/>
                  <a:pt x="11055693" y="1293172"/>
                  <a:pt x="11055693" y="1301520"/>
                </a:cubicBezTo>
                <a:cubicBezTo>
                  <a:pt x="11065980" y="1309853"/>
                  <a:pt x="11071117" y="1309853"/>
                  <a:pt x="11076267" y="1301520"/>
                </a:cubicBezTo>
                <a:cubicBezTo>
                  <a:pt x="11055693" y="1293172"/>
                  <a:pt x="11076267" y="1293172"/>
                  <a:pt x="11071117" y="1276489"/>
                </a:cubicBezTo>
                <a:cubicBezTo>
                  <a:pt x="11086554" y="1284837"/>
                  <a:pt x="11086554" y="1268141"/>
                  <a:pt x="11101976" y="1276489"/>
                </a:cubicBezTo>
                <a:cubicBezTo>
                  <a:pt x="11101976" y="1284837"/>
                  <a:pt x="11117401" y="1301520"/>
                  <a:pt x="11101976" y="1309853"/>
                </a:cubicBezTo>
                <a:cubicBezTo>
                  <a:pt x="11117401" y="1309853"/>
                  <a:pt x="11122538" y="1318201"/>
                  <a:pt x="11143098" y="1318201"/>
                </a:cubicBezTo>
                <a:cubicBezTo>
                  <a:pt x="11148248" y="1334884"/>
                  <a:pt x="11158533" y="1351581"/>
                  <a:pt x="11179095" y="1368262"/>
                </a:cubicBezTo>
                <a:cubicBezTo>
                  <a:pt x="11189382" y="1368262"/>
                  <a:pt x="11173957" y="1359914"/>
                  <a:pt x="11189382" y="1359914"/>
                </a:cubicBezTo>
                <a:cubicBezTo>
                  <a:pt x="11194519" y="1368262"/>
                  <a:pt x="11215079" y="1376597"/>
                  <a:pt x="11209942" y="1384945"/>
                </a:cubicBezTo>
                <a:cubicBezTo>
                  <a:pt x="11199655" y="1384945"/>
                  <a:pt x="11189382" y="1368262"/>
                  <a:pt x="11189382" y="1376597"/>
                </a:cubicBezTo>
                <a:cubicBezTo>
                  <a:pt x="11220229" y="1393293"/>
                  <a:pt x="11230516" y="1401628"/>
                  <a:pt x="11245938" y="1409974"/>
                </a:cubicBezTo>
                <a:cubicBezTo>
                  <a:pt x="11230516" y="1409974"/>
                  <a:pt x="11194519" y="1418322"/>
                  <a:pt x="11173957" y="1401628"/>
                </a:cubicBezTo>
                <a:cubicBezTo>
                  <a:pt x="11173957" y="1393293"/>
                  <a:pt x="11189382" y="1401628"/>
                  <a:pt x="11184232" y="1393293"/>
                </a:cubicBezTo>
                <a:cubicBezTo>
                  <a:pt x="11168808" y="1376597"/>
                  <a:pt x="11163670" y="1384945"/>
                  <a:pt x="11143098" y="1376597"/>
                </a:cubicBezTo>
                <a:cubicBezTo>
                  <a:pt x="11143098" y="1384945"/>
                  <a:pt x="11153385" y="1393293"/>
                  <a:pt x="11153385" y="1393293"/>
                </a:cubicBezTo>
                <a:cubicBezTo>
                  <a:pt x="11153385" y="1409974"/>
                  <a:pt x="11132823" y="1401628"/>
                  <a:pt x="11112251" y="1393293"/>
                </a:cubicBezTo>
                <a:cubicBezTo>
                  <a:pt x="11143098" y="1418322"/>
                  <a:pt x="11137961" y="1435006"/>
                  <a:pt x="11132823" y="1451687"/>
                </a:cubicBezTo>
                <a:cubicBezTo>
                  <a:pt x="11143098" y="1460035"/>
                  <a:pt x="11158533" y="1460035"/>
                  <a:pt x="11173957" y="1468383"/>
                </a:cubicBezTo>
                <a:cubicBezTo>
                  <a:pt x="11153385" y="1476718"/>
                  <a:pt x="11189382" y="1476718"/>
                  <a:pt x="11194519" y="1485066"/>
                </a:cubicBezTo>
                <a:cubicBezTo>
                  <a:pt x="11179095" y="1485066"/>
                  <a:pt x="11189382" y="1493401"/>
                  <a:pt x="11199655" y="1501749"/>
                </a:cubicBezTo>
                <a:cubicBezTo>
                  <a:pt x="11199655" y="1510096"/>
                  <a:pt x="11179095" y="1501749"/>
                  <a:pt x="11179095" y="1510096"/>
                </a:cubicBezTo>
                <a:cubicBezTo>
                  <a:pt x="11184232" y="1518431"/>
                  <a:pt x="11199655" y="1518431"/>
                  <a:pt x="11209942" y="1526779"/>
                </a:cubicBezTo>
                <a:cubicBezTo>
                  <a:pt x="11204806" y="1510096"/>
                  <a:pt x="11204806" y="1510096"/>
                  <a:pt x="11215079" y="1501749"/>
                </a:cubicBezTo>
                <a:cubicBezTo>
                  <a:pt x="11194519" y="1493401"/>
                  <a:pt x="11199655" y="1476718"/>
                  <a:pt x="11189382" y="1476718"/>
                </a:cubicBezTo>
                <a:cubicBezTo>
                  <a:pt x="11184232" y="1468383"/>
                  <a:pt x="11204806" y="1476718"/>
                  <a:pt x="11209942" y="1476718"/>
                </a:cubicBezTo>
                <a:cubicBezTo>
                  <a:pt x="11199655" y="1468383"/>
                  <a:pt x="11194519" y="1468383"/>
                  <a:pt x="11189382" y="1460035"/>
                </a:cubicBezTo>
                <a:cubicBezTo>
                  <a:pt x="11189382" y="1468383"/>
                  <a:pt x="11189382" y="1476718"/>
                  <a:pt x="11184232" y="1468383"/>
                </a:cubicBezTo>
                <a:cubicBezTo>
                  <a:pt x="11173957" y="1460035"/>
                  <a:pt x="11158533" y="1443354"/>
                  <a:pt x="11153385" y="1426658"/>
                </a:cubicBezTo>
                <a:cubicBezTo>
                  <a:pt x="11189382" y="1435006"/>
                  <a:pt x="11179095" y="1460035"/>
                  <a:pt x="11215079" y="1468383"/>
                </a:cubicBezTo>
                <a:cubicBezTo>
                  <a:pt x="11204806" y="1468383"/>
                  <a:pt x="11215079" y="1476718"/>
                  <a:pt x="11220229" y="1485066"/>
                </a:cubicBezTo>
                <a:cubicBezTo>
                  <a:pt x="11235653" y="1493401"/>
                  <a:pt x="11225366" y="1476718"/>
                  <a:pt x="11245938" y="1485066"/>
                </a:cubicBezTo>
                <a:cubicBezTo>
                  <a:pt x="11256225" y="1493401"/>
                  <a:pt x="11245938" y="1493401"/>
                  <a:pt x="11256225" y="1501749"/>
                </a:cubicBezTo>
                <a:cubicBezTo>
                  <a:pt x="11266500" y="1501749"/>
                  <a:pt x="11251076" y="1485066"/>
                  <a:pt x="11261363" y="1485066"/>
                </a:cubicBezTo>
                <a:cubicBezTo>
                  <a:pt x="11245938" y="1485066"/>
                  <a:pt x="11235653" y="1476718"/>
                  <a:pt x="11240789" y="1468383"/>
                </a:cubicBezTo>
                <a:cubicBezTo>
                  <a:pt x="11261363" y="1468383"/>
                  <a:pt x="11276785" y="1510096"/>
                  <a:pt x="11292210" y="1493401"/>
                </a:cubicBezTo>
                <a:cubicBezTo>
                  <a:pt x="11287060" y="1493401"/>
                  <a:pt x="11276785" y="1485066"/>
                  <a:pt x="11271636" y="1485066"/>
                </a:cubicBezTo>
                <a:cubicBezTo>
                  <a:pt x="11271636" y="1476718"/>
                  <a:pt x="11256225" y="1468383"/>
                  <a:pt x="11276785" y="1468383"/>
                </a:cubicBezTo>
                <a:cubicBezTo>
                  <a:pt x="11281923" y="1485066"/>
                  <a:pt x="11292210" y="1468383"/>
                  <a:pt x="11307633" y="1468383"/>
                </a:cubicBezTo>
                <a:cubicBezTo>
                  <a:pt x="11292210" y="1460035"/>
                  <a:pt x="11287060" y="1460035"/>
                  <a:pt x="11276785" y="1443354"/>
                </a:cubicBezTo>
                <a:cubicBezTo>
                  <a:pt x="11287060" y="1451687"/>
                  <a:pt x="11271636" y="1426658"/>
                  <a:pt x="11287060" y="1435006"/>
                </a:cubicBezTo>
                <a:cubicBezTo>
                  <a:pt x="11292210" y="1435006"/>
                  <a:pt x="11292210" y="1460035"/>
                  <a:pt x="11307633" y="1451687"/>
                </a:cubicBezTo>
                <a:cubicBezTo>
                  <a:pt x="11292210" y="1443354"/>
                  <a:pt x="11302497" y="1443354"/>
                  <a:pt x="11297347" y="1435006"/>
                </a:cubicBezTo>
                <a:cubicBezTo>
                  <a:pt x="11281923" y="1426658"/>
                  <a:pt x="11276785" y="1435006"/>
                  <a:pt x="11271636" y="1418322"/>
                </a:cubicBezTo>
                <a:cubicBezTo>
                  <a:pt x="11281923" y="1418322"/>
                  <a:pt x="11312770" y="1443354"/>
                  <a:pt x="11317921" y="1435006"/>
                </a:cubicBezTo>
                <a:cubicBezTo>
                  <a:pt x="11307633" y="1426658"/>
                  <a:pt x="11297347" y="1418322"/>
                  <a:pt x="11297347" y="1409974"/>
                </a:cubicBezTo>
                <a:cubicBezTo>
                  <a:pt x="11317921" y="1409974"/>
                  <a:pt x="11323057" y="1409974"/>
                  <a:pt x="11343618" y="1418322"/>
                </a:cubicBezTo>
                <a:cubicBezTo>
                  <a:pt x="11333344" y="1426658"/>
                  <a:pt x="11369328" y="1426658"/>
                  <a:pt x="11374478" y="1435006"/>
                </a:cubicBezTo>
                <a:cubicBezTo>
                  <a:pt x="11364191" y="1451687"/>
                  <a:pt x="11353904" y="1426658"/>
                  <a:pt x="11333344" y="1426658"/>
                </a:cubicBezTo>
                <a:cubicBezTo>
                  <a:pt x="11338481" y="1435006"/>
                  <a:pt x="11343618" y="1435006"/>
                  <a:pt x="11333344" y="1443354"/>
                </a:cubicBezTo>
                <a:cubicBezTo>
                  <a:pt x="11353904" y="1443354"/>
                  <a:pt x="11364191" y="1460035"/>
                  <a:pt x="11348768" y="1468383"/>
                </a:cubicBezTo>
                <a:cubicBezTo>
                  <a:pt x="11379615" y="1460035"/>
                  <a:pt x="11400188" y="1493401"/>
                  <a:pt x="11441309" y="1501749"/>
                </a:cubicBezTo>
                <a:cubicBezTo>
                  <a:pt x="11441309" y="1485066"/>
                  <a:pt x="11456733" y="1501749"/>
                  <a:pt x="11461883" y="1510096"/>
                </a:cubicBezTo>
                <a:cubicBezTo>
                  <a:pt x="11461883" y="1501749"/>
                  <a:pt x="11446459" y="1485066"/>
                  <a:pt x="11461883" y="1485066"/>
                </a:cubicBezTo>
                <a:cubicBezTo>
                  <a:pt x="11467019" y="1493401"/>
                  <a:pt x="11467019" y="1493401"/>
                  <a:pt x="11477306" y="1493401"/>
                </a:cubicBezTo>
                <a:lnTo>
                  <a:pt x="11494741" y="1480210"/>
                </a:lnTo>
                <a:lnTo>
                  <a:pt x="11539000" y="1501749"/>
                </a:lnTo>
                <a:cubicBezTo>
                  <a:pt x="11528715" y="1510096"/>
                  <a:pt x="11533863" y="1543462"/>
                  <a:pt x="11554424" y="1560143"/>
                </a:cubicBezTo>
                <a:cubicBezTo>
                  <a:pt x="11549287" y="1560143"/>
                  <a:pt x="11513290" y="1560143"/>
                  <a:pt x="11523577" y="1576839"/>
                </a:cubicBezTo>
                <a:cubicBezTo>
                  <a:pt x="11528715" y="1568491"/>
                  <a:pt x="11533863" y="1568491"/>
                  <a:pt x="11549287" y="1576839"/>
                </a:cubicBezTo>
                <a:cubicBezTo>
                  <a:pt x="11554424" y="1576839"/>
                  <a:pt x="11533863" y="1585174"/>
                  <a:pt x="11549287" y="1593522"/>
                </a:cubicBezTo>
                <a:cubicBezTo>
                  <a:pt x="11574998" y="1593522"/>
                  <a:pt x="11559574" y="1568491"/>
                  <a:pt x="11574998" y="1568491"/>
                </a:cubicBezTo>
                <a:cubicBezTo>
                  <a:pt x="11569849" y="1560143"/>
                  <a:pt x="11559574" y="1551808"/>
                  <a:pt x="11564711" y="1543462"/>
                </a:cubicBezTo>
                <a:cubicBezTo>
                  <a:pt x="11574998" y="1551808"/>
                  <a:pt x="11580134" y="1551808"/>
                  <a:pt x="11590421" y="1551808"/>
                </a:cubicBezTo>
                <a:cubicBezTo>
                  <a:pt x="11605845" y="1543462"/>
                  <a:pt x="11605845" y="1510096"/>
                  <a:pt x="11631555" y="1510096"/>
                </a:cubicBezTo>
                <a:cubicBezTo>
                  <a:pt x="11610981" y="1501749"/>
                  <a:pt x="11610981" y="1518431"/>
                  <a:pt x="11600696" y="1501749"/>
                </a:cubicBezTo>
                <a:cubicBezTo>
                  <a:pt x="11600696" y="1493401"/>
                  <a:pt x="11616131" y="1501749"/>
                  <a:pt x="11616131" y="1493401"/>
                </a:cubicBezTo>
                <a:cubicBezTo>
                  <a:pt x="11626405" y="1493401"/>
                  <a:pt x="11636692" y="1501749"/>
                  <a:pt x="11636692" y="1493401"/>
                </a:cubicBezTo>
                <a:cubicBezTo>
                  <a:pt x="11621268" y="1493401"/>
                  <a:pt x="11616131" y="1476718"/>
                  <a:pt x="11616131" y="1485066"/>
                </a:cubicBezTo>
                <a:cubicBezTo>
                  <a:pt x="11610981" y="1476718"/>
                  <a:pt x="11600696" y="1468383"/>
                  <a:pt x="11595558" y="1451687"/>
                </a:cubicBezTo>
                <a:cubicBezTo>
                  <a:pt x="11631555" y="1468383"/>
                  <a:pt x="11626405" y="1443354"/>
                  <a:pt x="11600696" y="1426658"/>
                </a:cubicBezTo>
                <a:cubicBezTo>
                  <a:pt x="11610981" y="1418322"/>
                  <a:pt x="11621268" y="1418322"/>
                  <a:pt x="11636692" y="1418322"/>
                </a:cubicBezTo>
                <a:cubicBezTo>
                  <a:pt x="11657252" y="1435006"/>
                  <a:pt x="11636692" y="1435006"/>
                  <a:pt x="11636692" y="1443354"/>
                </a:cubicBezTo>
                <a:cubicBezTo>
                  <a:pt x="11672677" y="1468383"/>
                  <a:pt x="11667539" y="1418322"/>
                  <a:pt x="11646978" y="1418322"/>
                </a:cubicBezTo>
                <a:cubicBezTo>
                  <a:pt x="11657252" y="1418322"/>
                  <a:pt x="11667539" y="1418322"/>
                  <a:pt x="11677826" y="1426658"/>
                </a:cubicBezTo>
                <a:cubicBezTo>
                  <a:pt x="11672677" y="1418322"/>
                  <a:pt x="11693237" y="1435006"/>
                  <a:pt x="11693237" y="1426658"/>
                </a:cubicBezTo>
                <a:cubicBezTo>
                  <a:pt x="11682962" y="1418322"/>
                  <a:pt x="11677826" y="1418322"/>
                  <a:pt x="11672677" y="1409974"/>
                </a:cubicBezTo>
                <a:lnTo>
                  <a:pt x="11698386" y="1409974"/>
                </a:lnTo>
                <a:cubicBezTo>
                  <a:pt x="11693237" y="1384945"/>
                  <a:pt x="11698386" y="1384945"/>
                  <a:pt x="11703536" y="1359914"/>
                </a:cubicBezTo>
                <a:cubicBezTo>
                  <a:pt x="11693237" y="1351581"/>
                  <a:pt x="11677826" y="1343233"/>
                  <a:pt x="11672677" y="1334884"/>
                </a:cubicBezTo>
                <a:cubicBezTo>
                  <a:pt x="11682962" y="1334884"/>
                  <a:pt x="11682962" y="1334884"/>
                  <a:pt x="11677826" y="1318201"/>
                </a:cubicBezTo>
                <a:cubicBezTo>
                  <a:pt x="11688099" y="1326536"/>
                  <a:pt x="11693237" y="1326536"/>
                  <a:pt x="11698386" y="1326536"/>
                </a:cubicBezTo>
                <a:cubicBezTo>
                  <a:pt x="11703536" y="1318201"/>
                  <a:pt x="11688099" y="1309853"/>
                  <a:pt x="11688099" y="1301520"/>
                </a:cubicBezTo>
                <a:cubicBezTo>
                  <a:pt x="11703536" y="1309853"/>
                  <a:pt x="11724096" y="1309853"/>
                  <a:pt x="11729246" y="1318201"/>
                </a:cubicBezTo>
                <a:cubicBezTo>
                  <a:pt x="11729246" y="1309853"/>
                  <a:pt x="11734383" y="1318201"/>
                  <a:pt x="11734383" y="1309853"/>
                </a:cubicBezTo>
                <a:cubicBezTo>
                  <a:pt x="11718960" y="1301520"/>
                  <a:pt x="11708673" y="1309853"/>
                  <a:pt x="11698386" y="1293172"/>
                </a:cubicBezTo>
                <a:cubicBezTo>
                  <a:pt x="11698386" y="1284837"/>
                  <a:pt x="11718960" y="1293172"/>
                  <a:pt x="11724096" y="1301520"/>
                </a:cubicBezTo>
                <a:cubicBezTo>
                  <a:pt x="11734383" y="1284837"/>
                  <a:pt x="11806364" y="1293172"/>
                  <a:pt x="11754945" y="1259793"/>
                </a:cubicBezTo>
                <a:lnTo>
                  <a:pt x="11770368" y="1259793"/>
                </a:lnTo>
                <a:cubicBezTo>
                  <a:pt x="11765230" y="1243111"/>
                  <a:pt x="11770368" y="1243111"/>
                  <a:pt x="11760080" y="1234777"/>
                </a:cubicBezTo>
                <a:cubicBezTo>
                  <a:pt x="11765230" y="1234777"/>
                  <a:pt x="11765230" y="1226428"/>
                  <a:pt x="11775517" y="1234777"/>
                </a:cubicBezTo>
                <a:cubicBezTo>
                  <a:pt x="11790942" y="1234777"/>
                  <a:pt x="11785792" y="1243111"/>
                  <a:pt x="11801229" y="1243111"/>
                </a:cubicBezTo>
                <a:cubicBezTo>
                  <a:pt x="11826926" y="1234777"/>
                  <a:pt x="11801229" y="1176368"/>
                  <a:pt x="11749807" y="1184716"/>
                </a:cubicBezTo>
                <a:cubicBezTo>
                  <a:pt x="11749807" y="1176368"/>
                  <a:pt x="11754945" y="1168020"/>
                  <a:pt x="11765230" y="1168020"/>
                </a:cubicBezTo>
                <a:cubicBezTo>
                  <a:pt x="11785792" y="1184716"/>
                  <a:pt x="11801229" y="1193051"/>
                  <a:pt x="11821789" y="1201399"/>
                </a:cubicBezTo>
                <a:cubicBezTo>
                  <a:pt x="11857773" y="1243111"/>
                  <a:pt x="11888632" y="1293172"/>
                  <a:pt x="11832063" y="1301520"/>
                </a:cubicBezTo>
                <a:cubicBezTo>
                  <a:pt x="11811502" y="1301520"/>
                  <a:pt x="11796077" y="1284837"/>
                  <a:pt x="11785792" y="1301520"/>
                </a:cubicBezTo>
                <a:cubicBezTo>
                  <a:pt x="11811502" y="1309853"/>
                  <a:pt x="11816651" y="1309853"/>
                  <a:pt x="11832063" y="1318201"/>
                </a:cubicBezTo>
                <a:cubicBezTo>
                  <a:pt x="11826926" y="1293172"/>
                  <a:pt x="11893770" y="1343233"/>
                  <a:pt x="11914330" y="1334884"/>
                </a:cubicBezTo>
                <a:cubicBezTo>
                  <a:pt x="11919479" y="1343233"/>
                  <a:pt x="11919479" y="1351581"/>
                  <a:pt x="11934904" y="1359914"/>
                </a:cubicBezTo>
                <a:lnTo>
                  <a:pt x="11960601" y="1359914"/>
                </a:lnTo>
                <a:cubicBezTo>
                  <a:pt x="11976038" y="1376597"/>
                  <a:pt x="12012022" y="1384945"/>
                  <a:pt x="12053156" y="1409974"/>
                </a:cubicBezTo>
                <a:cubicBezTo>
                  <a:pt x="12076285" y="1418322"/>
                  <a:pt x="12101994" y="1432921"/>
                  <a:pt x="12127059" y="1446478"/>
                </a:cubicBezTo>
                <a:lnTo>
                  <a:pt x="12146583" y="1456220"/>
                </a:lnTo>
                <a:lnTo>
                  <a:pt x="12146583" y="4532507"/>
                </a:lnTo>
                <a:lnTo>
                  <a:pt x="0" y="4532507"/>
                </a:lnTo>
                <a:lnTo>
                  <a:pt x="0" y="1284593"/>
                </a:lnTo>
                <a:lnTo>
                  <a:pt x="625903" y="997124"/>
                </a:lnTo>
                <a:lnTo>
                  <a:pt x="1235243" y="767793"/>
                </a:lnTo>
                <a:cubicBezTo>
                  <a:pt x="1189757" y="791970"/>
                  <a:pt x="1163516" y="800779"/>
                  <a:pt x="1153014" y="818395"/>
                </a:cubicBezTo>
                <a:cubicBezTo>
                  <a:pt x="1179255" y="800779"/>
                  <a:pt x="1231739" y="800779"/>
                  <a:pt x="1226501" y="774356"/>
                </a:cubicBezTo>
                <a:lnTo>
                  <a:pt x="1241444" y="774356"/>
                </a:lnTo>
                <a:cubicBezTo>
                  <a:pt x="1246480" y="767740"/>
                  <a:pt x="1256563" y="767740"/>
                  <a:pt x="1261600" y="761136"/>
                </a:cubicBezTo>
                <a:lnTo>
                  <a:pt x="1355026" y="722712"/>
                </a:lnTo>
                <a:lnTo>
                  <a:pt x="1573425" y="656279"/>
                </a:lnTo>
                <a:lnTo>
                  <a:pt x="1548764" y="677469"/>
                </a:lnTo>
                <a:cubicBezTo>
                  <a:pt x="1564137" y="677469"/>
                  <a:pt x="1579524" y="677469"/>
                  <a:pt x="1579524" y="668660"/>
                </a:cubicBezTo>
                <a:cubicBezTo>
                  <a:pt x="1559014" y="677469"/>
                  <a:pt x="1560304" y="675263"/>
                  <a:pt x="1566073" y="669757"/>
                </a:cubicBezTo>
                <a:lnTo>
                  <a:pt x="1576411" y="655374"/>
                </a:lnTo>
                <a:lnTo>
                  <a:pt x="1641092" y="635688"/>
                </a:lnTo>
                <a:cubicBezTo>
                  <a:pt x="1638435" y="651031"/>
                  <a:pt x="1633348" y="655441"/>
                  <a:pt x="1630805" y="659852"/>
                </a:cubicBezTo>
                <a:cubicBezTo>
                  <a:pt x="1646077" y="642222"/>
                  <a:pt x="1656262" y="642222"/>
                  <a:pt x="1671521" y="633427"/>
                </a:cubicBezTo>
                <a:lnTo>
                  <a:pt x="1658565" y="630385"/>
                </a:lnTo>
                <a:lnTo>
                  <a:pt x="2128499" y="487413"/>
                </a:lnTo>
                <a:lnTo>
                  <a:pt x="2286594" y="449463"/>
                </a:lnTo>
                <a:lnTo>
                  <a:pt x="2268753" y="457256"/>
                </a:lnTo>
                <a:cubicBezTo>
                  <a:pt x="2273802" y="453954"/>
                  <a:pt x="2282621" y="452303"/>
                  <a:pt x="2289554" y="450654"/>
                </a:cubicBezTo>
                <a:lnTo>
                  <a:pt x="2942471" y="292001"/>
                </a:lnTo>
                <a:lnTo>
                  <a:pt x="2957896" y="292001"/>
                </a:lnTo>
                <a:cubicBezTo>
                  <a:pt x="2978456" y="283668"/>
                  <a:pt x="2999028" y="283668"/>
                  <a:pt x="3019590" y="275320"/>
                </a:cubicBezTo>
                <a:lnTo>
                  <a:pt x="3050437" y="275320"/>
                </a:lnTo>
                <a:lnTo>
                  <a:pt x="3051534" y="269103"/>
                </a:lnTo>
                <a:lnTo>
                  <a:pt x="3057512" y="271146"/>
                </a:lnTo>
                <a:cubicBezTo>
                  <a:pt x="3060724" y="273233"/>
                  <a:pt x="3063292" y="275320"/>
                  <a:pt x="3065861" y="275320"/>
                </a:cubicBezTo>
                <a:cubicBezTo>
                  <a:pt x="3065861" y="258637"/>
                  <a:pt x="3086434" y="266972"/>
                  <a:pt x="3091571" y="258637"/>
                </a:cubicBezTo>
                <a:lnTo>
                  <a:pt x="3123886" y="255485"/>
                </a:lnTo>
                <a:lnTo>
                  <a:pt x="3168689" y="250289"/>
                </a:lnTo>
                <a:cubicBezTo>
                  <a:pt x="3191830" y="246122"/>
                  <a:pt x="3214973" y="241941"/>
                  <a:pt x="3240670" y="241941"/>
                </a:cubicBezTo>
                <a:cubicBezTo>
                  <a:pt x="3230396" y="233608"/>
                  <a:pt x="3250956" y="233608"/>
                  <a:pt x="3240670" y="233608"/>
                </a:cubicBezTo>
                <a:cubicBezTo>
                  <a:pt x="3518320" y="183547"/>
                  <a:pt x="3801096" y="133487"/>
                  <a:pt x="4089021" y="100121"/>
                </a:cubicBezTo>
                <a:cubicBezTo>
                  <a:pt x="4094158" y="100121"/>
                  <a:pt x="4099308" y="100121"/>
                  <a:pt x="4094158" y="108455"/>
                </a:cubicBezTo>
                <a:cubicBezTo>
                  <a:pt x="4114730" y="100121"/>
                  <a:pt x="4104445" y="100121"/>
                  <a:pt x="4104445" y="100121"/>
                </a:cubicBezTo>
                <a:lnTo>
                  <a:pt x="4320792" y="75809"/>
                </a:lnTo>
                <a:cubicBezTo>
                  <a:pt x="4325334" y="78501"/>
                  <a:pt x="4331635" y="78501"/>
                  <a:pt x="4336052" y="77392"/>
                </a:cubicBezTo>
                <a:lnTo>
                  <a:pt x="4633377" y="40671"/>
                </a:lnTo>
                <a:cubicBezTo>
                  <a:pt x="4811400" y="25031"/>
                  <a:pt x="4991361" y="12515"/>
                  <a:pt x="517387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fr-FR"/>
              <a:t>Picture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4FB8F75-9CB5-4FD1-903F-2F0A8B1B79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93975" y="215496"/>
            <a:ext cx="1597008" cy="49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754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AFEEB-56EF-EE1F-E81D-AC3FB150CD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7" y="520994"/>
            <a:ext cx="9593403" cy="52099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cxnSp>
        <p:nvCxnSpPr>
          <p:cNvPr id="24" name="Title Line" descr="Title Underline">
            <a:extLst>
              <a:ext uri="{FF2B5EF4-FFF2-40B4-BE49-F238E27FC236}">
                <a16:creationId xmlns:a16="http://schemas.microsoft.com/office/drawing/2014/main" id="{0F8625D1-E326-A174-FD89-6A8B8549AF94}"/>
              </a:ext>
            </a:extLst>
          </p:cNvPr>
          <p:cNvCxnSpPr>
            <a:cxnSpLocks/>
          </p:cNvCxnSpPr>
          <p:nvPr userDrawn="1"/>
        </p:nvCxnSpPr>
        <p:spPr>
          <a:xfrm>
            <a:off x="457197" y="1084523"/>
            <a:ext cx="9593403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7DA80-993D-7399-5A85-5BA6E7F1EFB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199" y="1372807"/>
            <a:ext cx="11456922" cy="5093283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8pPr>
              <a:defRPr/>
            </a:lvl8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CB5F8-0C9B-CC39-8C1D-96686F0F1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99" y="6586632"/>
            <a:ext cx="4114800" cy="184666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A119122-7B22-120B-5825-6BECED80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4121" y="6541477"/>
            <a:ext cx="360000" cy="236634"/>
          </a:xfrm>
          <a:prstGeom prst="rect">
            <a:avLst/>
          </a:prstGeom>
          <a:noFill/>
        </p:spPr>
        <p:txBody>
          <a:bodyPr/>
          <a:lstStyle>
            <a:lvl1pPr algn="r">
              <a:defRPr/>
            </a:lvl1pPr>
          </a:lstStyle>
          <a:p>
            <a:fld id="{92B97F79-DD13-4C29-AE35-333FE77EE8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A6BEA45-AF0C-98CE-DB37-5B0A664CA3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562" y="510113"/>
            <a:ext cx="1745333" cy="504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3E814C-A107-907F-4EC4-3AF923B0A7E2}"/>
              </a:ext>
            </a:extLst>
          </p:cNvPr>
          <p:cNvSpPr/>
          <p:nvPr userDrawn="1"/>
        </p:nvSpPr>
        <p:spPr>
          <a:xfrm>
            <a:off x="5574000" y="6596365"/>
            <a:ext cx="104400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900">
                <a:effectLst/>
                <a:latin typeface="+mn-lt"/>
                <a:ea typeface="Times New Roman" panose="02020603050405020304" pitchFamily="18" charset="0"/>
              </a:rPr>
              <a:t>© ETSI </a:t>
            </a:r>
            <a:r>
              <a:rPr lang="en-GB" sz="900" u="sng">
                <a:solidFill>
                  <a:schemeClr val="accent1"/>
                </a:solidFill>
                <a:effectLst/>
                <a:latin typeface="+mn-lt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CC-BY-4.0</a:t>
            </a:r>
            <a:endParaRPr lang="en-US" sz="900" b="0" i="0">
              <a:solidFill>
                <a:schemeClr val="accent1"/>
              </a:solidFill>
              <a:latin typeface="+mn-lt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220771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284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B8243C-5F10-128B-B838-E2E4A8F0A83B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5300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sp>
        <p:nvSpPr>
          <p:cNvPr id="8" name="מציין מיקום תוכן 4">
            <a:extLst>
              <a:ext uri="{FF2B5EF4-FFF2-40B4-BE49-F238E27FC236}">
                <a16:creationId xmlns:a16="http://schemas.microsoft.com/office/drawing/2014/main" id="{88D8EF54-412E-450E-B366-B5660B1290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1574" y="1600571"/>
            <a:ext cx="5112169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 marL="2286000" indent="0">
              <a:buNone/>
              <a:defRPr baseline="300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</a:p>
          <a:p>
            <a:pPr lvl="4"/>
            <a:endParaRPr lang="en-US" dirty="0"/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sp>
        <p:nvSpPr>
          <p:cNvPr id="9" name="מציין מיקום תוכן 4">
            <a:extLst>
              <a:ext uri="{FF2B5EF4-FFF2-40B4-BE49-F238E27FC236}">
                <a16:creationId xmlns:a16="http://schemas.microsoft.com/office/drawing/2014/main" id="{C1943729-B943-1AE6-0F23-2BC1E825702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89414" y="1600571"/>
            <a:ext cx="5112169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 marL="2286000" indent="0">
              <a:buNone/>
              <a:defRPr>
                <a:solidFill>
                  <a:schemeClr val="tx2"/>
                </a:solidFill>
              </a:defRPr>
            </a:lvl6pPr>
            <a:lvl7pPr marL="2743200" indent="0">
              <a:buNone/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</a:p>
          <a:p>
            <a:pPr lvl="4"/>
            <a:endParaRPr lang="en-US" dirty="0"/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sp>
        <p:nvSpPr>
          <p:cNvPr id="7" name="מציין מיקום של כותרת 1">
            <a:extLst>
              <a:ext uri="{FF2B5EF4-FFF2-40B4-BE49-F238E27FC236}">
                <a16:creationId xmlns:a16="http://schemas.microsoft.com/office/drawing/2014/main" id="{F9714FBA-8813-9320-6551-72746734C4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759FF74-1635-42A2-180F-5CE87C9448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FE0259E-2F8A-F567-7F0B-9E5E0C3CFBE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black background with white text">
            <a:extLst>
              <a:ext uri="{FF2B5EF4-FFF2-40B4-BE49-F238E27FC236}">
                <a16:creationId xmlns:a16="http://schemas.microsoft.com/office/drawing/2014/main" id="{DF9D37A9-5C40-6221-756E-455478AD9B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15" y="159668"/>
            <a:ext cx="2580730" cy="6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15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You">
    <p:bg>
      <p:bgPr>
        <a:gradFill>
          <a:gsLst>
            <a:gs pos="45000">
              <a:srgbClr val="10132E"/>
            </a:gs>
            <a:gs pos="83000">
              <a:srgbClr val="233E80"/>
            </a:gs>
            <a:gs pos="100000">
              <a:srgbClr val="763EA8"/>
            </a:gs>
          </a:gsLst>
          <a:lin ang="11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7C40184C-9405-0794-6538-B4ED6A49BC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697" y="582756"/>
            <a:ext cx="2052600" cy="617323"/>
          </a:xfrm>
          <a:prstGeom prst="rect">
            <a:avLst/>
          </a:prstGeom>
        </p:spPr>
      </p:pic>
      <p:sp>
        <p:nvSpPr>
          <p:cNvPr id="29" name="Graphic 39">
            <a:extLst>
              <a:ext uri="{FF2B5EF4-FFF2-40B4-BE49-F238E27FC236}">
                <a16:creationId xmlns:a16="http://schemas.microsoft.com/office/drawing/2014/main" id="{05F36F4E-2E6B-0750-C94E-60192CF35BB1}"/>
              </a:ext>
            </a:extLst>
          </p:cNvPr>
          <p:cNvSpPr/>
          <p:nvPr userDrawn="1"/>
        </p:nvSpPr>
        <p:spPr>
          <a:xfrm rot="14111128">
            <a:off x="1447720" y="1971778"/>
            <a:ext cx="11967701" cy="10157789"/>
          </a:xfrm>
          <a:custGeom>
            <a:avLst/>
            <a:gdLst>
              <a:gd name="connsiteX0" fmla="*/ 4496820 w 5244517"/>
              <a:gd name="connsiteY0" fmla="*/ 175081 h 4451372"/>
              <a:gd name="connsiteX1" fmla="*/ 3834452 w 5244517"/>
              <a:gd name="connsiteY1" fmla="*/ 107 h 4451372"/>
              <a:gd name="connsiteX2" fmla="*/ 2938911 w 5244517"/>
              <a:gd name="connsiteY2" fmla="*/ 565987 h 4451372"/>
              <a:gd name="connsiteX3" fmla="*/ 1609126 w 5244517"/>
              <a:gd name="connsiteY3" fmla="*/ 1348561 h 4451372"/>
              <a:gd name="connsiteX4" fmla="*/ 470126 w 5244517"/>
              <a:gd name="connsiteY4" fmla="*/ 1607927 h 4451372"/>
              <a:gd name="connsiteX5" fmla="*/ 4258 w 5244517"/>
              <a:gd name="connsiteY5" fmla="*/ 2579858 h 4451372"/>
              <a:gd name="connsiteX6" fmla="*/ 618430 w 5244517"/>
              <a:gd name="connsiteY6" fmla="*/ 3817346 h 4451372"/>
              <a:gd name="connsiteX7" fmla="*/ 1845631 w 5244517"/>
              <a:gd name="connsiteY7" fmla="*/ 4421803 h 4451372"/>
              <a:gd name="connsiteX8" fmla="*/ 3202087 w 5244517"/>
              <a:gd name="connsiteY8" fmla="*/ 4272641 h 4451372"/>
              <a:gd name="connsiteX9" fmla="*/ 4466721 w 5244517"/>
              <a:gd name="connsiteY9" fmla="*/ 3369957 h 4451372"/>
              <a:gd name="connsiteX10" fmla="*/ 5186430 w 5244517"/>
              <a:gd name="connsiteY10" fmla="*/ 2042172 h 4451372"/>
              <a:gd name="connsiteX11" fmla="*/ 4993834 w 5244517"/>
              <a:gd name="connsiteY11" fmla="*/ 645712 h 4451372"/>
              <a:gd name="connsiteX12" fmla="*/ 4496725 w 5244517"/>
              <a:gd name="connsiteY12" fmla="*/ 174986 h 445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44517" h="4451372">
                <a:moveTo>
                  <a:pt x="4496820" y="175081"/>
                </a:moveTo>
                <a:cubicBezTo>
                  <a:pt x="4297652" y="65258"/>
                  <a:pt x="4071053" y="4774"/>
                  <a:pt x="3834452" y="107"/>
                </a:cubicBezTo>
                <a:cubicBezTo>
                  <a:pt x="3467263" y="-7132"/>
                  <a:pt x="3211517" y="354628"/>
                  <a:pt x="2938911" y="565987"/>
                </a:cubicBezTo>
                <a:cubicBezTo>
                  <a:pt x="2540099" y="875169"/>
                  <a:pt x="2136716" y="1298460"/>
                  <a:pt x="1609126" y="1348561"/>
                </a:cubicBezTo>
                <a:cubicBezTo>
                  <a:pt x="1182882" y="1388947"/>
                  <a:pt x="835600" y="1336750"/>
                  <a:pt x="470126" y="1607927"/>
                </a:cubicBezTo>
                <a:cubicBezTo>
                  <a:pt x="164850" y="1834336"/>
                  <a:pt x="-31841" y="2194191"/>
                  <a:pt x="4258" y="2579858"/>
                </a:cubicBezTo>
                <a:cubicBezTo>
                  <a:pt x="48264" y="3049536"/>
                  <a:pt x="282674" y="3490543"/>
                  <a:pt x="618430" y="3817346"/>
                </a:cubicBezTo>
                <a:cubicBezTo>
                  <a:pt x="953044" y="4143006"/>
                  <a:pt x="1384812" y="4351223"/>
                  <a:pt x="1845631" y="4421803"/>
                </a:cubicBezTo>
                <a:cubicBezTo>
                  <a:pt x="2300450" y="4491431"/>
                  <a:pt x="2772604" y="4436662"/>
                  <a:pt x="3202087" y="4272641"/>
                </a:cubicBezTo>
                <a:cubicBezTo>
                  <a:pt x="3691577" y="4085761"/>
                  <a:pt x="4123535" y="3763530"/>
                  <a:pt x="4466721" y="3369957"/>
                </a:cubicBezTo>
                <a:cubicBezTo>
                  <a:pt x="4797715" y="2990481"/>
                  <a:pt x="5068415" y="2534900"/>
                  <a:pt x="5186430" y="2042172"/>
                </a:cubicBezTo>
                <a:cubicBezTo>
                  <a:pt x="5299206" y="1571351"/>
                  <a:pt x="5254344" y="1061668"/>
                  <a:pt x="4993834" y="645712"/>
                </a:cubicBezTo>
                <a:cubicBezTo>
                  <a:pt x="4867438" y="443877"/>
                  <a:pt x="4695893" y="284809"/>
                  <a:pt x="4496725" y="174986"/>
                </a:cubicBezTo>
                <a:close/>
              </a:path>
            </a:pathLst>
          </a:custGeom>
          <a:gradFill>
            <a:gsLst>
              <a:gs pos="63000">
                <a:schemeClr val="accent6">
                  <a:lumMod val="75000"/>
                </a:schemeClr>
              </a:gs>
              <a:gs pos="0">
                <a:schemeClr val="accent1"/>
              </a:gs>
            </a:gsLst>
            <a:lin ang="810000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681FCFB-4FA0-7A45-B269-2E5C3477C7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9673" y="334995"/>
            <a:ext cx="5797004" cy="153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11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gradFill>
          <a:gsLst>
            <a:gs pos="45000">
              <a:srgbClr val="10132E"/>
            </a:gs>
            <a:gs pos="83000">
              <a:srgbClr val="233E80"/>
            </a:gs>
            <a:gs pos="100000">
              <a:srgbClr val="763EA8"/>
            </a:gs>
          </a:gsLst>
          <a:lin ang="11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FE917F-CDA1-1423-460C-1C02E18F7ED8}"/>
              </a:ext>
            </a:extLst>
          </p:cNvPr>
          <p:cNvSpPr/>
          <p:nvPr userDrawn="1"/>
        </p:nvSpPr>
        <p:spPr>
          <a:xfrm>
            <a:off x="6732026" y="2907108"/>
            <a:ext cx="5459974" cy="3950892"/>
          </a:xfrm>
          <a:custGeom>
            <a:avLst/>
            <a:gdLst>
              <a:gd name="connsiteX0" fmla="*/ 4702352 w 5459974"/>
              <a:gd name="connsiteY0" fmla="*/ 131 h 3950892"/>
              <a:gd name="connsiteX1" fmla="*/ 5325482 w 5459974"/>
              <a:gd name="connsiteY1" fmla="*/ 125168 h 3950892"/>
              <a:gd name="connsiteX2" fmla="*/ 5459974 w 5459974"/>
              <a:gd name="connsiteY2" fmla="*/ 188832 h 3950892"/>
              <a:gd name="connsiteX3" fmla="*/ 5459974 w 5459974"/>
              <a:gd name="connsiteY3" fmla="*/ 3950892 h 3950892"/>
              <a:gd name="connsiteX4" fmla="*/ 230748 w 5459974"/>
              <a:gd name="connsiteY4" fmla="*/ 3950892 h 3950892"/>
              <a:gd name="connsiteX5" fmla="*/ 158683 w 5459974"/>
              <a:gd name="connsiteY5" fmla="*/ 3791410 h 3950892"/>
              <a:gd name="connsiteX6" fmla="*/ 5222 w 5459974"/>
              <a:gd name="connsiteY6" fmla="*/ 3163790 h 3950892"/>
              <a:gd name="connsiteX7" fmla="*/ 576536 w 5459974"/>
              <a:gd name="connsiteY7" fmla="*/ 1971870 h 3950892"/>
              <a:gd name="connsiteX8" fmla="*/ 1973340 w 5459974"/>
              <a:gd name="connsiteY8" fmla="*/ 1653798 h 3950892"/>
              <a:gd name="connsiteX9" fmla="*/ 3604112 w 5459974"/>
              <a:gd name="connsiteY9" fmla="*/ 694094 h 3950892"/>
              <a:gd name="connsiteX10" fmla="*/ 4702352 w 5459974"/>
              <a:gd name="connsiteY10" fmla="*/ 131 h 395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59974" h="3950892">
                <a:moveTo>
                  <a:pt x="4702352" y="131"/>
                </a:moveTo>
                <a:cubicBezTo>
                  <a:pt x="4919967" y="4424"/>
                  <a:pt x="5130682" y="47220"/>
                  <a:pt x="5325482" y="125168"/>
                </a:cubicBezTo>
                <a:lnTo>
                  <a:pt x="5459974" y="188832"/>
                </a:lnTo>
                <a:lnTo>
                  <a:pt x="5459974" y="3950892"/>
                </a:lnTo>
                <a:lnTo>
                  <a:pt x="230748" y="3950892"/>
                </a:lnTo>
                <a:lnTo>
                  <a:pt x="158683" y="3791410"/>
                </a:lnTo>
                <a:cubicBezTo>
                  <a:pt x="78533" y="3590835"/>
                  <a:pt x="25459" y="3379785"/>
                  <a:pt x="5222" y="3163790"/>
                </a:cubicBezTo>
                <a:cubicBezTo>
                  <a:pt x="-39048" y="2690830"/>
                  <a:pt x="202163" y="2249524"/>
                  <a:pt x="576536" y="1971870"/>
                </a:cubicBezTo>
                <a:cubicBezTo>
                  <a:pt x="1024732" y="1639314"/>
                  <a:pt x="1450619" y="1703325"/>
                  <a:pt x="1973340" y="1653798"/>
                </a:cubicBezTo>
                <a:cubicBezTo>
                  <a:pt x="2620346" y="1592357"/>
                  <a:pt x="3115031" y="1073257"/>
                  <a:pt x="3604112" y="694094"/>
                </a:cubicBezTo>
                <a:cubicBezTo>
                  <a:pt x="3938420" y="434896"/>
                  <a:pt x="4252052" y="-8746"/>
                  <a:pt x="4702352" y="131"/>
                </a:cubicBezTo>
                <a:close/>
              </a:path>
            </a:pathLst>
          </a:custGeom>
          <a:gradFill>
            <a:gsLst>
              <a:gs pos="63000">
                <a:schemeClr val="accent6">
                  <a:lumMod val="75000"/>
                </a:schemeClr>
              </a:gs>
              <a:gs pos="0">
                <a:schemeClr val="accent1"/>
              </a:gs>
            </a:gsLst>
            <a:lin ang="8100000" scaled="1"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224E59BB-91FF-8B55-5067-6CC36658FC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790" y="2542641"/>
            <a:ext cx="9847004" cy="1549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7C40184C-9405-0794-6538-B4ED6A49BC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697" y="582756"/>
            <a:ext cx="2052600" cy="6173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DDF4EF-A600-8854-3FA8-042B9D39368D}"/>
              </a:ext>
            </a:extLst>
          </p:cNvPr>
          <p:cNvSpPr txBox="1"/>
          <p:nvPr userDrawn="1"/>
        </p:nvSpPr>
        <p:spPr>
          <a:xfrm>
            <a:off x="682790" y="6390104"/>
            <a:ext cx="2659439" cy="2616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©ETSI 2026. All rights reserved.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31BF4F9-6697-4F80-07B2-F54130E25F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9673" y="334995"/>
            <a:ext cx="5797004" cy="153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7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6F7BE-D649-9B12-90E8-8410D0BC0FB7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69000">
                <a:schemeClr val="tx2"/>
              </a:gs>
              <a:gs pos="0">
                <a:srgbClr val="B4008C"/>
              </a:gs>
            </a:gsLst>
            <a:lin ang="10800000" scaled="1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sp>
        <p:nvSpPr>
          <p:cNvPr id="19" name="מציין מיקום תוכן 4">
            <a:extLst>
              <a:ext uri="{FF2B5EF4-FFF2-40B4-BE49-F238E27FC236}">
                <a16:creationId xmlns:a16="http://schemas.microsoft.com/office/drawing/2014/main" id="{752C0E2E-BD89-6E13-FE02-2DFCE9B3054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0118" y="1600571"/>
            <a:ext cx="11399026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5" name="מציין מיקום של כותרת 1">
            <a:extLst>
              <a:ext uri="{FF2B5EF4-FFF2-40B4-BE49-F238E27FC236}">
                <a16:creationId xmlns:a16="http://schemas.microsoft.com/office/drawing/2014/main" id="{41A27959-24B8-8497-F686-54A71E309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FF8C4B5-508B-B6F0-62E8-9C03B084A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665CA21-EF95-ABC8-BFDA-CBF24B924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black background with white text">
            <a:extLst>
              <a:ext uri="{FF2B5EF4-FFF2-40B4-BE49-F238E27FC236}">
                <a16:creationId xmlns:a16="http://schemas.microsoft.com/office/drawing/2014/main" id="{8EE3BF0D-1442-C94A-DC41-5CA4377598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15" y="159668"/>
            <a:ext cx="2580730" cy="6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65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E9508E-F771-CFB0-60AA-FE065C29CD70}"/>
              </a:ext>
            </a:extLst>
          </p:cNvPr>
          <p:cNvSpPr/>
          <p:nvPr userDrawn="1"/>
        </p:nvSpPr>
        <p:spPr>
          <a:xfrm>
            <a:off x="0" y="0"/>
            <a:ext cx="12192000" cy="1003299"/>
          </a:xfrm>
          <a:prstGeom prst="rect">
            <a:avLst/>
          </a:prstGeom>
          <a:gradFill flip="none" rotWithShape="1">
            <a:gsLst>
              <a:gs pos="69000">
                <a:schemeClr val="tx2"/>
              </a:gs>
              <a:gs pos="0">
                <a:srgbClr val="B4008C"/>
              </a:gs>
            </a:gsLst>
            <a:lin ang="10800000" scaled="1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sp>
        <p:nvSpPr>
          <p:cNvPr id="8" name="מציין מיקום תוכן 4">
            <a:extLst>
              <a:ext uri="{FF2B5EF4-FFF2-40B4-BE49-F238E27FC236}">
                <a16:creationId xmlns:a16="http://schemas.microsoft.com/office/drawing/2014/main" id="{4989D5A8-D097-8B53-178E-870FB952B40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1574" y="1600571"/>
            <a:ext cx="5112169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 marL="2286000" indent="0">
              <a:buNone/>
              <a:defRPr baseline="300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9" name="מציין מיקום תוכן 4">
            <a:extLst>
              <a:ext uri="{FF2B5EF4-FFF2-40B4-BE49-F238E27FC236}">
                <a16:creationId xmlns:a16="http://schemas.microsoft.com/office/drawing/2014/main" id="{D7597E35-DBD6-1667-F280-E3EF677C200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89414" y="1600571"/>
            <a:ext cx="5112169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 marL="2286000" indent="0">
              <a:buNone/>
              <a:defRPr>
                <a:solidFill>
                  <a:schemeClr val="tx2"/>
                </a:solidFill>
              </a:defRPr>
            </a:lvl6pPr>
            <a:lvl7pPr marL="2743200" indent="0">
              <a:buNone/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7" name="מציין מיקום של כותרת 1">
            <a:extLst>
              <a:ext uri="{FF2B5EF4-FFF2-40B4-BE49-F238E27FC236}">
                <a16:creationId xmlns:a16="http://schemas.microsoft.com/office/drawing/2014/main" id="{CFF0EB5F-1589-F765-3520-516118D14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E1610A3-B734-71DC-999D-DAFB32B93DA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A82770E-ADA2-11A6-27CB-C6D26E27995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black background with white text">
            <a:extLst>
              <a:ext uri="{FF2B5EF4-FFF2-40B4-BE49-F238E27FC236}">
                <a16:creationId xmlns:a16="http://schemas.microsoft.com/office/drawing/2014/main" id="{0FFA660A-524D-C55A-B28C-0331BA8315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15" y="159668"/>
            <a:ext cx="2580730" cy="6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1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6F7BE-D649-9B12-90E8-8410D0BC0FB7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53000">
                <a:srgbClr val="779F38"/>
              </a:gs>
              <a:gs pos="100000">
                <a:schemeClr val="accent1"/>
              </a:gs>
            </a:gsLst>
            <a:lin ang="0" scaled="1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sp>
        <p:nvSpPr>
          <p:cNvPr id="19" name="מציין מיקום תוכן 4">
            <a:extLst>
              <a:ext uri="{FF2B5EF4-FFF2-40B4-BE49-F238E27FC236}">
                <a16:creationId xmlns:a16="http://schemas.microsoft.com/office/drawing/2014/main" id="{2565E6F3-603E-73E2-5CC5-3FF51A681C2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0118" y="1600571"/>
            <a:ext cx="11399026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5" name="מציין מיקום של כותרת 1">
            <a:extLst>
              <a:ext uri="{FF2B5EF4-FFF2-40B4-BE49-F238E27FC236}">
                <a16:creationId xmlns:a16="http://schemas.microsoft.com/office/drawing/2014/main" id="{5E90E7FB-C9BD-AD98-0B71-2C9C8D22B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A536377-9D7A-C2E3-6E79-7BE934CE5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CFC1295-6173-B61C-82FB-621324EBA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black background with white text">
            <a:extLst>
              <a:ext uri="{FF2B5EF4-FFF2-40B4-BE49-F238E27FC236}">
                <a16:creationId xmlns:a16="http://schemas.microsoft.com/office/drawing/2014/main" id="{23A5B829-C04C-C1EB-2802-207FE64F6D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15" y="159668"/>
            <a:ext cx="2580730" cy="6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80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BA134-89D1-2210-5777-E01BBD637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F3D59F-93E8-7D99-4CA0-D20F8B717870}"/>
              </a:ext>
            </a:extLst>
          </p:cNvPr>
          <p:cNvSpPr txBox="1"/>
          <p:nvPr userDrawn="1"/>
        </p:nvSpPr>
        <p:spPr>
          <a:xfrm>
            <a:off x="398457" y="6461356"/>
            <a:ext cx="703470" cy="2616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©ETSI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50DD75-793F-0958-362A-0446A0D24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2923" y="6416456"/>
            <a:ext cx="820615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A16A5-966A-0B00-A3A8-73310F3BB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0707" y="6416456"/>
            <a:ext cx="84992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7" r:id="rId3"/>
    <p:sldLayoutId id="2147483698" r:id="rId4"/>
    <p:sldLayoutId id="2147483700" r:id="rId5"/>
    <p:sldLayoutId id="2147483701" r:id="rId6"/>
    <p:sldLayoutId id="2147483705" r:id="rId7"/>
    <p:sldLayoutId id="2147483702" r:id="rId8"/>
    <p:sldLayoutId id="2147483703" r:id="rId9"/>
    <p:sldLayoutId id="2147483704" r:id="rId10"/>
    <p:sldLayoutId id="214748370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80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Calibri" panose="020F0502020204030204" pitchFamily="34" charset="0"/>
        <a:buChar char="−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ptos" panose="020B0004020202020204" pitchFamily="34" charset="0"/>
        <a:buChar char="→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6C8994-A3B1-463A-99D3-3CCEDE20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000" y="342001"/>
            <a:ext cx="10515600" cy="1140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F9824-67CF-4534-B152-978BF662D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2000" y="1667563"/>
            <a:ext cx="10515600" cy="1761438"/>
          </a:xfrm>
          <a:prstGeom prst="rect">
            <a:avLst/>
          </a:prstGeom>
        </p:spPr>
        <p:txBody>
          <a:bodyPr vert="horz" lIns="0" tIns="45720" rIns="9000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E3870-DF43-E9A7-A5ED-48A6E68B67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4551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+mn-lt"/>
                <a:cs typeface="Poppins" pitchFamily="2" charset="77"/>
              </a:defRPr>
            </a:lvl1pPr>
          </a:lstStyle>
          <a:p>
            <a:r>
              <a:rPr lang="en-GB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10520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24C84"/>
          </a:solidFill>
          <a:latin typeface="+mj-lt"/>
          <a:ea typeface="+mj-ea"/>
          <a:cs typeface="Poppins" pitchFamily="2" charset="77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Tx/>
        <a:buNone/>
        <a:defRPr sz="1800" b="0" i="0" kern="1200" baseline="0">
          <a:solidFill>
            <a:srgbClr val="024C84"/>
          </a:solidFill>
          <a:latin typeface="+mj-lt"/>
          <a:ea typeface="+mn-ea"/>
          <a:cs typeface="Poppins Medium" pitchFamily="2" charset="77"/>
        </a:defRPr>
      </a:lvl1pPr>
      <a:lvl2pPr marL="7429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024C84"/>
        </a:buClr>
        <a:buSzPct val="120000"/>
        <a:buFont typeface="Wingdings" panose="05000000000000000000" pitchFamily="2" charset="2"/>
        <a:buChar char="§"/>
        <a:defRPr sz="1600" b="0" i="0" kern="1200" baseline="0">
          <a:solidFill>
            <a:srgbClr val="024C84"/>
          </a:solidFill>
          <a:latin typeface="+mj-lt"/>
          <a:ea typeface="+mn-ea"/>
          <a:cs typeface="Poppins Medium" pitchFamily="2" charset="77"/>
        </a:defRPr>
      </a:lvl2pPr>
      <a:lvl3pPr marL="12001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□"/>
        <a:defRPr sz="1400" b="0" i="0" kern="1200" baseline="0">
          <a:solidFill>
            <a:srgbClr val="024C84"/>
          </a:solidFill>
          <a:latin typeface="+mj-lt"/>
          <a:ea typeface="+mn-ea"/>
          <a:cs typeface="Poppins Medium" pitchFamily="2" charset="77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130000"/>
        <a:buFont typeface="Arial" panose="020B0604020202020204" pitchFamily="34" charset="0"/>
        <a:buChar char="•"/>
        <a:defRPr sz="1200" b="0" i="0" kern="1200" baseline="0">
          <a:solidFill>
            <a:srgbClr val="024C84"/>
          </a:solidFill>
          <a:latin typeface="+mj-lt"/>
          <a:ea typeface="+mn-ea"/>
          <a:cs typeface="Poppins Medium" pitchFamily="2" charset="77"/>
        </a:defRPr>
      </a:lvl4pPr>
      <a:lvl5pPr marL="2000250" indent="-1714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1100" b="0" i="0" kern="1200" baseline="0">
          <a:solidFill>
            <a:srgbClr val="024C84"/>
          </a:solidFill>
          <a:latin typeface="+mj-lt"/>
          <a:ea typeface="+mn-ea"/>
          <a:cs typeface="Poppins Medium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130.svg"/><Relationship Id="rId2" Type="http://schemas.openxmlformats.org/officeDocument/2006/relationships/image" Target="../media/image120.png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2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3.png"/><Relationship Id="rId18" Type="http://schemas.openxmlformats.org/officeDocument/2006/relationships/image" Target="../media/image148.png"/><Relationship Id="rId26" Type="http://schemas.openxmlformats.org/officeDocument/2006/relationships/image" Target="../media/image156.png"/><Relationship Id="rId39" Type="http://schemas.openxmlformats.org/officeDocument/2006/relationships/image" Target="../media/image169.png"/><Relationship Id="rId21" Type="http://schemas.openxmlformats.org/officeDocument/2006/relationships/image" Target="../media/image151.png"/><Relationship Id="rId34" Type="http://schemas.openxmlformats.org/officeDocument/2006/relationships/image" Target="../media/image164.png"/><Relationship Id="rId42" Type="http://schemas.openxmlformats.org/officeDocument/2006/relationships/image" Target="../media/image172.png"/><Relationship Id="rId47" Type="http://schemas.openxmlformats.org/officeDocument/2006/relationships/image" Target="../media/image177.png"/><Relationship Id="rId50" Type="http://schemas.openxmlformats.org/officeDocument/2006/relationships/image" Target="../media/image180.png"/><Relationship Id="rId55" Type="http://schemas.openxmlformats.org/officeDocument/2006/relationships/image" Target="../media/image185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17" Type="http://schemas.openxmlformats.org/officeDocument/2006/relationships/image" Target="../media/image147.png"/><Relationship Id="rId25" Type="http://schemas.openxmlformats.org/officeDocument/2006/relationships/image" Target="../media/image155.png"/><Relationship Id="rId33" Type="http://schemas.openxmlformats.org/officeDocument/2006/relationships/image" Target="../media/image163.png"/><Relationship Id="rId38" Type="http://schemas.openxmlformats.org/officeDocument/2006/relationships/image" Target="../media/image168.png"/><Relationship Id="rId46" Type="http://schemas.openxmlformats.org/officeDocument/2006/relationships/image" Target="../media/image176.png"/><Relationship Id="rId59" Type="http://schemas.openxmlformats.org/officeDocument/2006/relationships/image" Target="../media/image18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6.png"/><Relationship Id="rId20" Type="http://schemas.openxmlformats.org/officeDocument/2006/relationships/image" Target="../media/image150.png"/><Relationship Id="rId29" Type="http://schemas.openxmlformats.org/officeDocument/2006/relationships/image" Target="../media/image159.png"/><Relationship Id="rId41" Type="http://schemas.openxmlformats.org/officeDocument/2006/relationships/image" Target="../media/image171.png"/><Relationship Id="rId54" Type="http://schemas.openxmlformats.org/officeDocument/2006/relationships/image" Target="../media/image1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svg"/><Relationship Id="rId11" Type="http://schemas.openxmlformats.org/officeDocument/2006/relationships/image" Target="../media/image141.png"/><Relationship Id="rId24" Type="http://schemas.openxmlformats.org/officeDocument/2006/relationships/image" Target="../media/image154.png"/><Relationship Id="rId32" Type="http://schemas.openxmlformats.org/officeDocument/2006/relationships/image" Target="../media/image162.png"/><Relationship Id="rId37" Type="http://schemas.openxmlformats.org/officeDocument/2006/relationships/image" Target="../media/image167.png"/><Relationship Id="rId40" Type="http://schemas.openxmlformats.org/officeDocument/2006/relationships/image" Target="../media/image170.png"/><Relationship Id="rId45" Type="http://schemas.openxmlformats.org/officeDocument/2006/relationships/image" Target="../media/image175.png"/><Relationship Id="rId53" Type="http://schemas.openxmlformats.org/officeDocument/2006/relationships/image" Target="../media/image183.png"/><Relationship Id="rId58" Type="http://schemas.openxmlformats.org/officeDocument/2006/relationships/image" Target="../media/image188.png"/><Relationship Id="rId5" Type="http://schemas.openxmlformats.org/officeDocument/2006/relationships/image" Target="../media/image27.png"/><Relationship Id="rId15" Type="http://schemas.openxmlformats.org/officeDocument/2006/relationships/image" Target="../media/image145.png"/><Relationship Id="rId23" Type="http://schemas.openxmlformats.org/officeDocument/2006/relationships/image" Target="../media/image153.png"/><Relationship Id="rId28" Type="http://schemas.openxmlformats.org/officeDocument/2006/relationships/image" Target="../media/image158.png"/><Relationship Id="rId36" Type="http://schemas.openxmlformats.org/officeDocument/2006/relationships/image" Target="../media/image166.png"/><Relationship Id="rId49" Type="http://schemas.openxmlformats.org/officeDocument/2006/relationships/image" Target="../media/image179.png"/><Relationship Id="rId57" Type="http://schemas.openxmlformats.org/officeDocument/2006/relationships/image" Target="../media/image187.png"/><Relationship Id="rId10" Type="http://schemas.openxmlformats.org/officeDocument/2006/relationships/image" Target="../media/image140.png"/><Relationship Id="rId19" Type="http://schemas.openxmlformats.org/officeDocument/2006/relationships/image" Target="../media/image149.png"/><Relationship Id="rId31" Type="http://schemas.openxmlformats.org/officeDocument/2006/relationships/image" Target="../media/image161.png"/><Relationship Id="rId44" Type="http://schemas.openxmlformats.org/officeDocument/2006/relationships/image" Target="../media/image174.png"/><Relationship Id="rId52" Type="http://schemas.openxmlformats.org/officeDocument/2006/relationships/image" Target="../media/image182.png"/><Relationship Id="rId4" Type="http://schemas.openxmlformats.org/officeDocument/2006/relationships/hyperlink" Target="https://portal.etsi.org/webapp/AgreementView/AgreementSearch.asp" TargetMode="External"/><Relationship Id="rId9" Type="http://schemas.openxmlformats.org/officeDocument/2006/relationships/image" Target="../media/image139.png"/><Relationship Id="rId14" Type="http://schemas.openxmlformats.org/officeDocument/2006/relationships/image" Target="../media/image144.png"/><Relationship Id="rId22" Type="http://schemas.openxmlformats.org/officeDocument/2006/relationships/image" Target="../media/image152.png"/><Relationship Id="rId27" Type="http://schemas.openxmlformats.org/officeDocument/2006/relationships/image" Target="../media/image157.png"/><Relationship Id="rId30" Type="http://schemas.openxmlformats.org/officeDocument/2006/relationships/image" Target="../media/image160.png"/><Relationship Id="rId35" Type="http://schemas.openxmlformats.org/officeDocument/2006/relationships/image" Target="../media/image165.png"/><Relationship Id="rId43" Type="http://schemas.openxmlformats.org/officeDocument/2006/relationships/image" Target="../media/image173.png"/><Relationship Id="rId48" Type="http://schemas.openxmlformats.org/officeDocument/2006/relationships/image" Target="../media/image178.png"/><Relationship Id="rId56" Type="http://schemas.openxmlformats.org/officeDocument/2006/relationships/image" Target="../media/image186.png"/><Relationship Id="rId8" Type="http://schemas.openxmlformats.org/officeDocument/2006/relationships/image" Target="../media/image138.png"/><Relationship Id="rId51" Type="http://schemas.openxmlformats.org/officeDocument/2006/relationships/image" Target="../media/image181.png"/><Relationship Id="rId3" Type="http://schemas.openxmlformats.org/officeDocument/2006/relationships/image" Target="../media/image1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94.jpeg"/><Relationship Id="rId18" Type="http://schemas.openxmlformats.org/officeDocument/2006/relationships/image" Target="../media/image199.png"/><Relationship Id="rId26" Type="http://schemas.openxmlformats.org/officeDocument/2006/relationships/image" Target="../media/image207.png"/><Relationship Id="rId3" Type="http://schemas.openxmlformats.org/officeDocument/2006/relationships/image" Target="../media/image159.png"/><Relationship Id="rId21" Type="http://schemas.openxmlformats.org/officeDocument/2006/relationships/image" Target="../media/image202.png"/><Relationship Id="rId7" Type="http://schemas.openxmlformats.org/officeDocument/2006/relationships/image" Target="../media/image28.svg"/><Relationship Id="rId12" Type="http://schemas.openxmlformats.org/officeDocument/2006/relationships/image" Target="../media/image138.png"/><Relationship Id="rId17" Type="http://schemas.openxmlformats.org/officeDocument/2006/relationships/image" Target="../media/image198.png"/><Relationship Id="rId25" Type="http://schemas.openxmlformats.org/officeDocument/2006/relationships/image" Target="../media/image20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7.jpeg"/><Relationship Id="rId20" Type="http://schemas.openxmlformats.org/officeDocument/2006/relationships/image" Target="../media/image201.png"/><Relationship Id="rId29" Type="http://schemas.openxmlformats.org/officeDocument/2006/relationships/image" Target="../media/image20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193.png"/><Relationship Id="rId24" Type="http://schemas.openxmlformats.org/officeDocument/2006/relationships/image" Target="../media/image205.png"/><Relationship Id="rId5" Type="http://schemas.openxmlformats.org/officeDocument/2006/relationships/hyperlink" Target="https://portal.etsi.org/webapp/AgreementView/AgreementSearch.asp" TargetMode="External"/><Relationship Id="rId15" Type="http://schemas.openxmlformats.org/officeDocument/2006/relationships/image" Target="../media/image196.png"/><Relationship Id="rId23" Type="http://schemas.openxmlformats.org/officeDocument/2006/relationships/image" Target="../media/image204.png"/><Relationship Id="rId28" Type="http://schemas.openxmlformats.org/officeDocument/2006/relationships/image" Target="../media/image208.png"/><Relationship Id="rId10" Type="http://schemas.openxmlformats.org/officeDocument/2006/relationships/image" Target="../media/image192.jpeg"/><Relationship Id="rId19" Type="http://schemas.openxmlformats.org/officeDocument/2006/relationships/image" Target="../media/image200.png"/><Relationship Id="rId4" Type="http://schemas.openxmlformats.org/officeDocument/2006/relationships/hyperlink" Target="https://tfs.etsi.org/research/" TargetMode="External"/><Relationship Id="rId9" Type="http://schemas.openxmlformats.org/officeDocument/2006/relationships/image" Target="../media/image191.jpeg"/><Relationship Id="rId14" Type="http://schemas.openxmlformats.org/officeDocument/2006/relationships/image" Target="../media/image195.png"/><Relationship Id="rId22" Type="http://schemas.openxmlformats.org/officeDocument/2006/relationships/image" Target="../media/image203.png"/><Relationship Id="rId27" Type="http://schemas.openxmlformats.org/officeDocument/2006/relationships/image" Target="../media/image139.png"/><Relationship Id="rId30" Type="http://schemas.openxmlformats.org/officeDocument/2006/relationships/image" Target="../media/image2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214.png"/><Relationship Id="rId18" Type="http://schemas.openxmlformats.org/officeDocument/2006/relationships/image" Target="../media/image218.png"/><Relationship Id="rId26" Type="http://schemas.openxmlformats.org/officeDocument/2006/relationships/image" Target="../media/image22.png"/><Relationship Id="rId3" Type="http://schemas.openxmlformats.org/officeDocument/2006/relationships/image" Target="../media/image212.png"/><Relationship Id="rId21" Type="http://schemas.openxmlformats.org/officeDocument/2006/relationships/image" Target="../media/image220.jpeg"/><Relationship Id="rId7" Type="http://schemas.openxmlformats.org/officeDocument/2006/relationships/image" Target="../media/image213.png"/><Relationship Id="rId12" Type="http://schemas.openxmlformats.org/officeDocument/2006/relationships/image" Target="../media/image138.png"/><Relationship Id="rId17" Type="http://schemas.openxmlformats.org/officeDocument/2006/relationships/image" Target="../media/image217.jpeg"/><Relationship Id="rId25" Type="http://schemas.openxmlformats.org/officeDocument/2006/relationships/image" Target="../media/image193.png"/><Relationship Id="rId2" Type="http://schemas.openxmlformats.org/officeDocument/2006/relationships/image" Target="../media/image139.png"/><Relationship Id="rId16" Type="http://schemas.openxmlformats.org/officeDocument/2006/relationships/image" Target="../media/image191.jpeg"/><Relationship Id="rId20" Type="http://schemas.openxmlformats.org/officeDocument/2006/relationships/image" Target="../media/image219.jpeg"/><Relationship Id="rId29" Type="http://schemas.openxmlformats.org/officeDocument/2006/relationships/hyperlink" Target="https://osl.etsi.org/ecosystem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svg"/><Relationship Id="rId11" Type="http://schemas.openxmlformats.org/officeDocument/2006/relationships/image" Target="../media/image137.png"/><Relationship Id="rId24" Type="http://schemas.openxmlformats.org/officeDocument/2006/relationships/image" Target="../media/image223.png"/><Relationship Id="rId5" Type="http://schemas.openxmlformats.org/officeDocument/2006/relationships/image" Target="../media/image27.png"/><Relationship Id="rId15" Type="http://schemas.openxmlformats.org/officeDocument/2006/relationships/image" Target="../media/image216.png"/><Relationship Id="rId23" Type="http://schemas.openxmlformats.org/officeDocument/2006/relationships/image" Target="../media/image222.png"/><Relationship Id="rId28" Type="http://schemas.openxmlformats.org/officeDocument/2006/relationships/image" Target="../media/image194.jpeg"/><Relationship Id="rId10" Type="http://schemas.openxmlformats.org/officeDocument/2006/relationships/image" Target="../media/image165.png"/><Relationship Id="rId19" Type="http://schemas.openxmlformats.org/officeDocument/2006/relationships/image" Target="../media/image192.jpeg"/><Relationship Id="rId4" Type="http://schemas.openxmlformats.org/officeDocument/2006/relationships/image" Target="../media/image23.png"/><Relationship Id="rId9" Type="http://schemas.openxmlformats.org/officeDocument/2006/relationships/image" Target="../media/image162.png"/><Relationship Id="rId14" Type="http://schemas.openxmlformats.org/officeDocument/2006/relationships/image" Target="../media/image215.png"/><Relationship Id="rId22" Type="http://schemas.openxmlformats.org/officeDocument/2006/relationships/image" Target="../media/image221.jpeg"/><Relationship Id="rId27" Type="http://schemas.openxmlformats.org/officeDocument/2006/relationships/image" Target="../media/image224.png"/><Relationship Id="rId30" Type="http://schemas.openxmlformats.org/officeDocument/2006/relationships/hyperlink" Target="https://portal.etsi.org/webapp/AgreementView/AgreementSearch.asp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28.png"/><Relationship Id="rId18" Type="http://schemas.openxmlformats.org/officeDocument/2006/relationships/image" Target="../media/image231.jpeg"/><Relationship Id="rId26" Type="http://schemas.openxmlformats.org/officeDocument/2006/relationships/image" Target="../media/image238.png"/><Relationship Id="rId3" Type="http://schemas.openxmlformats.org/officeDocument/2006/relationships/image" Target="../media/image226.png"/><Relationship Id="rId21" Type="http://schemas.openxmlformats.org/officeDocument/2006/relationships/image" Target="../media/image217.jpeg"/><Relationship Id="rId7" Type="http://schemas.openxmlformats.org/officeDocument/2006/relationships/hyperlink" Target="https://portal.etsi.org/webapp/AgreementView/AgreementSearch.asp" TargetMode="External"/><Relationship Id="rId12" Type="http://schemas.openxmlformats.org/officeDocument/2006/relationships/image" Target="../media/image227.png"/><Relationship Id="rId17" Type="http://schemas.openxmlformats.org/officeDocument/2006/relationships/image" Target="../media/image230.png"/><Relationship Id="rId25" Type="http://schemas.openxmlformats.org/officeDocument/2006/relationships/image" Target="../media/image23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18.png"/><Relationship Id="rId20" Type="http://schemas.openxmlformats.org/officeDocument/2006/relationships/image" Target="../media/image233.png"/><Relationship Id="rId29" Type="http://schemas.openxmlformats.org/officeDocument/2006/relationships/image" Target="../media/image24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cf.etsi.org/ecosystem/invoker/" TargetMode="External"/><Relationship Id="rId11" Type="http://schemas.openxmlformats.org/officeDocument/2006/relationships/image" Target="../media/image165.png"/><Relationship Id="rId24" Type="http://schemas.openxmlformats.org/officeDocument/2006/relationships/image" Target="../media/image236.png"/><Relationship Id="rId32" Type="http://schemas.openxmlformats.org/officeDocument/2006/relationships/image" Target="../media/image137.png"/><Relationship Id="rId5" Type="http://schemas.openxmlformats.org/officeDocument/2006/relationships/hyperlink" Target="https://ocf.etsi.org/ecosystem/provider/" TargetMode="External"/><Relationship Id="rId15" Type="http://schemas.openxmlformats.org/officeDocument/2006/relationships/image" Target="../media/image214.png"/><Relationship Id="rId23" Type="http://schemas.openxmlformats.org/officeDocument/2006/relationships/image" Target="../media/image235.jpeg"/><Relationship Id="rId28" Type="http://schemas.openxmlformats.org/officeDocument/2006/relationships/image" Target="../media/image240.png"/><Relationship Id="rId10" Type="http://schemas.openxmlformats.org/officeDocument/2006/relationships/image" Target="../media/image28.svg"/><Relationship Id="rId19" Type="http://schemas.openxmlformats.org/officeDocument/2006/relationships/image" Target="../media/image232.png"/><Relationship Id="rId31" Type="http://schemas.openxmlformats.org/officeDocument/2006/relationships/image" Target="../media/image164.png"/><Relationship Id="rId4" Type="http://schemas.openxmlformats.org/officeDocument/2006/relationships/hyperlink" Target="https://ocf.etsi.org/ecosystem/research/" TargetMode="External"/><Relationship Id="rId9" Type="http://schemas.openxmlformats.org/officeDocument/2006/relationships/image" Target="../media/image27.png"/><Relationship Id="rId14" Type="http://schemas.openxmlformats.org/officeDocument/2006/relationships/image" Target="../media/image229.png"/><Relationship Id="rId22" Type="http://schemas.openxmlformats.org/officeDocument/2006/relationships/image" Target="../media/image234.png"/><Relationship Id="rId27" Type="http://schemas.openxmlformats.org/officeDocument/2006/relationships/image" Target="../media/image239.png"/><Relationship Id="rId30" Type="http://schemas.openxmlformats.org/officeDocument/2006/relationships/image" Target="../media/image1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65.png"/><Relationship Id="rId18" Type="http://schemas.openxmlformats.org/officeDocument/2006/relationships/image" Target="../media/image246.png"/><Relationship Id="rId3" Type="http://schemas.openxmlformats.org/officeDocument/2006/relationships/hyperlink" Target="https://oop.etsi.org/ecosystem/" TargetMode="External"/><Relationship Id="rId21" Type="http://schemas.openxmlformats.org/officeDocument/2006/relationships/image" Target="../media/image249.jpeg"/><Relationship Id="rId7" Type="http://schemas.openxmlformats.org/officeDocument/2006/relationships/image" Target="../media/image23.png"/><Relationship Id="rId12" Type="http://schemas.openxmlformats.org/officeDocument/2006/relationships/image" Target="../media/image162.png"/><Relationship Id="rId17" Type="http://schemas.openxmlformats.org/officeDocument/2006/relationships/image" Target="../media/image24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32.png"/><Relationship Id="rId20" Type="http://schemas.openxmlformats.org/officeDocument/2006/relationships/image" Target="../media/image2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2.png"/><Relationship Id="rId11" Type="http://schemas.openxmlformats.org/officeDocument/2006/relationships/image" Target="../media/image164.png"/><Relationship Id="rId5" Type="http://schemas.openxmlformats.org/officeDocument/2006/relationships/image" Target="../media/image244.png"/><Relationship Id="rId15" Type="http://schemas.openxmlformats.org/officeDocument/2006/relationships/image" Target="../media/image228.png"/><Relationship Id="rId10" Type="http://schemas.openxmlformats.org/officeDocument/2006/relationships/image" Target="../media/image213.png"/><Relationship Id="rId19" Type="http://schemas.openxmlformats.org/officeDocument/2006/relationships/image" Target="../media/image247.png"/><Relationship Id="rId4" Type="http://schemas.openxmlformats.org/officeDocument/2006/relationships/hyperlink" Target="https://portal.etsi.org/webapp/AgreementView/AgreementSearch.asp" TargetMode="External"/><Relationship Id="rId9" Type="http://schemas.openxmlformats.org/officeDocument/2006/relationships/image" Target="../media/image28.svg"/><Relationship Id="rId14" Type="http://schemas.openxmlformats.org/officeDocument/2006/relationships/image" Target="../media/image227.png"/><Relationship Id="rId22" Type="http://schemas.openxmlformats.org/officeDocument/2006/relationships/image" Target="../media/image1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svg"/><Relationship Id="rId3" Type="http://schemas.openxmlformats.org/officeDocument/2006/relationships/hyperlink" Target="https://labs.etsi.org/signup/" TargetMode="External"/><Relationship Id="rId7" Type="http://schemas.openxmlformats.org/officeDocument/2006/relationships/image" Target="../media/image255.png"/><Relationship Id="rId2" Type="http://schemas.openxmlformats.org/officeDocument/2006/relationships/hyperlink" Target="https://labs.etsi.org/" TargetMode="Externa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4.svg"/><Relationship Id="rId5" Type="http://schemas.openxmlformats.org/officeDocument/2006/relationships/image" Target="../media/image253.png"/><Relationship Id="rId4" Type="http://schemas.openxmlformats.org/officeDocument/2006/relationships/hyperlink" Target="https://labs.etsi.org/manage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SDGsupport@etsi.or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etsi.org/technologies/software-standards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svg"/><Relationship Id="rId4" Type="http://schemas.openxmlformats.org/officeDocument/2006/relationships/image" Target="../media/image85.svg"/><Relationship Id="rId9" Type="http://schemas.openxmlformats.org/officeDocument/2006/relationships/image" Target="../media/image90.png"/><Relationship Id="rId14" Type="http://schemas.openxmlformats.org/officeDocument/2006/relationships/image" Target="../media/image9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10" Type="http://schemas.openxmlformats.org/officeDocument/2006/relationships/image" Target="../media/image106.svg"/><Relationship Id="rId4" Type="http://schemas.openxmlformats.org/officeDocument/2006/relationships/image" Target="../media/image100.svg"/><Relationship Id="rId9" Type="http://schemas.openxmlformats.org/officeDocument/2006/relationships/image" Target="../media/image10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2.png"/><Relationship Id="rId7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18.svg"/><Relationship Id="rId4" Type="http://schemas.openxmlformats.org/officeDocument/2006/relationships/image" Target="../media/image114.png"/><Relationship Id="rId9" Type="http://schemas.openxmlformats.org/officeDocument/2006/relationships/image" Target="../media/image1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4A574637-FD13-B98E-83C1-F35F71323C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/>
              <a:t>ETSI Software Development Groups</a:t>
            </a:r>
            <a:endParaRPr lang="fr-FR" sz="4400"/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B0FB6969-DF5F-A50F-3138-BC4A3E7D4A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82790" y="3829617"/>
            <a:ext cx="6966707" cy="769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  <a:cs typeface="Poppins" pitchFamily="2" charset="77"/>
              </a:rPr>
              <a:t>Collaborative Software in Support of Standardisation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2" name="Subtitle 18">
            <a:extLst>
              <a:ext uri="{FF2B5EF4-FFF2-40B4-BE49-F238E27FC236}">
                <a16:creationId xmlns:a16="http://schemas.microsoft.com/office/drawing/2014/main" id="{258643B7-55A6-EB8A-2AA4-210ED5D045F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789525" y="4214586"/>
            <a:ext cx="5415395" cy="369332"/>
          </a:xfrm>
          <a:prstGeom prst="rect">
            <a:avLst/>
          </a:prstGeom>
        </p:spPr>
        <p:txBody>
          <a:bodyPr vert="horz" lIns="0" tIns="45720" rIns="9000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24C84"/>
              </a:buClr>
              <a:buSzPct val="120000"/>
              <a:buFont typeface="Wingdings" panose="05000000000000000000" pitchFamily="2" charset="2"/>
              <a:buNone/>
              <a:defRPr sz="2000" b="0" i="0" kern="1200" baseline="0">
                <a:solidFill>
                  <a:srgbClr val="024C84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800" b="0" i="0" kern="1200" baseline="0">
                <a:solidFill>
                  <a:srgbClr val="024C84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30000"/>
              <a:buFont typeface="Arial" panose="020B0604020202020204" pitchFamily="34" charset="0"/>
              <a:buNone/>
              <a:defRPr sz="1600" b="0" i="0" kern="1200" baseline="0">
                <a:solidFill>
                  <a:srgbClr val="024C84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600" b="0" i="0" kern="1200" baseline="0">
                <a:solidFill>
                  <a:srgbClr val="024C84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56288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20FE897-9C85-31C6-62D7-0B71B608EAFD}"/>
              </a:ext>
            </a:extLst>
          </p:cNvPr>
          <p:cNvSpPr/>
          <p:nvPr/>
        </p:nvSpPr>
        <p:spPr>
          <a:xfrm>
            <a:off x="0" y="1128384"/>
            <a:ext cx="12192000" cy="5359182"/>
          </a:xfrm>
          <a:prstGeom prst="rect">
            <a:avLst/>
          </a:prstGeom>
          <a:pattFill prst="pct50">
            <a:fgClr>
              <a:schemeClr val="accent3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95F0DF-B51F-58C5-9C48-85B346810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01" y="3131606"/>
            <a:ext cx="896274" cy="1541588"/>
          </a:xfrm>
          <a:prstGeom prst="rect">
            <a:avLst/>
          </a:prstGeom>
          <a:effectLst>
            <a:outerShdw blurRad="88900" dist="50800" dir="54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12CCC7-BC2A-4EC8-B068-16069F84B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115" y="2482765"/>
            <a:ext cx="884324" cy="1541588"/>
          </a:xfrm>
          <a:prstGeom prst="rect">
            <a:avLst/>
          </a:prstGeom>
          <a:effectLst>
            <a:outerShdw blurRad="88900" dist="50800" dir="54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67C4C77-E45E-837C-1987-FAF858A97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217" y="3129151"/>
            <a:ext cx="896274" cy="1541588"/>
          </a:xfrm>
          <a:prstGeom prst="rect">
            <a:avLst/>
          </a:prstGeom>
          <a:effectLst>
            <a:outerShdw blurRad="88900" dist="50800" dir="54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EB27CEC-F7CB-4556-3024-0AB4C634A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758" y="2478076"/>
            <a:ext cx="884324" cy="1541588"/>
          </a:xfrm>
          <a:prstGeom prst="rect">
            <a:avLst/>
          </a:prstGeom>
          <a:effectLst>
            <a:outerShdw blurRad="88900" dist="50800" dir="54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CF8B59A-4F83-6040-37DC-F95E2C6A9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771" y="3133433"/>
            <a:ext cx="896274" cy="1541588"/>
          </a:xfrm>
          <a:prstGeom prst="rect">
            <a:avLst/>
          </a:prstGeom>
          <a:effectLst>
            <a:outerShdw blurRad="88900" dist="50800" dir="54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FA0BE76-D316-2ED8-3FD9-F0467E939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2448" y="3133433"/>
            <a:ext cx="896274" cy="1541588"/>
          </a:xfrm>
          <a:prstGeom prst="rect">
            <a:avLst/>
          </a:prstGeom>
          <a:effectLst>
            <a:outerShdw blurRad="88900" dist="50800" dir="54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F708E53-E4C4-AC04-7537-8FCF63628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90" y="2482765"/>
            <a:ext cx="884324" cy="1541588"/>
          </a:xfrm>
          <a:prstGeom prst="rect">
            <a:avLst/>
          </a:prstGeom>
          <a:effectLst>
            <a:outerShdw blurRad="88900" dist="50800" dir="54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20A2840-C76B-CBEE-1B00-1AC121BC6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757" y="3129151"/>
            <a:ext cx="896274" cy="1541588"/>
          </a:xfrm>
          <a:prstGeom prst="rect">
            <a:avLst/>
          </a:prstGeom>
          <a:effectLst>
            <a:outerShdw blurRad="88900" dist="50800" dir="54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F2D243A7-51DD-70F2-BAA3-9F2E89747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843" y="2484069"/>
            <a:ext cx="884324" cy="1541588"/>
          </a:xfrm>
          <a:prstGeom prst="rect">
            <a:avLst/>
          </a:prstGeom>
          <a:effectLst>
            <a:outerShdw blurRad="88900" dist="50800" dir="54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17BCF3-5112-515F-EE54-309EB7FA9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Open Source at ETSI - Timeline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A06895-1896-FD6C-D02E-FBFC09A61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DF47B-3BED-4C75-ACAB-4344E1B376FE}" type="slidenum">
              <a:rPr lang="en-GB" smtClean="0"/>
              <a:pPr/>
              <a:t>10</a:t>
            </a:fld>
            <a:endParaRPr lang="en-GB">
              <a:solidFill>
                <a:srgbClr val="024C84"/>
              </a:solidFill>
            </a:endParaRPr>
          </a:p>
        </p:txBody>
      </p:sp>
      <p:grpSp>
        <p:nvGrpSpPr>
          <p:cNvPr id="112" name="Group 111" descr="timeline.">
            <a:extLst>
              <a:ext uri="{FF2B5EF4-FFF2-40B4-BE49-F238E27FC236}">
                <a16:creationId xmlns:a16="http://schemas.microsoft.com/office/drawing/2014/main" id="{462C679F-F36F-6016-0ACF-3DEB78364A06}"/>
              </a:ext>
            </a:extLst>
          </p:cNvPr>
          <p:cNvGrpSpPr/>
          <p:nvPr/>
        </p:nvGrpSpPr>
        <p:grpSpPr>
          <a:xfrm>
            <a:off x="309017" y="2810275"/>
            <a:ext cx="11431412" cy="1694098"/>
            <a:chOff x="349210" y="3202160"/>
            <a:chExt cx="11431412" cy="1694098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05686161-B10B-FBB8-335B-23E59CBB0BCA}"/>
                </a:ext>
              </a:extLst>
            </p:cNvPr>
            <p:cNvGrpSpPr/>
            <p:nvPr/>
          </p:nvGrpSpPr>
          <p:grpSpPr>
            <a:xfrm>
              <a:off x="390085" y="3202160"/>
              <a:ext cx="2526963" cy="1694098"/>
              <a:chOff x="390085" y="3202160"/>
              <a:chExt cx="2526963" cy="1694098"/>
            </a:xfrm>
          </p:grpSpPr>
          <p:sp>
            <p:nvSpPr>
              <p:cNvPr id="93" name="Arc 92">
                <a:extLst>
                  <a:ext uri="{FF2B5EF4-FFF2-40B4-BE49-F238E27FC236}">
                    <a16:creationId xmlns:a16="http://schemas.microsoft.com/office/drawing/2014/main" id="{F1F7A073-BDC2-963D-A6E6-0C8B9B7F58FD}"/>
                  </a:ext>
                </a:extLst>
              </p:cNvPr>
              <p:cNvSpPr/>
              <p:nvPr/>
            </p:nvSpPr>
            <p:spPr>
              <a:xfrm>
                <a:off x="390085" y="3354670"/>
                <a:ext cx="1293983" cy="1541588"/>
              </a:xfrm>
              <a:prstGeom prst="arc">
                <a:avLst>
                  <a:gd name="adj1" fmla="val 11417608"/>
                  <a:gd name="adj2" fmla="val 21070216"/>
                </a:avLst>
              </a:prstGeom>
              <a:ln w="28575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4" name="Arc 93">
                <a:extLst>
                  <a:ext uri="{FF2B5EF4-FFF2-40B4-BE49-F238E27FC236}">
                    <a16:creationId xmlns:a16="http://schemas.microsoft.com/office/drawing/2014/main" id="{80165EAB-38C7-713C-6C85-7E829EF60E29}"/>
                  </a:ext>
                </a:extLst>
              </p:cNvPr>
              <p:cNvSpPr/>
              <p:nvPr/>
            </p:nvSpPr>
            <p:spPr>
              <a:xfrm rot="10800000">
                <a:off x="1670935" y="3202160"/>
                <a:ext cx="1246113" cy="1429315"/>
              </a:xfrm>
              <a:prstGeom prst="arc">
                <a:avLst>
                  <a:gd name="adj1" fmla="val 11417608"/>
                  <a:gd name="adj2" fmla="val 21070216"/>
                </a:avLst>
              </a:prstGeom>
              <a:ln w="28575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6C24DC04-8D14-4DD8-040E-895ABC55FA94}"/>
                </a:ext>
              </a:extLst>
            </p:cNvPr>
            <p:cNvGrpSpPr/>
            <p:nvPr/>
          </p:nvGrpSpPr>
          <p:grpSpPr>
            <a:xfrm>
              <a:off x="2899965" y="3202160"/>
              <a:ext cx="2526963" cy="1694098"/>
              <a:chOff x="390085" y="3202160"/>
              <a:chExt cx="2526963" cy="1694098"/>
            </a:xfrm>
          </p:grpSpPr>
          <p:sp>
            <p:nvSpPr>
              <p:cNvPr id="99" name="Arc 98">
                <a:extLst>
                  <a:ext uri="{FF2B5EF4-FFF2-40B4-BE49-F238E27FC236}">
                    <a16:creationId xmlns:a16="http://schemas.microsoft.com/office/drawing/2014/main" id="{D2B1C9A7-43FA-E9DD-BD4E-9946C73CAF8D}"/>
                  </a:ext>
                </a:extLst>
              </p:cNvPr>
              <p:cNvSpPr/>
              <p:nvPr/>
            </p:nvSpPr>
            <p:spPr>
              <a:xfrm>
                <a:off x="390085" y="3354670"/>
                <a:ext cx="1293983" cy="1541588"/>
              </a:xfrm>
              <a:prstGeom prst="arc">
                <a:avLst>
                  <a:gd name="adj1" fmla="val 11417608"/>
                  <a:gd name="adj2" fmla="val 21070216"/>
                </a:avLst>
              </a:prstGeom>
              <a:ln w="28575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0" name="Arc 99">
                <a:extLst>
                  <a:ext uri="{FF2B5EF4-FFF2-40B4-BE49-F238E27FC236}">
                    <a16:creationId xmlns:a16="http://schemas.microsoft.com/office/drawing/2014/main" id="{D87ACD52-9CBA-C8F0-9113-268B4ABA4C1F}"/>
                  </a:ext>
                </a:extLst>
              </p:cNvPr>
              <p:cNvSpPr/>
              <p:nvPr/>
            </p:nvSpPr>
            <p:spPr>
              <a:xfrm rot="10800000">
                <a:off x="1670935" y="3202160"/>
                <a:ext cx="1246113" cy="1429315"/>
              </a:xfrm>
              <a:prstGeom prst="arc">
                <a:avLst>
                  <a:gd name="adj1" fmla="val 11417608"/>
                  <a:gd name="adj2" fmla="val 21070216"/>
                </a:avLst>
              </a:prstGeom>
              <a:ln w="28575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AA576A90-63F4-3DE2-D03B-CC2798D7A213}"/>
                </a:ext>
              </a:extLst>
            </p:cNvPr>
            <p:cNvGrpSpPr/>
            <p:nvPr/>
          </p:nvGrpSpPr>
          <p:grpSpPr>
            <a:xfrm>
              <a:off x="5415050" y="3202160"/>
              <a:ext cx="2526963" cy="1694098"/>
              <a:chOff x="390085" y="3202160"/>
              <a:chExt cx="2526963" cy="1694098"/>
            </a:xfrm>
          </p:grpSpPr>
          <p:sp>
            <p:nvSpPr>
              <p:cNvPr id="102" name="Arc 101">
                <a:extLst>
                  <a:ext uri="{FF2B5EF4-FFF2-40B4-BE49-F238E27FC236}">
                    <a16:creationId xmlns:a16="http://schemas.microsoft.com/office/drawing/2014/main" id="{A996C8A8-AEDC-DA0F-DB00-86A98B529DDB}"/>
                  </a:ext>
                </a:extLst>
              </p:cNvPr>
              <p:cNvSpPr/>
              <p:nvPr/>
            </p:nvSpPr>
            <p:spPr>
              <a:xfrm>
                <a:off x="390085" y="3354670"/>
                <a:ext cx="1293983" cy="1541588"/>
              </a:xfrm>
              <a:prstGeom prst="arc">
                <a:avLst>
                  <a:gd name="adj1" fmla="val 11417608"/>
                  <a:gd name="adj2" fmla="val 21070216"/>
                </a:avLst>
              </a:prstGeom>
              <a:ln w="28575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3" name="Arc 102">
                <a:extLst>
                  <a:ext uri="{FF2B5EF4-FFF2-40B4-BE49-F238E27FC236}">
                    <a16:creationId xmlns:a16="http://schemas.microsoft.com/office/drawing/2014/main" id="{1E5DD32F-4726-887C-2716-0B42EAC20CF5}"/>
                  </a:ext>
                </a:extLst>
              </p:cNvPr>
              <p:cNvSpPr/>
              <p:nvPr/>
            </p:nvSpPr>
            <p:spPr>
              <a:xfrm rot="10800000">
                <a:off x="1670935" y="3202160"/>
                <a:ext cx="1246113" cy="1429315"/>
              </a:xfrm>
              <a:prstGeom prst="arc">
                <a:avLst>
                  <a:gd name="adj1" fmla="val 11417608"/>
                  <a:gd name="adj2" fmla="val 21070216"/>
                </a:avLst>
              </a:prstGeom>
              <a:ln w="28575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CDABDF21-A7C6-D2DD-9EEA-3CB43BF68F36}"/>
                </a:ext>
              </a:extLst>
            </p:cNvPr>
            <p:cNvGrpSpPr/>
            <p:nvPr/>
          </p:nvGrpSpPr>
          <p:grpSpPr>
            <a:xfrm>
              <a:off x="7938381" y="3202160"/>
              <a:ext cx="3842241" cy="1694098"/>
              <a:chOff x="7938381" y="3202160"/>
              <a:chExt cx="3842241" cy="1694098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0C64358B-B834-7A5E-A7D9-B9B9DCF8E83D}"/>
                  </a:ext>
                </a:extLst>
              </p:cNvPr>
              <p:cNvGrpSpPr/>
              <p:nvPr/>
            </p:nvGrpSpPr>
            <p:grpSpPr>
              <a:xfrm>
                <a:off x="7938381" y="3202160"/>
                <a:ext cx="3810058" cy="1694098"/>
                <a:chOff x="390085" y="3202160"/>
                <a:chExt cx="3810058" cy="1694098"/>
              </a:xfrm>
            </p:grpSpPr>
            <p:sp>
              <p:nvSpPr>
                <p:cNvPr id="105" name="Arc 104">
                  <a:extLst>
                    <a:ext uri="{FF2B5EF4-FFF2-40B4-BE49-F238E27FC236}">
                      <a16:creationId xmlns:a16="http://schemas.microsoft.com/office/drawing/2014/main" id="{637521BB-2595-D61F-7D24-6B697928B292}"/>
                    </a:ext>
                  </a:extLst>
                </p:cNvPr>
                <p:cNvSpPr/>
                <p:nvPr/>
              </p:nvSpPr>
              <p:spPr>
                <a:xfrm>
                  <a:off x="390085" y="3354670"/>
                  <a:ext cx="1293983" cy="1541588"/>
                </a:xfrm>
                <a:prstGeom prst="arc">
                  <a:avLst>
                    <a:gd name="adj1" fmla="val 11417608"/>
                    <a:gd name="adj2" fmla="val 21070216"/>
                  </a:avLst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6" name="Arc 105">
                  <a:extLst>
                    <a:ext uri="{FF2B5EF4-FFF2-40B4-BE49-F238E27FC236}">
                      <a16:creationId xmlns:a16="http://schemas.microsoft.com/office/drawing/2014/main" id="{EC621575-4320-0595-46D5-32B432037E82}"/>
                    </a:ext>
                  </a:extLst>
                </p:cNvPr>
                <p:cNvSpPr/>
                <p:nvPr/>
              </p:nvSpPr>
              <p:spPr>
                <a:xfrm rot="10800000">
                  <a:off x="1670935" y="3202160"/>
                  <a:ext cx="1246113" cy="1429315"/>
                </a:xfrm>
                <a:prstGeom prst="arc">
                  <a:avLst>
                    <a:gd name="adj1" fmla="val 11417608"/>
                    <a:gd name="adj2" fmla="val 21070216"/>
                  </a:avLst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7" name="Arc 106">
                  <a:extLst>
                    <a:ext uri="{FF2B5EF4-FFF2-40B4-BE49-F238E27FC236}">
                      <a16:creationId xmlns:a16="http://schemas.microsoft.com/office/drawing/2014/main" id="{FB788F01-0775-10A5-553E-9711D8D8C6D6}"/>
                    </a:ext>
                  </a:extLst>
                </p:cNvPr>
                <p:cNvSpPr/>
                <p:nvPr/>
              </p:nvSpPr>
              <p:spPr>
                <a:xfrm>
                  <a:off x="2906160" y="3354670"/>
                  <a:ext cx="1293983" cy="1541588"/>
                </a:xfrm>
                <a:prstGeom prst="arc">
                  <a:avLst>
                    <a:gd name="adj1" fmla="val 11417608"/>
                    <a:gd name="adj2" fmla="val 21070216"/>
                  </a:avLst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9FBB5FCF-31D6-4473-101D-B0B5A5427042}"/>
                  </a:ext>
                </a:extLst>
              </p:cNvPr>
              <p:cNvSpPr/>
              <p:nvPr/>
            </p:nvSpPr>
            <p:spPr>
              <a:xfrm>
                <a:off x="11701842" y="3950661"/>
                <a:ext cx="78780" cy="7878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F92B053B-60A2-944C-17B7-88764D31E952}"/>
                </a:ext>
              </a:extLst>
            </p:cNvPr>
            <p:cNvSpPr/>
            <p:nvPr/>
          </p:nvSpPr>
          <p:spPr>
            <a:xfrm>
              <a:off x="349210" y="3977960"/>
              <a:ext cx="78780" cy="7878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F53B78E-CC2A-2F89-4F41-52CE61BE615B}"/>
              </a:ext>
            </a:extLst>
          </p:cNvPr>
          <p:cNvSpPr txBox="1">
            <a:spLocks/>
          </p:cNvSpPr>
          <p:nvPr/>
        </p:nvSpPr>
        <p:spPr>
          <a:xfrm>
            <a:off x="101799" y="2166434"/>
            <a:ext cx="1604818" cy="73866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rgbClr val="024C84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24C84"/>
              </a:buClr>
              <a:buSzPct val="120000"/>
              <a:buFont typeface="Wingdings" panose="05000000000000000000" pitchFamily="2" charset="2"/>
              <a:buChar char="§"/>
              <a:defRPr sz="1600" b="0" i="0" kern="1200" baseline="0">
                <a:solidFill>
                  <a:srgbClr val="024C84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□"/>
              <a:defRPr sz="1400" b="0" i="0" kern="1200" baseline="0">
                <a:solidFill>
                  <a:srgbClr val="024C84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200" b="0" i="0" kern="1200" baseline="0">
                <a:solidFill>
                  <a:srgbClr val="024C84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100" b="0" i="0" kern="1200" baseline="0">
                <a:solidFill>
                  <a:srgbClr val="024C84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GB" sz="2400" b="1" dirty="0">
                <a:solidFill>
                  <a:schemeClr val="accent1"/>
                </a:solidFill>
              </a:rPr>
              <a:t>Feb </a:t>
            </a:r>
          </a:p>
          <a:p>
            <a:pPr algn="ctr">
              <a:spcBef>
                <a:spcPts val="0"/>
              </a:spcBef>
            </a:pPr>
            <a:r>
              <a:rPr lang="en-GB" sz="2400" b="1" dirty="0">
                <a:solidFill>
                  <a:schemeClr val="accent1"/>
                </a:solidFill>
              </a:rPr>
              <a:t>2016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04A231B-AB98-A263-17B0-A71F95134E73}"/>
              </a:ext>
            </a:extLst>
          </p:cNvPr>
          <p:cNvSpPr txBox="1">
            <a:spLocks/>
          </p:cNvSpPr>
          <p:nvPr/>
        </p:nvSpPr>
        <p:spPr>
          <a:xfrm>
            <a:off x="1754963" y="4261725"/>
            <a:ext cx="1005256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  <a:defRPr sz="16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alibri" panose="020F0502020204030204" pitchFamily="34" charset="0"/>
              <a:buChar char="□"/>
              <a:defRPr sz="14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sz="12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defRPr sz="11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>
                <a:solidFill>
                  <a:srgbClr val="E25397"/>
                </a:solidFill>
              </a:rPr>
              <a:t>Jun 2022</a:t>
            </a:r>
            <a:endParaRPr lang="fr-FR" sz="2400" b="1">
              <a:solidFill>
                <a:srgbClr val="E25397"/>
              </a:solidFill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1029F8B-B95E-F946-B244-7A0E063A0A4B}"/>
              </a:ext>
            </a:extLst>
          </p:cNvPr>
          <p:cNvSpPr txBox="1">
            <a:spLocks/>
          </p:cNvSpPr>
          <p:nvPr/>
        </p:nvSpPr>
        <p:spPr>
          <a:xfrm>
            <a:off x="2930225" y="2185904"/>
            <a:ext cx="1088323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  <a:defRPr sz="16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alibri" panose="020F0502020204030204" pitchFamily="34" charset="0"/>
              <a:buChar char="□"/>
              <a:defRPr sz="14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sz="12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defRPr sz="11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>
                <a:solidFill>
                  <a:srgbClr val="A570F0"/>
                </a:solidFill>
              </a:rPr>
              <a:t>Dec 2022</a:t>
            </a:r>
            <a:endParaRPr lang="fr-FR" sz="2400" b="1">
              <a:solidFill>
                <a:srgbClr val="A570F0"/>
              </a:solidFill>
            </a:endParaRP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D542B8AF-CA98-0949-7AC6-B9D1BFFB8291}"/>
              </a:ext>
            </a:extLst>
          </p:cNvPr>
          <p:cNvSpPr txBox="1">
            <a:spLocks/>
          </p:cNvSpPr>
          <p:nvPr/>
        </p:nvSpPr>
        <p:spPr>
          <a:xfrm>
            <a:off x="2795400" y="4747173"/>
            <a:ext cx="1429344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  <a:defRPr sz="16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alibri" panose="020F0502020204030204" pitchFamily="34" charset="0"/>
              <a:buChar char="□"/>
              <a:defRPr sz="14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sz="12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defRPr sz="11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GB" sz="2000"/>
              <a:t>SDG in ETSI Directives TWP</a:t>
            </a:r>
            <a:endParaRPr lang="fr-FR" sz="200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148B908-71E1-3F92-C9C7-1CACB58DEE65}"/>
              </a:ext>
            </a:extLst>
          </p:cNvPr>
          <p:cNvSpPr txBox="1">
            <a:spLocks/>
          </p:cNvSpPr>
          <p:nvPr/>
        </p:nvSpPr>
        <p:spPr>
          <a:xfrm>
            <a:off x="4205525" y="4261725"/>
            <a:ext cx="1104042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  <a:defRPr sz="16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alibri" panose="020F0502020204030204" pitchFamily="34" charset="0"/>
              <a:buChar char="□"/>
              <a:defRPr sz="14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sz="12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defRPr sz="11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>
                <a:solidFill>
                  <a:srgbClr val="61C0C4"/>
                </a:solidFill>
              </a:rPr>
              <a:t>Oct 2023</a:t>
            </a:r>
            <a:endParaRPr lang="fr-FR" sz="2400" b="1">
              <a:solidFill>
                <a:srgbClr val="61C0C4"/>
              </a:solidFill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24998D7-C352-BC45-A41C-B88130161274}"/>
              </a:ext>
            </a:extLst>
          </p:cNvPr>
          <p:cNvSpPr txBox="1">
            <a:spLocks/>
          </p:cNvSpPr>
          <p:nvPr/>
        </p:nvSpPr>
        <p:spPr>
          <a:xfrm>
            <a:off x="5312015" y="2034919"/>
            <a:ext cx="1338486" cy="866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  <a:defRPr sz="16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alibri" panose="020F0502020204030204" pitchFamily="34" charset="0"/>
              <a:buChar char="□"/>
              <a:defRPr sz="14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sz="12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defRPr sz="11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 dirty="0">
                <a:solidFill>
                  <a:schemeClr val="accent3">
                    <a:lumMod val="75000"/>
                  </a:schemeClr>
                </a:solidFill>
              </a:rPr>
              <a:t>Jan</a:t>
            </a:r>
          </a:p>
          <a:p>
            <a:pPr algn="ctr"/>
            <a:r>
              <a:rPr lang="en-GB" sz="2400" b="1" dirty="0">
                <a:solidFill>
                  <a:schemeClr val="accent3">
                    <a:lumMod val="75000"/>
                  </a:schemeClr>
                </a:solidFill>
              </a:rPr>
              <a:t>2024</a:t>
            </a:r>
            <a:endParaRPr lang="fr-FR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833D4B9-AC3D-C8EE-7EFB-D58A221366EB}"/>
              </a:ext>
            </a:extLst>
          </p:cNvPr>
          <p:cNvSpPr txBox="1">
            <a:spLocks/>
          </p:cNvSpPr>
          <p:nvPr/>
        </p:nvSpPr>
        <p:spPr>
          <a:xfrm>
            <a:off x="6748310" y="4261725"/>
            <a:ext cx="1012228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  <a:defRPr sz="16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alibri" panose="020F0502020204030204" pitchFamily="34" charset="0"/>
              <a:buChar char="□"/>
              <a:defRPr sz="14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sz="12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defRPr sz="11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>
                <a:solidFill>
                  <a:srgbClr val="DE54A0"/>
                </a:solidFill>
              </a:rPr>
              <a:t>Jun 2024</a:t>
            </a:r>
            <a:endParaRPr lang="fr-FR" sz="2400" b="1">
              <a:solidFill>
                <a:srgbClr val="DE54A0"/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DD40955-6234-CB0A-D60F-487023911192}"/>
              </a:ext>
            </a:extLst>
          </p:cNvPr>
          <p:cNvSpPr txBox="1">
            <a:spLocks/>
          </p:cNvSpPr>
          <p:nvPr/>
        </p:nvSpPr>
        <p:spPr>
          <a:xfrm>
            <a:off x="7902794" y="2175538"/>
            <a:ext cx="107529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  <a:defRPr sz="16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alibri" panose="020F0502020204030204" pitchFamily="34" charset="0"/>
              <a:buChar char="□"/>
              <a:defRPr sz="14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sz="12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defRPr sz="11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>
                <a:solidFill>
                  <a:srgbClr val="A16FEC"/>
                </a:solidFill>
              </a:rPr>
              <a:t>July 2025</a:t>
            </a:r>
            <a:endParaRPr lang="fr-FR" sz="2400" b="1">
              <a:solidFill>
                <a:srgbClr val="A16FEC"/>
              </a:solidFill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ADE56D1-DBAF-F971-4CE4-595A2D37EEA3}"/>
              </a:ext>
            </a:extLst>
          </p:cNvPr>
          <p:cNvSpPr txBox="1">
            <a:spLocks/>
          </p:cNvSpPr>
          <p:nvPr/>
        </p:nvSpPr>
        <p:spPr>
          <a:xfrm>
            <a:off x="9245188" y="4261725"/>
            <a:ext cx="10149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  <a:defRPr sz="16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alibri" panose="020F0502020204030204" pitchFamily="34" charset="0"/>
              <a:buChar char="□"/>
              <a:defRPr sz="14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sz="12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defRPr sz="11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>
                <a:solidFill>
                  <a:srgbClr val="61C0C3"/>
                </a:solidFill>
              </a:rPr>
              <a:t>Jun 2026</a:t>
            </a:r>
            <a:endParaRPr lang="fr-FR" sz="2400" b="1">
              <a:solidFill>
                <a:srgbClr val="61C0C3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0A47168-AFC5-5B4E-9824-FF0AA1207109}"/>
              </a:ext>
            </a:extLst>
          </p:cNvPr>
          <p:cNvSpPr txBox="1">
            <a:spLocks/>
          </p:cNvSpPr>
          <p:nvPr/>
        </p:nvSpPr>
        <p:spPr>
          <a:xfrm>
            <a:off x="10202056" y="2537492"/>
            <a:ext cx="174133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  <a:defRPr sz="16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alibri" panose="020F0502020204030204" pitchFamily="34" charset="0"/>
              <a:buChar char="□"/>
              <a:defRPr sz="14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sz="12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defRPr sz="11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GB" sz="2400" b="1" dirty="0">
                <a:solidFill>
                  <a:schemeClr val="accent3">
                    <a:lumMod val="75000"/>
                  </a:schemeClr>
                </a:solidFill>
              </a:rPr>
              <a:t>2026+</a:t>
            </a:r>
            <a:endParaRPr lang="fr-FR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6" descr="Open Source MANO logo.">
            <a:extLst>
              <a:ext uri="{FF2B5EF4-FFF2-40B4-BE49-F238E27FC236}">
                <a16:creationId xmlns:a16="http://schemas.microsoft.com/office/drawing/2014/main" id="{D9106AF4-B6BD-E2C0-49AC-3ABEB35D6F4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82" y="4829920"/>
            <a:ext cx="1020470" cy="355978"/>
          </a:xfrm>
          <a:prstGeom prst="rect">
            <a:avLst/>
          </a:prstGeom>
        </p:spPr>
      </p:pic>
      <p:pic>
        <p:nvPicPr>
          <p:cNvPr id="9" name="Picture 8" descr="TerraFlow logo.">
            <a:extLst>
              <a:ext uri="{FF2B5EF4-FFF2-40B4-BE49-F238E27FC236}">
                <a16:creationId xmlns:a16="http://schemas.microsoft.com/office/drawing/2014/main" id="{6C6D3A1B-3BDF-1043-EB84-7D2FA992E06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649" y="1983920"/>
            <a:ext cx="991893" cy="430887"/>
          </a:xfrm>
          <a:prstGeom prst="rect">
            <a:avLst/>
          </a:prstGeom>
        </p:spPr>
      </p:pic>
      <p:pic>
        <p:nvPicPr>
          <p:cNvPr id="11" name="Picture 10" descr="TerraFlow logo.">
            <a:extLst>
              <a:ext uri="{FF2B5EF4-FFF2-40B4-BE49-F238E27FC236}">
                <a16:creationId xmlns:a16="http://schemas.microsoft.com/office/drawing/2014/main" id="{940E1DE7-D178-EA2B-42E8-4FA27E4F42C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768"/>
          <a:stretch>
            <a:fillRect/>
          </a:stretch>
        </p:blipFill>
        <p:spPr>
          <a:xfrm>
            <a:off x="2057263" y="3379825"/>
            <a:ext cx="450442" cy="452617"/>
          </a:xfrm>
          <a:prstGeom prst="rect">
            <a:avLst/>
          </a:prstGeom>
        </p:spPr>
      </p:pic>
      <p:pic>
        <p:nvPicPr>
          <p:cNvPr id="12" name="Picture 11" descr="Open Source MANO logo.">
            <a:extLst>
              <a:ext uri="{FF2B5EF4-FFF2-40B4-BE49-F238E27FC236}">
                <a16:creationId xmlns:a16="http://schemas.microsoft.com/office/drawing/2014/main" id="{3980E416-2BC6-3F7B-CB21-820E257A56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683"/>
          <a:stretch>
            <a:fillRect/>
          </a:stretch>
        </p:blipFill>
        <p:spPr>
          <a:xfrm>
            <a:off x="727271" y="3313571"/>
            <a:ext cx="563137" cy="512673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196D6926-AFB3-CC11-4AAB-205859988827}"/>
              </a:ext>
            </a:extLst>
          </p:cNvPr>
          <p:cNvSpPr txBox="1"/>
          <p:nvPr/>
        </p:nvSpPr>
        <p:spPr>
          <a:xfrm>
            <a:off x="3176968" y="3332566"/>
            <a:ext cx="799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SDG</a:t>
            </a:r>
          </a:p>
        </p:txBody>
      </p:sp>
      <p:pic>
        <p:nvPicPr>
          <p:cNvPr id="75" name="Picture 74" descr="OpenSlice logo.">
            <a:extLst>
              <a:ext uri="{FF2B5EF4-FFF2-40B4-BE49-F238E27FC236}">
                <a16:creationId xmlns:a16="http://schemas.microsoft.com/office/drawing/2014/main" id="{453EE66D-C64E-1428-38A8-358667DFEB5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458"/>
          <a:stretch>
            <a:fillRect/>
          </a:stretch>
        </p:blipFill>
        <p:spPr>
          <a:xfrm>
            <a:off x="3865716" y="1516478"/>
            <a:ext cx="1656885" cy="758513"/>
          </a:xfrm>
          <a:prstGeom prst="rect">
            <a:avLst/>
          </a:prstGeom>
        </p:spPr>
      </p:pic>
      <p:pic>
        <p:nvPicPr>
          <p:cNvPr id="83" name="Picture 82" descr="OpenSlice logo.">
            <a:extLst>
              <a:ext uri="{FF2B5EF4-FFF2-40B4-BE49-F238E27FC236}">
                <a16:creationId xmlns:a16="http://schemas.microsoft.com/office/drawing/2014/main" id="{66DB28A4-24EF-2ADD-91F3-F8209B8DF7D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219" r="66281"/>
          <a:stretch>
            <a:fillRect/>
          </a:stretch>
        </p:blipFill>
        <p:spPr>
          <a:xfrm>
            <a:off x="4586443" y="3327323"/>
            <a:ext cx="436306" cy="485167"/>
          </a:xfrm>
          <a:prstGeom prst="rect">
            <a:avLst/>
          </a:prstGeom>
        </p:spPr>
      </p:pic>
      <p:pic>
        <p:nvPicPr>
          <p:cNvPr id="85" name="Picture 84" descr="Open CAPIF logo.">
            <a:extLst>
              <a:ext uri="{FF2B5EF4-FFF2-40B4-BE49-F238E27FC236}">
                <a16:creationId xmlns:a16="http://schemas.microsoft.com/office/drawing/2014/main" id="{3949899B-89C8-AD69-9EE1-52C41DC0F56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925" y="4922528"/>
            <a:ext cx="1861934" cy="572903"/>
          </a:xfrm>
          <a:prstGeom prst="rect">
            <a:avLst/>
          </a:prstGeom>
        </p:spPr>
      </p:pic>
      <p:pic>
        <p:nvPicPr>
          <p:cNvPr id="86" name="Picture 85" descr="Open CAPIF logo.">
            <a:extLst>
              <a:ext uri="{FF2B5EF4-FFF2-40B4-BE49-F238E27FC236}">
                <a16:creationId xmlns:a16="http://schemas.microsoft.com/office/drawing/2014/main" id="{5E7A3A5B-E1A8-4AB2-8E2D-85DB848B580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5076" b="-6826"/>
          <a:stretch>
            <a:fillRect/>
          </a:stretch>
        </p:blipFill>
        <p:spPr>
          <a:xfrm>
            <a:off x="5843098" y="3380940"/>
            <a:ext cx="327231" cy="431550"/>
          </a:xfrm>
          <a:prstGeom prst="rect">
            <a:avLst/>
          </a:prstGeom>
        </p:spPr>
      </p:pic>
      <p:pic>
        <p:nvPicPr>
          <p:cNvPr id="88" name="Graphic 87" descr="Question Mark with solid fill">
            <a:extLst>
              <a:ext uri="{FF2B5EF4-FFF2-40B4-BE49-F238E27FC236}">
                <a16:creationId xmlns:a16="http://schemas.microsoft.com/office/drawing/2014/main" id="{7838C54F-CBD5-F241-686B-BD5D9CD80F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63825" y="3303311"/>
            <a:ext cx="504664" cy="504664"/>
          </a:xfrm>
          <a:prstGeom prst="rect">
            <a:avLst/>
          </a:prstGeom>
        </p:spPr>
      </p:pic>
      <p:pic>
        <p:nvPicPr>
          <p:cNvPr id="89" name="Picture 88" descr="TerraFlow logo.">
            <a:extLst>
              <a:ext uri="{FF2B5EF4-FFF2-40B4-BE49-F238E27FC236}">
                <a16:creationId xmlns:a16="http://schemas.microsoft.com/office/drawing/2014/main" id="{64700252-FD41-C42B-0092-7FC98C574E4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943" y="1490606"/>
            <a:ext cx="1471245" cy="854271"/>
          </a:xfrm>
          <a:prstGeom prst="rect">
            <a:avLst/>
          </a:prstGeom>
        </p:spPr>
      </p:pic>
      <p:pic>
        <p:nvPicPr>
          <p:cNvPr id="91" name="Picture 90" descr="Open Source MANO logo.">
            <a:extLst>
              <a:ext uri="{FF2B5EF4-FFF2-40B4-BE49-F238E27FC236}">
                <a16:creationId xmlns:a16="http://schemas.microsoft.com/office/drawing/2014/main" id="{8EEE0A91-7D10-AF33-D1A5-DCD161D269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1492" y="1604855"/>
            <a:ext cx="1562771" cy="738664"/>
          </a:xfrm>
          <a:prstGeom prst="rect">
            <a:avLst/>
          </a:prstGeom>
        </p:spPr>
      </p:pic>
      <p:pic>
        <p:nvPicPr>
          <p:cNvPr id="95" name="Picture 94" descr="Open Source MANO logo.">
            <a:extLst>
              <a:ext uri="{FF2B5EF4-FFF2-40B4-BE49-F238E27FC236}">
                <a16:creationId xmlns:a16="http://schemas.microsoft.com/office/drawing/2014/main" id="{6B3047C7-F7A0-5CF3-E87A-B125C78F79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683"/>
          <a:stretch>
            <a:fillRect/>
          </a:stretch>
        </p:blipFill>
        <p:spPr>
          <a:xfrm>
            <a:off x="9500248" y="3343373"/>
            <a:ext cx="563137" cy="512673"/>
          </a:xfrm>
          <a:prstGeom prst="rect">
            <a:avLst/>
          </a:prstGeom>
        </p:spPr>
      </p:pic>
      <p:pic>
        <p:nvPicPr>
          <p:cNvPr id="96" name="Picture 95" descr="TerraFlow logo.">
            <a:extLst>
              <a:ext uri="{FF2B5EF4-FFF2-40B4-BE49-F238E27FC236}">
                <a16:creationId xmlns:a16="http://schemas.microsoft.com/office/drawing/2014/main" id="{8A1A8A6D-6262-094D-01BD-3C195D48F45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768"/>
          <a:stretch>
            <a:fillRect/>
          </a:stretch>
        </p:blipFill>
        <p:spPr>
          <a:xfrm>
            <a:off x="7053188" y="3359766"/>
            <a:ext cx="450442" cy="452617"/>
          </a:xfrm>
          <a:prstGeom prst="rect">
            <a:avLst/>
          </a:prstGeom>
        </p:spPr>
      </p:pic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9D640E2A-D0F1-0F1B-333C-468D155069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01" t="-16646" r="-7836" b="-8359"/>
          <a:stretch>
            <a:fillRect/>
          </a:stretch>
        </p:blipFill>
        <p:spPr>
          <a:xfrm>
            <a:off x="7565759" y="4777471"/>
            <a:ext cx="2003935" cy="816853"/>
          </a:xfrm>
          <a:prstGeom prst="rect">
            <a:avLst/>
          </a:prstGeom>
        </p:spPr>
      </p:pic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7B32E5F8-A5D0-8D47-4DA4-B0C8A258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73" t="-16646" b="-8359"/>
          <a:stretch>
            <a:fillRect/>
          </a:stretch>
        </p:blipFill>
        <p:spPr>
          <a:xfrm>
            <a:off x="8215319" y="3339873"/>
            <a:ext cx="565529" cy="56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90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B65F1-6083-CEE9-D031-C1715F3DB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CF7F2A6-FDC9-00AC-23D9-2E79922BC7BF}"/>
              </a:ext>
            </a:extLst>
          </p:cNvPr>
          <p:cNvSpPr/>
          <p:nvPr/>
        </p:nvSpPr>
        <p:spPr>
          <a:xfrm>
            <a:off x="1256796" y="1228599"/>
            <a:ext cx="3613290" cy="18288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7551599D-EA20-7B6C-4DDD-2342D22077A4}"/>
              </a:ext>
            </a:extLst>
          </p:cNvPr>
          <p:cNvSpPr txBox="1">
            <a:spLocks/>
          </p:cNvSpPr>
          <p:nvPr/>
        </p:nvSpPr>
        <p:spPr>
          <a:xfrm>
            <a:off x="11704812" y="6348016"/>
            <a:ext cx="33066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6DF47B-3BED-4C75-ACAB-4344E1B376FE}" type="slidenum">
              <a:rPr lang="en-GB" smtClean="0">
                <a:solidFill>
                  <a:schemeClr val="bg1"/>
                </a:solidFill>
              </a:rPr>
              <a:pPr/>
              <a:t>11</a:t>
            </a:fld>
            <a:endParaRPr lang="en-GB">
              <a:solidFill>
                <a:schemeClr val="bg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0A1AE18-EF4D-4F89-659B-2A9A6E3E2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02" y="3712933"/>
            <a:ext cx="5568644" cy="2114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Open Source MANO logo.">
            <a:extLst>
              <a:ext uri="{FF2B5EF4-FFF2-40B4-BE49-F238E27FC236}">
                <a16:creationId xmlns:a16="http://schemas.microsoft.com/office/drawing/2014/main" id="{2F7FF401-3503-5753-476A-0F57A930D8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667" y="1338566"/>
            <a:ext cx="3342040" cy="157966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8" name="Text Placeholder 139">
            <a:extLst>
              <a:ext uri="{FF2B5EF4-FFF2-40B4-BE49-F238E27FC236}">
                <a16:creationId xmlns:a16="http://schemas.microsoft.com/office/drawing/2014/main" id="{251206E9-A2F1-B6C9-71A8-4CEA0522CE31}"/>
              </a:ext>
            </a:extLst>
          </p:cNvPr>
          <p:cNvSpPr txBox="1">
            <a:spLocks/>
          </p:cNvSpPr>
          <p:nvPr/>
        </p:nvSpPr>
        <p:spPr>
          <a:xfrm>
            <a:off x="6096000" y="1906825"/>
            <a:ext cx="5568643" cy="45323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  <a:defRPr sz="16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alibri" panose="020F0502020204030204" pitchFamily="34" charset="0"/>
              <a:buChar char="□"/>
              <a:defRPr sz="14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sz="12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defRPr sz="11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  <a:buClr>
                <a:schemeClr val="tx2"/>
              </a:buClr>
            </a:pPr>
            <a:r>
              <a:rPr lang="en-GB" sz="2000" dirty="0">
                <a:solidFill>
                  <a:schemeClr val="tx2"/>
                </a:solidFill>
              </a:rPr>
              <a:t>Develops an open source Management and Orchestration Stack for Network Services across cloud platforms </a:t>
            </a:r>
          </a:p>
          <a:p>
            <a:pPr lvl="1">
              <a:lnSpc>
                <a:spcPct val="120000"/>
              </a:lnSpc>
              <a:buClr>
                <a:schemeClr val="tx2"/>
              </a:buClr>
            </a:pPr>
            <a:r>
              <a:rPr lang="en-GB" sz="2000" dirty="0">
                <a:solidFill>
                  <a:schemeClr val="tx2"/>
                </a:solidFill>
              </a:rPr>
              <a:t>Created as (experimental) OSG in 2016 </a:t>
            </a:r>
          </a:p>
          <a:p>
            <a:pPr lvl="2">
              <a:lnSpc>
                <a:spcPct val="120000"/>
              </a:lnSpc>
              <a:buClr>
                <a:schemeClr val="tx2"/>
              </a:buClr>
            </a:pPr>
            <a:r>
              <a:rPr lang="en-GB" sz="1800" dirty="0">
                <a:solidFill>
                  <a:schemeClr val="tx2"/>
                </a:solidFill>
              </a:rPr>
              <a:t>Became an SDG in June 2026</a:t>
            </a:r>
          </a:p>
          <a:p>
            <a:pPr lvl="1">
              <a:lnSpc>
                <a:spcPct val="120000"/>
              </a:lnSpc>
              <a:buClr>
                <a:schemeClr val="tx2"/>
              </a:buClr>
            </a:pPr>
            <a:r>
              <a:rPr lang="en-GB" sz="2000" dirty="0">
                <a:solidFill>
                  <a:schemeClr val="tx2"/>
                </a:solidFill>
              </a:rPr>
              <a:t>Aligned with ETSI NFV specifications</a:t>
            </a:r>
          </a:p>
          <a:p>
            <a:pPr lvl="2">
              <a:lnSpc>
                <a:spcPct val="120000"/>
              </a:lnSpc>
              <a:buClr>
                <a:schemeClr val="tx2"/>
              </a:buClr>
            </a:pPr>
            <a:r>
              <a:rPr lang="en-GB" sz="1800" dirty="0">
                <a:solidFill>
                  <a:schemeClr val="tx2"/>
                </a:solidFill>
              </a:rPr>
              <a:t>Integration with OpenStack, Kubernetes, Open Air Interface, </a:t>
            </a:r>
            <a:r>
              <a:rPr lang="en-GB" sz="1800" dirty="0" err="1">
                <a:solidFill>
                  <a:schemeClr val="tx2"/>
                </a:solidFill>
              </a:rPr>
              <a:t>OpenSlice</a:t>
            </a:r>
            <a:r>
              <a:rPr lang="en-GB" sz="1800" dirty="0">
                <a:solidFill>
                  <a:schemeClr val="tx2"/>
                </a:solidFill>
              </a:rPr>
              <a:t> and </a:t>
            </a:r>
            <a:r>
              <a:rPr lang="en-GB" sz="1800" dirty="0" err="1">
                <a:solidFill>
                  <a:schemeClr val="tx2"/>
                </a:solidFill>
              </a:rPr>
              <a:t>TeraFlowSDN</a:t>
            </a:r>
            <a:endParaRPr lang="en-GB" sz="1800" dirty="0">
              <a:solidFill>
                <a:schemeClr val="tx2"/>
              </a:solidFill>
            </a:endParaRPr>
          </a:p>
          <a:p>
            <a:pPr lvl="1">
              <a:lnSpc>
                <a:spcPct val="120000"/>
              </a:lnSpc>
              <a:buClr>
                <a:schemeClr val="tx2"/>
              </a:buClr>
            </a:pPr>
            <a:r>
              <a:rPr lang="en-GB" sz="2000" dirty="0">
                <a:solidFill>
                  <a:schemeClr val="tx2"/>
                </a:solidFill>
              </a:rPr>
              <a:t>SW License: Apache License 2.0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1A3E3E-45C9-B528-6E98-3EE88D0E017D}"/>
              </a:ext>
            </a:extLst>
          </p:cNvPr>
          <p:cNvSpPr txBox="1"/>
          <p:nvPr/>
        </p:nvSpPr>
        <p:spPr>
          <a:xfrm>
            <a:off x="2170750" y="6069806"/>
            <a:ext cx="209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tx2"/>
                </a:solidFill>
              </a:rPr>
              <a:t>https://osm.etsi.org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467FD-BB96-6634-707D-A0AAFFD0A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Source MANO</a:t>
            </a:r>
          </a:p>
        </p:txBody>
      </p:sp>
    </p:spTree>
    <p:extLst>
      <p:ext uri="{BB962C8B-B14F-4D97-AF65-F5344CB8AC3E}">
        <p14:creationId xmlns:p14="http://schemas.microsoft.com/office/powerpoint/2010/main" val="3488929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12BFA-B2EE-F0F6-87E1-F82583D07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BF9C-212F-FE05-4E44-8EA72D7EC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SDG Open Source MANO Ecosystem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DAE9A3-FF4B-89EA-F9F2-1DA10FAE169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prstGeom prst="rect">
            <a:avLst/>
          </a:prstGeom>
        </p:spPr>
        <p:txBody>
          <a:bodyPr/>
          <a:lstStyle/>
          <a:p>
            <a:fld id="{3C6DF47B-3BED-4C75-ACAB-4344E1B376FE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48" name="Picture 47" descr="Open Source MANO.">
            <a:extLst>
              <a:ext uri="{FF2B5EF4-FFF2-40B4-BE49-F238E27FC236}">
                <a16:creationId xmlns:a16="http://schemas.microsoft.com/office/drawing/2014/main" id="{B078D1AD-B87A-0113-91A1-A40489F03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7" t="-7585" r="-4064" b="-7782"/>
          <a:stretch>
            <a:fillRect/>
          </a:stretch>
        </p:blipFill>
        <p:spPr>
          <a:xfrm>
            <a:off x="7083452" y="124453"/>
            <a:ext cx="1657686" cy="850222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0361F0D-11A0-A0C6-3624-E84B3D41744D}"/>
              </a:ext>
            </a:extLst>
          </p:cNvPr>
          <p:cNvSpPr txBox="1">
            <a:spLocks/>
          </p:cNvSpPr>
          <p:nvPr/>
        </p:nvSpPr>
        <p:spPr>
          <a:xfrm>
            <a:off x="11588750" y="6340475"/>
            <a:ext cx="60325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6DF47B-3BED-4C75-ACAB-4344E1B376FE}" type="slidenum">
              <a:rPr lang="en-GB" b="1" smtClean="0">
                <a:latin typeface="+mj-lt"/>
              </a:rPr>
              <a:pPr/>
              <a:t>12</a:t>
            </a:fld>
            <a:endParaRPr lang="en-GB" b="1">
              <a:latin typeface="+mj-lt"/>
            </a:endParaRPr>
          </a:p>
        </p:txBody>
      </p:sp>
      <p:sp>
        <p:nvSpPr>
          <p:cNvPr id="15" name="Contenidor de text 2">
            <a:extLst>
              <a:ext uri="{FF2B5EF4-FFF2-40B4-BE49-F238E27FC236}">
                <a16:creationId xmlns:a16="http://schemas.microsoft.com/office/drawing/2014/main" id="{1D0883EB-E367-5D33-35A6-E65C30DC5400}"/>
              </a:ext>
            </a:extLst>
          </p:cNvPr>
          <p:cNvSpPr txBox="1">
            <a:spLocks/>
          </p:cNvSpPr>
          <p:nvPr/>
        </p:nvSpPr>
        <p:spPr>
          <a:xfrm>
            <a:off x="282205" y="1069678"/>
            <a:ext cx="10012162" cy="5665803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/>
              <a:t>Specifications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Research 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2800" dirty="0"/>
          </a:p>
          <a:p>
            <a:r>
              <a:rPr lang="en-US" sz="1800" dirty="0"/>
              <a:t>Open Source</a:t>
            </a:r>
          </a:p>
          <a:p>
            <a:r>
              <a:rPr lang="en-US" sz="1800" dirty="0"/>
              <a:t> </a:t>
            </a:r>
          </a:p>
          <a:p>
            <a:endParaRPr lang="en-US" sz="1200" dirty="0"/>
          </a:p>
          <a:p>
            <a:r>
              <a:rPr lang="en-US" sz="1800" dirty="0">
                <a:hlinkClick r:id="rId4"/>
              </a:rPr>
              <a:t>Partnerships</a:t>
            </a:r>
            <a:r>
              <a:rPr lang="en-US" sz="1800" dirty="0"/>
              <a:t> </a:t>
            </a:r>
          </a:p>
        </p:txBody>
      </p:sp>
      <p:pic>
        <p:nvPicPr>
          <p:cNvPr id="22" name="Graphic 21" descr="ETSI logo.">
            <a:extLst>
              <a:ext uri="{FF2B5EF4-FFF2-40B4-BE49-F238E27FC236}">
                <a16:creationId xmlns:a16="http://schemas.microsoft.com/office/drawing/2014/main" id="{C45C12C8-6EE8-D0CB-BD54-E2C402555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08055" y="1047874"/>
            <a:ext cx="1697757" cy="533291"/>
          </a:xfrm>
          <a:prstGeom prst="rect">
            <a:avLst/>
          </a:prstGeom>
        </p:spPr>
      </p:pic>
      <p:pic>
        <p:nvPicPr>
          <p:cNvPr id="24" name="Picture 8" descr="Linux Foundation - inovex GmbH">
            <a:extLst>
              <a:ext uri="{FF2B5EF4-FFF2-40B4-BE49-F238E27FC236}">
                <a16:creationId xmlns:a16="http://schemas.microsoft.com/office/drawing/2014/main" id="{A43D4F40-4900-4977-8E7B-A15269DC8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488" y="5838194"/>
            <a:ext cx="1652398" cy="9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DDA9FBBB-022E-A278-65D2-CB3AA9AF0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00" y="6122808"/>
            <a:ext cx="1424180" cy="31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OpenSlice logo.">
            <a:extLst>
              <a:ext uri="{FF2B5EF4-FFF2-40B4-BE49-F238E27FC236}">
                <a16:creationId xmlns:a16="http://schemas.microsoft.com/office/drawing/2014/main" id="{06538599-326D-D7F5-09F0-5A2BBD9B37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51" t="-18427" r="-2741" b="-18337"/>
          <a:stretch>
            <a:fillRect/>
          </a:stretch>
        </p:blipFill>
        <p:spPr>
          <a:xfrm>
            <a:off x="3407919" y="5137649"/>
            <a:ext cx="1633162" cy="681450"/>
          </a:xfrm>
          <a:prstGeom prst="rect">
            <a:avLst/>
          </a:prstGeom>
        </p:spPr>
      </p:pic>
      <p:pic>
        <p:nvPicPr>
          <p:cNvPr id="2070" name="Picture 2069">
            <a:extLst>
              <a:ext uri="{FF2B5EF4-FFF2-40B4-BE49-F238E27FC236}">
                <a16:creationId xmlns:a16="http://schemas.microsoft.com/office/drawing/2014/main" id="{0DB12550-AA20-B446-AD3B-562390D34AE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0593" y="1738639"/>
            <a:ext cx="1151337" cy="416037"/>
          </a:xfrm>
          <a:prstGeom prst="rect">
            <a:avLst/>
          </a:prstGeom>
        </p:spPr>
      </p:pic>
      <p:pic>
        <p:nvPicPr>
          <p:cNvPr id="2071" name="Picture 2070">
            <a:extLst>
              <a:ext uri="{FF2B5EF4-FFF2-40B4-BE49-F238E27FC236}">
                <a16:creationId xmlns:a16="http://schemas.microsoft.com/office/drawing/2014/main" id="{6058D751-D230-6D45-8393-E44E44DC004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4247" y="3546333"/>
            <a:ext cx="1595625" cy="801558"/>
          </a:xfrm>
          <a:prstGeom prst="rect">
            <a:avLst/>
          </a:prstGeom>
        </p:spPr>
      </p:pic>
      <p:pic>
        <p:nvPicPr>
          <p:cNvPr id="2072" name="Picture 2071">
            <a:extLst>
              <a:ext uri="{FF2B5EF4-FFF2-40B4-BE49-F238E27FC236}">
                <a16:creationId xmlns:a16="http://schemas.microsoft.com/office/drawing/2014/main" id="{617E0C69-51AC-E65D-7974-3601E5B97C3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6044" y="2018269"/>
            <a:ext cx="1289414" cy="673188"/>
          </a:xfrm>
          <a:prstGeom prst="rect">
            <a:avLst/>
          </a:prstGeom>
        </p:spPr>
      </p:pic>
      <p:pic>
        <p:nvPicPr>
          <p:cNvPr id="2073" name="Picture 2072">
            <a:extLst>
              <a:ext uri="{FF2B5EF4-FFF2-40B4-BE49-F238E27FC236}">
                <a16:creationId xmlns:a16="http://schemas.microsoft.com/office/drawing/2014/main" id="{956D28F1-0C2A-EC04-E086-CE895E28D32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5296" y="1596790"/>
            <a:ext cx="1198958" cy="510547"/>
          </a:xfrm>
          <a:prstGeom prst="rect">
            <a:avLst/>
          </a:prstGeom>
        </p:spPr>
      </p:pic>
      <p:pic>
        <p:nvPicPr>
          <p:cNvPr id="2074" name="Picture 2073">
            <a:extLst>
              <a:ext uri="{FF2B5EF4-FFF2-40B4-BE49-F238E27FC236}">
                <a16:creationId xmlns:a16="http://schemas.microsoft.com/office/drawing/2014/main" id="{E901D517-F5DA-703D-F030-38B924B7179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3682" y="1622836"/>
            <a:ext cx="1447446" cy="783112"/>
          </a:xfrm>
          <a:prstGeom prst="rect">
            <a:avLst/>
          </a:prstGeom>
        </p:spPr>
      </p:pic>
      <p:pic>
        <p:nvPicPr>
          <p:cNvPr id="2075" name="Picture 2074">
            <a:extLst>
              <a:ext uri="{FF2B5EF4-FFF2-40B4-BE49-F238E27FC236}">
                <a16:creationId xmlns:a16="http://schemas.microsoft.com/office/drawing/2014/main" id="{E22766CE-F918-49D5-6432-536B81E7BE04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8106" y="1605885"/>
            <a:ext cx="1400748" cy="566321"/>
          </a:xfrm>
          <a:prstGeom prst="rect">
            <a:avLst/>
          </a:prstGeom>
        </p:spPr>
      </p:pic>
      <p:pic>
        <p:nvPicPr>
          <p:cNvPr id="2076" name="Picture 2075">
            <a:extLst>
              <a:ext uri="{FF2B5EF4-FFF2-40B4-BE49-F238E27FC236}">
                <a16:creationId xmlns:a16="http://schemas.microsoft.com/office/drawing/2014/main" id="{268A917E-8AD5-1F45-D400-3F59538FECD7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75247" y="1701869"/>
            <a:ext cx="680533" cy="634421"/>
          </a:xfrm>
          <a:prstGeom prst="rect">
            <a:avLst/>
          </a:prstGeom>
        </p:spPr>
      </p:pic>
      <p:pic>
        <p:nvPicPr>
          <p:cNvPr id="2077" name="Picture 2076">
            <a:extLst>
              <a:ext uri="{FF2B5EF4-FFF2-40B4-BE49-F238E27FC236}">
                <a16:creationId xmlns:a16="http://schemas.microsoft.com/office/drawing/2014/main" id="{F732051F-7B7B-A3CF-525F-331BA721CA3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3254" y="1533857"/>
            <a:ext cx="1120449" cy="640476"/>
          </a:xfrm>
          <a:prstGeom prst="rect">
            <a:avLst/>
          </a:prstGeom>
        </p:spPr>
      </p:pic>
      <p:pic>
        <p:nvPicPr>
          <p:cNvPr id="2078" name="Picture 2077">
            <a:extLst>
              <a:ext uri="{FF2B5EF4-FFF2-40B4-BE49-F238E27FC236}">
                <a16:creationId xmlns:a16="http://schemas.microsoft.com/office/drawing/2014/main" id="{2638A0ED-BC2A-B0F0-6A8B-4DD3BBF634B1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74377" y="1655991"/>
            <a:ext cx="614336" cy="632675"/>
          </a:xfrm>
          <a:prstGeom prst="rect">
            <a:avLst/>
          </a:prstGeom>
        </p:spPr>
      </p:pic>
      <p:pic>
        <p:nvPicPr>
          <p:cNvPr id="2079" name="Picture 2078">
            <a:extLst>
              <a:ext uri="{FF2B5EF4-FFF2-40B4-BE49-F238E27FC236}">
                <a16:creationId xmlns:a16="http://schemas.microsoft.com/office/drawing/2014/main" id="{5568D649-D178-8C7A-1DD1-60B2052B4BE6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0459" y="1973637"/>
            <a:ext cx="1356401" cy="956675"/>
          </a:xfrm>
          <a:prstGeom prst="rect">
            <a:avLst/>
          </a:prstGeom>
        </p:spPr>
      </p:pic>
      <p:pic>
        <p:nvPicPr>
          <p:cNvPr id="2080" name="Picture 2079">
            <a:extLst>
              <a:ext uri="{FF2B5EF4-FFF2-40B4-BE49-F238E27FC236}">
                <a16:creationId xmlns:a16="http://schemas.microsoft.com/office/drawing/2014/main" id="{F1EDB61E-929C-A086-4B90-480EAD077AE7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0515" y="2331023"/>
            <a:ext cx="1815572" cy="657070"/>
          </a:xfrm>
          <a:prstGeom prst="rect">
            <a:avLst/>
          </a:prstGeom>
        </p:spPr>
      </p:pic>
      <p:pic>
        <p:nvPicPr>
          <p:cNvPr id="2081" name="Picture 2080">
            <a:extLst>
              <a:ext uri="{FF2B5EF4-FFF2-40B4-BE49-F238E27FC236}">
                <a16:creationId xmlns:a16="http://schemas.microsoft.com/office/drawing/2014/main" id="{183768C3-60D0-5AB9-A61B-FC10AE64328F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8036" y="1438378"/>
            <a:ext cx="1058712" cy="869814"/>
          </a:xfrm>
          <a:prstGeom prst="rect">
            <a:avLst/>
          </a:prstGeom>
        </p:spPr>
      </p:pic>
      <p:pic>
        <p:nvPicPr>
          <p:cNvPr id="2083" name="Picture 2082">
            <a:extLst>
              <a:ext uri="{FF2B5EF4-FFF2-40B4-BE49-F238E27FC236}">
                <a16:creationId xmlns:a16="http://schemas.microsoft.com/office/drawing/2014/main" id="{83101C81-8333-B370-1789-91C7C8FB44E0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1988" y="2379025"/>
            <a:ext cx="794677" cy="661270"/>
          </a:xfrm>
          <a:prstGeom prst="rect">
            <a:avLst/>
          </a:prstGeom>
        </p:spPr>
      </p:pic>
      <p:pic>
        <p:nvPicPr>
          <p:cNvPr id="2084" name="Picture 2083">
            <a:extLst>
              <a:ext uri="{FF2B5EF4-FFF2-40B4-BE49-F238E27FC236}">
                <a16:creationId xmlns:a16="http://schemas.microsoft.com/office/drawing/2014/main" id="{4F991586-E0C8-DE1A-E3A7-D1148A204793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8080" y="2155761"/>
            <a:ext cx="1206915" cy="454324"/>
          </a:xfrm>
          <a:prstGeom prst="rect">
            <a:avLst/>
          </a:prstGeom>
        </p:spPr>
      </p:pic>
      <p:pic>
        <p:nvPicPr>
          <p:cNvPr id="2086" name="Picture 2085">
            <a:extLst>
              <a:ext uri="{FF2B5EF4-FFF2-40B4-BE49-F238E27FC236}">
                <a16:creationId xmlns:a16="http://schemas.microsoft.com/office/drawing/2014/main" id="{4000D265-5E93-A6E7-25A0-5A5AF81E8EDB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00373" y="2800865"/>
            <a:ext cx="1430509" cy="667324"/>
          </a:xfrm>
          <a:prstGeom prst="rect">
            <a:avLst/>
          </a:prstGeom>
        </p:spPr>
      </p:pic>
      <p:pic>
        <p:nvPicPr>
          <p:cNvPr id="2087" name="Picture 2086">
            <a:extLst>
              <a:ext uri="{FF2B5EF4-FFF2-40B4-BE49-F238E27FC236}">
                <a16:creationId xmlns:a16="http://schemas.microsoft.com/office/drawing/2014/main" id="{2668798A-223A-5108-FB31-29D15ABB1035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0041" y="4129845"/>
            <a:ext cx="1287200" cy="493057"/>
          </a:xfrm>
          <a:prstGeom prst="rect">
            <a:avLst/>
          </a:prstGeom>
        </p:spPr>
      </p:pic>
      <p:pic>
        <p:nvPicPr>
          <p:cNvPr id="2088" name="Picture 2087">
            <a:extLst>
              <a:ext uri="{FF2B5EF4-FFF2-40B4-BE49-F238E27FC236}">
                <a16:creationId xmlns:a16="http://schemas.microsoft.com/office/drawing/2014/main" id="{078E716E-7D75-E191-B51A-5730A8EDFAAE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4225" y="3397557"/>
            <a:ext cx="1341305" cy="686342"/>
          </a:xfrm>
          <a:prstGeom prst="rect">
            <a:avLst/>
          </a:prstGeom>
        </p:spPr>
      </p:pic>
      <p:pic>
        <p:nvPicPr>
          <p:cNvPr id="2089" name="Picture 2088">
            <a:extLst>
              <a:ext uri="{FF2B5EF4-FFF2-40B4-BE49-F238E27FC236}">
                <a16:creationId xmlns:a16="http://schemas.microsoft.com/office/drawing/2014/main" id="{2FBBF41E-181C-3B91-BA35-0E1C4C1F5B99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7238" y="2812182"/>
            <a:ext cx="1277787" cy="695684"/>
          </a:xfrm>
          <a:prstGeom prst="rect">
            <a:avLst/>
          </a:prstGeom>
        </p:spPr>
      </p:pic>
      <p:pic>
        <p:nvPicPr>
          <p:cNvPr id="2090" name="Picture 2089">
            <a:extLst>
              <a:ext uri="{FF2B5EF4-FFF2-40B4-BE49-F238E27FC236}">
                <a16:creationId xmlns:a16="http://schemas.microsoft.com/office/drawing/2014/main" id="{29EF7320-038A-9CC6-0A42-D6E3EBC296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7336" y="3158536"/>
            <a:ext cx="1357500" cy="703335"/>
          </a:xfrm>
          <a:prstGeom prst="rect">
            <a:avLst/>
          </a:prstGeom>
        </p:spPr>
      </p:pic>
      <p:pic>
        <p:nvPicPr>
          <p:cNvPr id="2091" name="Picture 2090" descr="TeraFlow logo.">
            <a:extLst>
              <a:ext uri="{FF2B5EF4-FFF2-40B4-BE49-F238E27FC236}">
                <a16:creationId xmlns:a16="http://schemas.microsoft.com/office/drawing/2014/main" id="{62B6E978-D5D1-475F-379A-20ABF164096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28" t="-12216" r="-7234" b="-9406"/>
          <a:stretch>
            <a:fillRect/>
          </a:stretch>
        </p:blipFill>
        <p:spPr>
          <a:xfrm>
            <a:off x="1987143" y="5117443"/>
            <a:ext cx="1170369" cy="733897"/>
          </a:xfrm>
          <a:prstGeom prst="rect">
            <a:avLst/>
          </a:prstGeom>
        </p:spPr>
      </p:pic>
      <p:pic>
        <p:nvPicPr>
          <p:cNvPr id="3074" name="Picture 2" descr="OSI standard vertical logo">
            <a:extLst>
              <a:ext uri="{FF2B5EF4-FFF2-40B4-BE49-F238E27FC236}">
                <a16:creationId xmlns:a16="http://schemas.microsoft.com/office/drawing/2014/main" id="{FB12D16B-FA87-CECF-1F44-48528AE1E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278" y="5992828"/>
            <a:ext cx="585976" cy="70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elecommunications Standards Development Society, India ...">
            <a:extLst>
              <a:ext uri="{FF2B5EF4-FFF2-40B4-BE49-F238E27FC236}">
                <a16:creationId xmlns:a16="http://schemas.microsoft.com/office/drawing/2014/main" id="{DB6EB7C5-3926-F4C2-C270-0775BBA22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055"/>
          <a:stretch>
            <a:fillRect/>
          </a:stretch>
        </p:blipFill>
        <p:spPr bwMode="auto">
          <a:xfrm>
            <a:off x="6477401" y="5807744"/>
            <a:ext cx="1026940" cy="10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4" name="Picture 2" descr="Kubernetes Logo et symbole, sens, histoire, PNG, marque">
            <a:extLst>
              <a:ext uri="{FF2B5EF4-FFF2-40B4-BE49-F238E27FC236}">
                <a16:creationId xmlns:a16="http://schemas.microsoft.com/office/drawing/2014/main" id="{ECCE1EDF-6EAC-E4FC-87EE-E875F4785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412" y="5166867"/>
            <a:ext cx="1159524" cy="65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5" name="Picture 4">
            <a:extLst>
              <a:ext uri="{FF2B5EF4-FFF2-40B4-BE49-F238E27FC236}">
                <a16:creationId xmlns:a16="http://schemas.microsoft.com/office/drawing/2014/main" id="{6C780D11-6BA8-192C-54E4-3611E8727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565" y="5271804"/>
            <a:ext cx="1177261" cy="56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7" name="Picture 4" descr="OpenAirInterface">
            <a:extLst>
              <a:ext uri="{FF2B5EF4-FFF2-40B4-BE49-F238E27FC236}">
                <a16:creationId xmlns:a16="http://schemas.microsoft.com/office/drawing/2014/main" id="{75BD9A48-51EA-4803-A838-92DA9A8BA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533" y="5137649"/>
            <a:ext cx="1394998" cy="53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8" name="Picture 2097">
            <a:extLst>
              <a:ext uri="{FF2B5EF4-FFF2-40B4-BE49-F238E27FC236}">
                <a16:creationId xmlns:a16="http://schemas.microsoft.com/office/drawing/2014/main" id="{6B91008D-6546-6B34-164D-08970E36778D}"/>
              </a:ext>
            </a:extLst>
          </p:cNvPr>
          <p:cNvPicPr>
            <a:picLocks noChangeAspect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2632" y="5135203"/>
            <a:ext cx="1073933" cy="584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54D42-C29D-4E9B-DBC0-C763E7EF8EB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842001" y="2913794"/>
            <a:ext cx="1211945" cy="657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BD2C53-A77F-4470-2259-2443634090B2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195758" y="3031643"/>
            <a:ext cx="1544541" cy="503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56A31C-B5E0-905E-4250-C93CFA6F5212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434799" y="2496438"/>
            <a:ext cx="1190441" cy="3157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8BCCC-4F3F-0B1C-0500-5901D3BF02B5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643269" y="2278173"/>
            <a:ext cx="1097869" cy="435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CB9AB4-65A0-30A1-908D-EDDEDE1ADA84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0158802" y="1680616"/>
            <a:ext cx="464123" cy="5829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287874-FFE7-A2AA-AF17-675AF2B06B98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558951" y="3632793"/>
            <a:ext cx="1300760" cy="4919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463157-91CE-7905-23D0-ACE894E7EF47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550207" y="2715661"/>
            <a:ext cx="1103134" cy="6208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C85859-BE04-051F-3F89-725195DC8175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0622925" y="1854326"/>
            <a:ext cx="791546" cy="2772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71A729-CF96-BDE8-E755-138B5D34E779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560513" y="4391306"/>
            <a:ext cx="1771741" cy="3227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28FA05B-4EB4-FEB9-FAF3-1B4067A7AC26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373937" y="3844968"/>
            <a:ext cx="1229420" cy="3836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15C1469-6402-5516-4CC5-FCAEFC6D332D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5129330" y="2790403"/>
            <a:ext cx="590650" cy="57812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73DA331-E282-FF1E-9239-FCB25A5B96ED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6990871" y="4232675"/>
            <a:ext cx="1590412" cy="4617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219D39A-A5B1-A2AF-A92E-A33910E34718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904617" y="2352290"/>
            <a:ext cx="826022" cy="51423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50A226C-BE27-B442-2ED3-995DBA6BF2BF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2714423" y="3523074"/>
            <a:ext cx="885022" cy="2980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A14FF1-EA5B-4411-25A7-9B5DEF273E6B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661860" y="3429000"/>
            <a:ext cx="1294508" cy="369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887AB3-2DEB-65ED-2678-2E5BC3E2333B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927497" y="3847685"/>
            <a:ext cx="1112622" cy="3381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2F85F2-F7C6-B6FB-C078-F15123AD5020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661929" y="2898463"/>
            <a:ext cx="765451" cy="937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FC08D7-C1DF-4D2E-3652-F5992CF6F40B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7262521" y="2891619"/>
            <a:ext cx="920128" cy="6672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FAF32F1-FB0F-8AEF-51F5-14A1BA85DBCE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6145114" y="3536833"/>
            <a:ext cx="671294" cy="6162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6689B35-C8D9-6646-F0A2-1B1ACE3F1DA8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1119453" y="3848851"/>
            <a:ext cx="929818" cy="70086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B0AE195-2E25-D609-FC66-7633E21CA829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8942201" y="4015020"/>
            <a:ext cx="649124" cy="58293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69E9E52-B213-A3AF-3A54-B4126FAA4607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3701094" y="2848931"/>
            <a:ext cx="701429" cy="6612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4C6F87B-C39C-E300-E89A-1936E8D715D0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3750825" y="4235587"/>
            <a:ext cx="1394998" cy="38413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CA770D1-2DAF-F1C7-AA44-485227D8BE71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5387452" y="4224968"/>
            <a:ext cx="1319256" cy="42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42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2ADC8-CDD3-953D-C718-1B3E1C920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061EFF3-94A9-B6A3-831F-80DFAD3ED381}"/>
              </a:ext>
            </a:extLst>
          </p:cNvPr>
          <p:cNvSpPr/>
          <p:nvPr/>
        </p:nvSpPr>
        <p:spPr>
          <a:xfrm>
            <a:off x="1450150" y="1168176"/>
            <a:ext cx="3158104" cy="176837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FD66BF-EE6E-6B27-8C2C-FAA6B1C70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TeraFlowSDN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BBBA5-4AF6-C110-79DC-B16D69908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DF47B-3BED-4C75-ACAB-4344E1B376FE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3" name="Picture 2" descr="A group of people in blue shirts&#10;&#10;Description automatically generated">
            <a:extLst>
              <a:ext uri="{FF2B5EF4-FFF2-40B4-BE49-F238E27FC236}">
                <a16:creationId xmlns:a16="http://schemas.microsoft.com/office/drawing/2014/main" id="{CF062EF8-290C-A34E-3828-1EE4112FE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928" y="3429257"/>
            <a:ext cx="5680072" cy="2287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Placeholder 139">
            <a:extLst>
              <a:ext uri="{FF2B5EF4-FFF2-40B4-BE49-F238E27FC236}">
                <a16:creationId xmlns:a16="http://schemas.microsoft.com/office/drawing/2014/main" id="{46FEF5B6-5411-F918-A14E-6A2DB2836850}"/>
              </a:ext>
            </a:extLst>
          </p:cNvPr>
          <p:cNvSpPr txBox="1">
            <a:spLocks/>
          </p:cNvSpPr>
          <p:nvPr/>
        </p:nvSpPr>
        <p:spPr>
          <a:xfrm>
            <a:off x="6161446" y="1684759"/>
            <a:ext cx="5409453" cy="45323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  <a:defRPr sz="16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alibri" panose="020F0502020204030204" pitchFamily="34" charset="0"/>
              <a:buChar char="□"/>
              <a:defRPr sz="14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sz="12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defRPr sz="11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  <a:buClrTx/>
            </a:pPr>
            <a:r>
              <a:rPr lang="en-GB" sz="2000" dirty="0">
                <a:solidFill>
                  <a:schemeClr val="tx2"/>
                </a:solidFill>
              </a:rPr>
              <a:t>Develops an open source cloud native SDN Controller enabling smart connectivity services, automation and security for future networks </a:t>
            </a:r>
          </a:p>
          <a:p>
            <a:pPr lvl="1">
              <a:lnSpc>
                <a:spcPct val="120000"/>
              </a:lnSpc>
              <a:buClrTx/>
            </a:pPr>
            <a:r>
              <a:rPr lang="en-GB" sz="2000" dirty="0">
                <a:solidFill>
                  <a:schemeClr val="tx2"/>
                </a:solidFill>
              </a:rPr>
              <a:t>Created as (experimental) OSG in 2022 </a:t>
            </a:r>
          </a:p>
          <a:p>
            <a:pPr lvl="2">
              <a:lnSpc>
                <a:spcPct val="120000"/>
              </a:lnSpc>
              <a:buClrTx/>
            </a:pPr>
            <a:r>
              <a:rPr lang="en-GB" sz="1800" dirty="0">
                <a:solidFill>
                  <a:schemeClr val="tx2"/>
                </a:solidFill>
              </a:rPr>
              <a:t>Became an SDG in 2024</a:t>
            </a:r>
          </a:p>
          <a:p>
            <a:pPr lvl="1">
              <a:lnSpc>
                <a:spcPct val="120000"/>
              </a:lnSpc>
              <a:buClrTx/>
            </a:pPr>
            <a:r>
              <a:rPr lang="en-GB" sz="2000" dirty="0">
                <a:solidFill>
                  <a:schemeClr val="tx2"/>
                </a:solidFill>
              </a:rPr>
              <a:t>Aligned with IETF, ETSI ISG NFV, MEC, ZSM, F5G, QKD</a:t>
            </a:r>
          </a:p>
          <a:p>
            <a:pPr lvl="2">
              <a:lnSpc>
                <a:spcPct val="120000"/>
              </a:lnSpc>
              <a:buClrTx/>
            </a:pPr>
            <a:r>
              <a:rPr lang="en-GB" sz="1800" dirty="0">
                <a:solidFill>
                  <a:schemeClr val="tx2"/>
                </a:solidFill>
              </a:rPr>
              <a:t>Integration with Open Source MANO, </a:t>
            </a:r>
            <a:r>
              <a:rPr lang="en-GB" sz="1800" dirty="0" err="1">
                <a:solidFill>
                  <a:schemeClr val="tx2"/>
                </a:solidFill>
              </a:rPr>
              <a:t>OpenSlice</a:t>
            </a:r>
            <a:endParaRPr lang="en-GB" sz="1800" dirty="0">
              <a:solidFill>
                <a:schemeClr val="tx2"/>
              </a:solidFill>
            </a:endParaRPr>
          </a:p>
          <a:p>
            <a:pPr lvl="1">
              <a:lnSpc>
                <a:spcPct val="120000"/>
              </a:lnSpc>
              <a:buClrTx/>
            </a:pPr>
            <a:r>
              <a:rPr lang="en-GB" sz="2000" dirty="0">
                <a:solidFill>
                  <a:schemeClr val="tx2"/>
                </a:solidFill>
              </a:rPr>
              <a:t>SW License: Apache License 2.0 </a:t>
            </a:r>
          </a:p>
          <a:p>
            <a:pPr lvl="1">
              <a:lnSpc>
                <a:spcPct val="120000"/>
              </a:lnSpc>
              <a:buClrTx/>
            </a:pPr>
            <a:endParaRPr lang="en-US" sz="2000" dirty="0">
              <a:solidFill>
                <a:schemeClr val="tx2"/>
              </a:solidFill>
              <a:ea typeface="Calibri"/>
              <a:cs typeface="Poppins Medium"/>
            </a:endParaRPr>
          </a:p>
        </p:txBody>
      </p:sp>
      <p:pic>
        <p:nvPicPr>
          <p:cNvPr id="7" name="Picture 6" descr="TerraFlow logo.">
            <a:extLst>
              <a:ext uri="{FF2B5EF4-FFF2-40B4-BE49-F238E27FC236}">
                <a16:creationId xmlns:a16="http://schemas.microsoft.com/office/drawing/2014/main" id="{64455AFB-200E-1FD5-8362-928865A2BA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374" y="1307037"/>
            <a:ext cx="2580720" cy="1498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A0F952-A78A-E819-B8CC-6D641D0F40DA}"/>
              </a:ext>
            </a:extLst>
          </p:cNvPr>
          <p:cNvSpPr txBox="1"/>
          <p:nvPr/>
        </p:nvSpPr>
        <p:spPr>
          <a:xfrm>
            <a:off x="2170750" y="6000329"/>
            <a:ext cx="209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tx2"/>
                </a:solidFill>
              </a:rPr>
              <a:t>https://tfs.etsi.org</a:t>
            </a:r>
          </a:p>
        </p:txBody>
      </p:sp>
    </p:spTree>
    <p:extLst>
      <p:ext uri="{BB962C8B-B14F-4D97-AF65-F5344CB8AC3E}">
        <p14:creationId xmlns:p14="http://schemas.microsoft.com/office/powerpoint/2010/main" val="3920373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40C5A-F6F5-E916-C999-1BF4DE12E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Title 1">
            <a:extLst>
              <a:ext uri="{FF2B5EF4-FFF2-40B4-BE49-F238E27FC236}">
                <a16:creationId xmlns:a16="http://schemas.microsoft.com/office/drawing/2014/main" id="{A17D3C5E-D37C-36C3-58B1-5C08E183B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53" y="188138"/>
            <a:ext cx="8515281" cy="565808"/>
          </a:xfrm>
        </p:spPr>
        <p:txBody>
          <a:bodyPr/>
          <a:lstStyle/>
          <a:p>
            <a:r>
              <a:rPr lang="en-GB"/>
              <a:t>The SDG TeraFlowSDN Ecosystem </a:t>
            </a:r>
          </a:p>
        </p:txBody>
      </p:sp>
      <p:pic>
        <p:nvPicPr>
          <p:cNvPr id="5" name="Picture 4" descr="TeraFlow logo.">
            <a:extLst>
              <a:ext uri="{FF2B5EF4-FFF2-40B4-BE49-F238E27FC236}">
                <a16:creationId xmlns:a16="http://schemas.microsoft.com/office/drawing/2014/main" id="{E741643B-32FA-402B-9690-AF6FC73E9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28" t="-12216" r="-7234" b="-9406"/>
          <a:stretch>
            <a:fillRect/>
          </a:stretch>
        </p:blipFill>
        <p:spPr>
          <a:xfrm>
            <a:off x="5738134" y="-23849"/>
            <a:ext cx="1649910" cy="10346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C4B3F6F-156E-C6D9-A8C3-C0B37FC4B537}"/>
              </a:ext>
            </a:extLst>
          </p:cNvPr>
          <p:cNvSpPr txBox="1">
            <a:spLocks/>
          </p:cNvSpPr>
          <p:nvPr/>
        </p:nvSpPr>
        <p:spPr>
          <a:xfrm>
            <a:off x="11588750" y="6340475"/>
            <a:ext cx="60325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6DF47B-3BED-4C75-ACAB-4344E1B376FE}" type="slidenum">
              <a:rPr lang="en-GB" b="1" smtClean="0">
                <a:latin typeface="+mj-lt"/>
              </a:rPr>
              <a:pPr/>
              <a:t>14</a:t>
            </a:fld>
            <a:endParaRPr lang="en-GB" b="1">
              <a:latin typeface="+mj-lt"/>
            </a:endParaRPr>
          </a:p>
        </p:txBody>
      </p:sp>
      <p:sp>
        <p:nvSpPr>
          <p:cNvPr id="8" name="Contenidor de text 2">
            <a:extLst>
              <a:ext uri="{FF2B5EF4-FFF2-40B4-BE49-F238E27FC236}">
                <a16:creationId xmlns:a16="http://schemas.microsoft.com/office/drawing/2014/main" id="{444425C5-1907-97F2-1D8A-436942C3C394}"/>
              </a:ext>
            </a:extLst>
          </p:cNvPr>
          <p:cNvSpPr txBox="1">
            <a:spLocks/>
          </p:cNvSpPr>
          <p:nvPr/>
        </p:nvSpPr>
        <p:spPr>
          <a:xfrm>
            <a:off x="387942" y="1115012"/>
            <a:ext cx="10012162" cy="5565408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/>
              <a:t>Specifications</a:t>
            </a:r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r>
              <a:rPr lang="en-US" sz="1800">
                <a:hlinkClick r:id="rId4"/>
              </a:rPr>
              <a:t>Research </a:t>
            </a:r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r>
              <a:rPr lang="en-US" sz="1800"/>
              <a:t>Open Source </a:t>
            </a:r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r>
              <a:rPr lang="en-US" sz="1800">
                <a:hlinkClick r:id="rId5"/>
              </a:rPr>
              <a:t>Partnerships</a:t>
            </a:r>
            <a:r>
              <a:rPr lang="en-US" sz="1800"/>
              <a:t> </a:t>
            </a:r>
          </a:p>
        </p:txBody>
      </p:sp>
      <p:pic>
        <p:nvPicPr>
          <p:cNvPr id="9" name="Graphic 8" descr="ETSI logo.">
            <a:extLst>
              <a:ext uri="{FF2B5EF4-FFF2-40B4-BE49-F238E27FC236}">
                <a16:creationId xmlns:a16="http://schemas.microsoft.com/office/drawing/2014/main" id="{1647C391-AFEB-3544-5335-682A73207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51576" y="1133594"/>
            <a:ext cx="1697757" cy="533291"/>
          </a:xfrm>
          <a:prstGeom prst="rect">
            <a:avLst/>
          </a:prstGeom>
        </p:spPr>
      </p:pic>
      <p:pic>
        <p:nvPicPr>
          <p:cNvPr id="10" name="Picture 8" descr="Linux Foundation - inovex GmbH">
            <a:extLst>
              <a:ext uri="{FF2B5EF4-FFF2-40B4-BE49-F238E27FC236}">
                <a16:creationId xmlns:a16="http://schemas.microsoft.com/office/drawing/2014/main" id="{39970030-1020-58DC-2C14-7C8ADA148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63" y="5562450"/>
            <a:ext cx="1560496" cy="87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CROSS">
            <a:extLst>
              <a:ext uri="{FF2B5EF4-FFF2-40B4-BE49-F238E27FC236}">
                <a16:creationId xmlns:a16="http://schemas.microsoft.com/office/drawing/2014/main" id="{22766721-02C8-153B-3DF8-059D59BBA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579" y="2715510"/>
            <a:ext cx="1455734" cy="145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P2CODE">
            <a:extLst>
              <a:ext uri="{FF2B5EF4-FFF2-40B4-BE49-F238E27FC236}">
                <a16:creationId xmlns:a16="http://schemas.microsoft.com/office/drawing/2014/main" id="{507DA519-990C-52A3-2E07-DD81BBEE6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614" y="2772191"/>
            <a:ext cx="1190670" cy="119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Open Source MANO.">
            <a:extLst>
              <a:ext uri="{FF2B5EF4-FFF2-40B4-BE49-F238E27FC236}">
                <a16:creationId xmlns:a16="http://schemas.microsoft.com/office/drawing/2014/main" id="{22C1AFB7-2FE5-51AD-ADEA-8A2926BB9A3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77" t="-7585" r="-4064" b="-7782"/>
          <a:stretch>
            <a:fillRect/>
          </a:stretch>
        </p:blipFill>
        <p:spPr>
          <a:xfrm>
            <a:off x="2251243" y="4298066"/>
            <a:ext cx="1554248" cy="797169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49E8E759-8962-48B9-EE5D-DA6D7E780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513" y="5802644"/>
            <a:ext cx="1586442" cy="35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World Broadband Network Development | Association Membership">
            <a:extLst>
              <a:ext uri="{FF2B5EF4-FFF2-40B4-BE49-F238E27FC236}">
                <a16:creationId xmlns:a16="http://schemas.microsoft.com/office/drawing/2014/main" id="{4F91B8AA-8C18-713A-C9A6-66BF1BAC2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134" y="5665079"/>
            <a:ext cx="1834816" cy="65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ETF Logo - GIF">
            <a:extLst>
              <a:ext uri="{FF2B5EF4-FFF2-40B4-BE49-F238E27FC236}">
                <a16:creationId xmlns:a16="http://schemas.microsoft.com/office/drawing/2014/main" id="{ECF78865-E694-E8C8-0318-7F1760560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15" y="1060445"/>
            <a:ext cx="1413177" cy="74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project logo">
            <a:extLst>
              <a:ext uri="{FF2B5EF4-FFF2-40B4-BE49-F238E27FC236}">
                <a16:creationId xmlns:a16="http://schemas.microsoft.com/office/drawing/2014/main" id="{932010BC-BC5E-30E9-4F68-206B8EDD7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550" y="2118065"/>
            <a:ext cx="12573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6" descr="project logo">
            <a:extLst>
              <a:ext uri="{FF2B5EF4-FFF2-40B4-BE49-F238E27FC236}">
                <a16:creationId xmlns:a16="http://schemas.microsoft.com/office/drawing/2014/main" id="{1590379E-A74E-C49D-0300-23EDD4066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090" y="2149121"/>
            <a:ext cx="1035445" cy="103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8" descr="project logo">
            <a:extLst>
              <a:ext uri="{FF2B5EF4-FFF2-40B4-BE49-F238E27FC236}">
                <a16:creationId xmlns:a16="http://schemas.microsoft.com/office/drawing/2014/main" id="{15268770-8D28-122E-82CB-9E500914F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310" y="2061154"/>
            <a:ext cx="1061342" cy="106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0" descr="project logo">
            <a:extLst>
              <a:ext uri="{FF2B5EF4-FFF2-40B4-BE49-F238E27FC236}">
                <a16:creationId xmlns:a16="http://schemas.microsoft.com/office/drawing/2014/main" id="{BAF09213-D5BF-8B3B-A833-8E26BFEBA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761" y="1930445"/>
            <a:ext cx="1448781" cy="144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12" descr="project logo">
            <a:extLst>
              <a:ext uri="{FF2B5EF4-FFF2-40B4-BE49-F238E27FC236}">
                <a16:creationId xmlns:a16="http://schemas.microsoft.com/office/drawing/2014/main" id="{C986DFF3-0266-E4E8-FE12-8C5DD6112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634" y="1870544"/>
            <a:ext cx="1649871" cy="164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14" descr="project logo">
            <a:extLst>
              <a:ext uri="{FF2B5EF4-FFF2-40B4-BE49-F238E27FC236}">
                <a16:creationId xmlns:a16="http://schemas.microsoft.com/office/drawing/2014/main" id="{66FDD1B8-B1A7-FE70-4FF6-E4E92B48D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662" y="1850881"/>
            <a:ext cx="1728258" cy="172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16" descr="project logo">
            <a:extLst>
              <a:ext uri="{FF2B5EF4-FFF2-40B4-BE49-F238E27FC236}">
                <a16:creationId xmlns:a16="http://schemas.microsoft.com/office/drawing/2014/main" id="{DAED2EBB-2B5A-E6F4-1E36-8CDB3C477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406" y="2067009"/>
            <a:ext cx="1208662" cy="12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18" descr="project logo">
            <a:extLst>
              <a:ext uri="{FF2B5EF4-FFF2-40B4-BE49-F238E27FC236}">
                <a16:creationId xmlns:a16="http://schemas.microsoft.com/office/drawing/2014/main" id="{4E48E87B-36D9-914E-CAA2-929D0D93F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73" y="2542448"/>
            <a:ext cx="1812146" cy="181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20" descr="project logo">
            <a:extLst>
              <a:ext uri="{FF2B5EF4-FFF2-40B4-BE49-F238E27FC236}">
                <a16:creationId xmlns:a16="http://schemas.microsoft.com/office/drawing/2014/main" id="{8DC83CA4-8E3F-D315-4A26-DC6ACDD38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997" y="2811631"/>
            <a:ext cx="1216776" cy="121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22" descr="project logo">
            <a:extLst>
              <a:ext uri="{FF2B5EF4-FFF2-40B4-BE49-F238E27FC236}">
                <a16:creationId xmlns:a16="http://schemas.microsoft.com/office/drawing/2014/main" id="{B9919992-C154-1394-2F28-E826DEF36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684" y="2733571"/>
            <a:ext cx="1629049" cy="162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24" descr="project logo">
            <a:extLst>
              <a:ext uri="{FF2B5EF4-FFF2-40B4-BE49-F238E27FC236}">
                <a16:creationId xmlns:a16="http://schemas.microsoft.com/office/drawing/2014/main" id="{0E1C3304-E153-B366-6217-58DE580A0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472" y="2834049"/>
            <a:ext cx="1482715" cy="148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26" descr="project logo">
            <a:extLst>
              <a:ext uri="{FF2B5EF4-FFF2-40B4-BE49-F238E27FC236}">
                <a16:creationId xmlns:a16="http://schemas.microsoft.com/office/drawing/2014/main" id="{9CA43CFC-3B67-C635-2E38-D50641880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92" y="2677198"/>
            <a:ext cx="1780612" cy="178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036" descr="OpenSlice logo.">
            <a:extLst>
              <a:ext uri="{FF2B5EF4-FFF2-40B4-BE49-F238E27FC236}">
                <a16:creationId xmlns:a16="http://schemas.microsoft.com/office/drawing/2014/main" id="{35317791-1EDE-CA40-F5BE-5325A032A06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51" t="-18427" r="-2741" b="-18337"/>
          <a:stretch>
            <a:fillRect/>
          </a:stretch>
        </p:blipFill>
        <p:spPr>
          <a:xfrm>
            <a:off x="3954476" y="4269857"/>
            <a:ext cx="2141524" cy="893568"/>
          </a:xfrm>
          <a:prstGeom prst="rect">
            <a:avLst/>
          </a:prstGeom>
        </p:spPr>
      </p:pic>
      <p:pic>
        <p:nvPicPr>
          <p:cNvPr id="1038" name="Picture 6">
            <a:extLst>
              <a:ext uri="{FF2B5EF4-FFF2-40B4-BE49-F238E27FC236}">
                <a16:creationId xmlns:a16="http://schemas.microsoft.com/office/drawing/2014/main" id="{9B98E35A-1E58-BBB1-A20C-9E4FF8796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985" y="4337436"/>
            <a:ext cx="773748" cy="77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2" descr="OpenConfig">
            <a:extLst>
              <a:ext uri="{FF2B5EF4-FFF2-40B4-BE49-F238E27FC236}">
                <a16:creationId xmlns:a16="http://schemas.microsoft.com/office/drawing/2014/main" id="{E262131E-5E09-B1A4-3B9E-1A0EC815D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657" y="4525286"/>
            <a:ext cx="1875615" cy="42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30">
            <a:extLst>
              <a:ext uri="{FF2B5EF4-FFF2-40B4-BE49-F238E27FC236}">
                <a16:creationId xmlns:a16="http://schemas.microsoft.com/office/drawing/2014/main" id="{A05DB9DE-6EBF-E56D-5065-EE5A9A69F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492" y="5562450"/>
            <a:ext cx="2088208" cy="85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295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4D868-51C8-7E1F-740E-8A6FA53FC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67EAB8-1599-8992-13AF-CAAC9422D00E}"/>
              </a:ext>
            </a:extLst>
          </p:cNvPr>
          <p:cNvSpPr/>
          <p:nvPr/>
        </p:nvSpPr>
        <p:spPr>
          <a:xfrm>
            <a:off x="1115810" y="1164140"/>
            <a:ext cx="4257801" cy="1603221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9D91620-99C7-2E73-5C39-FE349158E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OpenSlice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C9A87-C625-B965-03C3-85B378BDA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7F79-DD13-4C29-AE35-333FE77EE81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F8E6B1B-D535-2125-F9B6-E4AF8E61D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321" y="2993158"/>
            <a:ext cx="5720576" cy="2671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139">
            <a:extLst>
              <a:ext uri="{FF2B5EF4-FFF2-40B4-BE49-F238E27FC236}">
                <a16:creationId xmlns:a16="http://schemas.microsoft.com/office/drawing/2014/main" id="{0F277671-936A-125A-EB4B-37E6ECCD314A}"/>
              </a:ext>
            </a:extLst>
          </p:cNvPr>
          <p:cNvSpPr txBox="1">
            <a:spLocks/>
          </p:cNvSpPr>
          <p:nvPr/>
        </p:nvSpPr>
        <p:spPr>
          <a:xfrm>
            <a:off x="6306897" y="1775637"/>
            <a:ext cx="5592466" cy="46408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  <a:defRPr sz="16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alibri" panose="020F0502020204030204" pitchFamily="34" charset="0"/>
              <a:buChar char="□"/>
              <a:defRPr sz="14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sz="12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defRPr sz="11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  <a:buClr>
                <a:schemeClr val="tx2"/>
              </a:buClr>
            </a:pPr>
            <a:r>
              <a:rPr lang="en-US" sz="2000" dirty="0">
                <a:solidFill>
                  <a:schemeClr val="tx2"/>
                </a:solidFill>
                <a:cs typeface="Poppins Medium"/>
              </a:rPr>
              <a:t>Develops an open source </a:t>
            </a:r>
            <a:r>
              <a:rPr lang="en-US" sz="2000" b="1" dirty="0">
                <a:solidFill>
                  <a:schemeClr val="tx2"/>
                </a:solidFill>
                <a:cs typeface="Poppins Medium"/>
              </a:rPr>
              <a:t>Operations Support System to deliver Network as a Service (</a:t>
            </a:r>
            <a:r>
              <a:rPr lang="en-US" sz="2000" b="1" dirty="0" err="1">
                <a:solidFill>
                  <a:schemeClr val="tx2"/>
                </a:solidFill>
                <a:cs typeface="Poppins Medium"/>
              </a:rPr>
              <a:t>NaaS</a:t>
            </a:r>
            <a:r>
              <a:rPr lang="en-US" sz="2000" b="1" dirty="0">
                <a:solidFill>
                  <a:schemeClr val="tx2"/>
                </a:solidFill>
                <a:cs typeface="Poppins Medium"/>
              </a:rPr>
              <a:t>) </a:t>
            </a:r>
          </a:p>
          <a:p>
            <a:pPr lvl="1">
              <a:lnSpc>
                <a:spcPct val="120000"/>
              </a:lnSpc>
              <a:buClr>
                <a:schemeClr val="tx2"/>
              </a:buClr>
            </a:pPr>
            <a:r>
              <a:rPr lang="en-US" sz="2000" dirty="0">
                <a:solidFill>
                  <a:schemeClr val="tx2"/>
                </a:solidFill>
              </a:rPr>
              <a:t>Since October 2023</a:t>
            </a:r>
          </a:p>
          <a:p>
            <a:pPr lvl="1">
              <a:lnSpc>
                <a:spcPct val="120000"/>
              </a:lnSpc>
              <a:buClr>
                <a:schemeClr val="tx2"/>
              </a:buClr>
            </a:pPr>
            <a:r>
              <a:rPr lang="en-US" sz="2000" dirty="0">
                <a:solidFill>
                  <a:schemeClr val="tx2"/>
                </a:solidFill>
              </a:rPr>
              <a:t>Aligned with </a:t>
            </a:r>
            <a:r>
              <a:rPr lang="en-US" sz="2000" b="1" dirty="0">
                <a:solidFill>
                  <a:schemeClr val="tx2"/>
                </a:solidFill>
              </a:rPr>
              <a:t>ETSI</a:t>
            </a:r>
            <a:r>
              <a:rPr lang="en-US" sz="2000" dirty="0">
                <a:solidFill>
                  <a:schemeClr val="tx2"/>
                </a:solidFill>
              </a:rPr>
              <a:t> ISG NFV, ZSM</a:t>
            </a:r>
            <a:r>
              <a:rPr lang="en-US" sz="2000" b="1" dirty="0">
                <a:solidFill>
                  <a:schemeClr val="tx2"/>
                </a:solidFill>
              </a:rPr>
              <a:t>, TM Forum, GSMA </a:t>
            </a:r>
            <a:r>
              <a:rPr lang="en-US" sz="2000" dirty="0">
                <a:solidFill>
                  <a:schemeClr val="tx2"/>
                </a:solidFill>
              </a:rPr>
              <a:t>and </a:t>
            </a:r>
            <a:r>
              <a:rPr lang="en-US" sz="2000" b="1" dirty="0">
                <a:solidFill>
                  <a:schemeClr val="tx2"/>
                </a:solidFill>
              </a:rPr>
              <a:t>3GPP</a:t>
            </a:r>
            <a:r>
              <a:rPr lang="en-US" sz="2000" dirty="0">
                <a:solidFill>
                  <a:schemeClr val="tx2"/>
                </a:solidFill>
              </a:rPr>
              <a:t> principles and specs</a:t>
            </a:r>
          </a:p>
          <a:p>
            <a:pPr lvl="2">
              <a:lnSpc>
                <a:spcPct val="12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  <a:cs typeface="Poppins Medium"/>
              </a:rPr>
              <a:t>Integration with </a:t>
            </a:r>
            <a:r>
              <a:rPr lang="en-US" sz="2000" b="1" dirty="0">
                <a:solidFill>
                  <a:schemeClr val="tx2"/>
                </a:solidFill>
                <a:cs typeface="Poppins Medium"/>
              </a:rPr>
              <a:t>LF Sylva, Open Source MANO, </a:t>
            </a:r>
            <a:r>
              <a:rPr lang="en-US" sz="2000" b="1" dirty="0" err="1">
                <a:solidFill>
                  <a:schemeClr val="tx2"/>
                </a:solidFill>
                <a:cs typeface="Poppins Medium"/>
              </a:rPr>
              <a:t>TeraFlowSDN</a:t>
            </a:r>
            <a:r>
              <a:rPr lang="en-US" sz="2000" b="1" dirty="0">
                <a:solidFill>
                  <a:schemeClr val="tx2"/>
                </a:solidFill>
                <a:cs typeface="Poppins Medium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cs typeface="Poppins Medium"/>
              </a:rPr>
              <a:t>OpenCAPIF</a:t>
            </a:r>
            <a:r>
              <a:rPr lang="en-US" sz="2000" b="1" dirty="0">
                <a:solidFill>
                  <a:schemeClr val="tx2"/>
                </a:solidFill>
                <a:cs typeface="Poppins Medium"/>
              </a:rPr>
              <a:t>, CAMARA</a:t>
            </a:r>
            <a:endParaRPr lang="en-US" sz="2000" b="1" dirty="0">
              <a:solidFill>
                <a:schemeClr val="tx2"/>
              </a:solidFill>
              <a:ea typeface="Calibri"/>
            </a:endParaRPr>
          </a:p>
          <a:p>
            <a:pPr lvl="1">
              <a:lnSpc>
                <a:spcPct val="120000"/>
              </a:lnSpc>
              <a:buClr>
                <a:schemeClr val="tx2"/>
              </a:buClr>
            </a:pPr>
            <a:r>
              <a:rPr lang="en-US" sz="2400" dirty="0">
                <a:solidFill>
                  <a:schemeClr val="tx2"/>
                </a:solidFill>
              </a:rPr>
              <a:t>SW License: Apache License 2.0 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7" name="Picture 6" descr="OpenSlice logo.">
            <a:extLst>
              <a:ext uri="{FF2B5EF4-FFF2-40B4-BE49-F238E27FC236}">
                <a16:creationId xmlns:a16="http://schemas.microsoft.com/office/drawing/2014/main" id="{C760A134-06FF-E5D4-EDDC-F6866C28AE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912" y="1388365"/>
            <a:ext cx="3722669" cy="1222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90863A-5354-547C-C42B-59AE503A871F}"/>
              </a:ext>
            </a:extLst>
          </p:cNvPr>
          <p:cNvSpPr txBox="1"/>
          <p:nvPr/>
        </p:nvSpPr>
        <p:spPr>
          <a:xfrm>
            <a:off x="2398535" y="5891186"/>
            <a:ext cx="209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https://osl.etsi.org</a:t>
            </a:r>
          </a:p>
        </p:txBody>
      </p:sp>
    </p:spTree>
    <p:extLst>
      <p:ext uri="{BB962C8B-B14F-4D97-AF65-F5344CB8AC3E}">
        <p14:creationId xmlns:p14="http://schemas.microsoft.com/office/powerpoint/2010/main" val="3082587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3237E-8B17-93F9-005C-D7F9D867B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3280-D1EB-00A9-C85F-5307EFA65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40" y="229160"/>
            <a:ext cx="8515281" cy="565808"/>
          </a:xfrm>
        </p:spPr>
        <p:txBody>
          <a:bodyPr/>
          <a:lstStyle/>
          <a:p>
            <a:r>
              <a:rPr lang="en-GB">
                <a:cs typeface="Poppins"/>
              </a:rPr>
              <a:t>The SDG OpenSlice Ecosystem </a:t>
            </a:r>
          </a:p>
        </p:txBody>
      </p:sp>
      <p:pic>
        <p:nvPicPr>
          <p:cNvPr id="27" name="Picture 26" descr="OpenSlice logo.">
            <a:extLst>
              <a:ext uri="{FF2B5EF4-FFF2-40B4-BE49-F238E27FC236}">
                <a16:creationId xmlns:a16="http://schemas.microsoft.com/office/drawing/2014/main" id="{C8265E98-8124-20F9-8FB1-F2B5E4C53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51" t="-18427" r="-2741" b="-18337"/>
          <a:stretch>
            <a:fillRect/>
          </a:stretch>
        </p:blipFill>
        <p:spPr>
          <a:xfrm>
            <a:off x="6714324" y="32714"/>
            <a:ext cx="2068631" cy="8631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3651829-75BA-13F2-CD1B-CB0BD330B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148" y="1098074"/>
            <a:ext cx="686067" cy="749154"/>
          </a:xfrm>
          <a:prstGeom prst="rect">
            <a:avLst/>
          </a:prstGeom>
        </p:spPr>
      </p:pic>
      <p:pic>
        <p:nvPicPr>
          <p:cNvPr id="32" name="Picture 31" descr="3GPP logo.">
            <a:extLst>
              <a:ext uri="{FF2B5EF4-FFF2-40B4-BE49-F238E27FC236}">
                <a16:creationId xmlns:a16="http://schemas.microsoft.com/office/drawing/2014/main" id="{DC83CDB9-DCA2-84CB-EB88-A3AD9A9AD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21" y="1200866"/>
            <a:ext cx="1017750" cy="602461"/>
          </a:xfrm>
          <a:prstGeom prst="rect">
            <a:avLst/>
          </a:prstGeom>
        </p:spPr>
      </p:pic>
      <p:pic>
        <p:nvPicPr>
          <p:cNvPr id="35" name="Graphic 34" descr="ETSI logo.">
            <a:extLst>
              <a:ext uri="{FF2B5EF4-FFF2-40B4-BE49-F238E27FC236}">
                <a16:creationId xmlns:a16="http://schemas.microsoft.com/office/drawing/2014/main" id="{FE73CCCE-0429-85F3-E28E-E272B8C4D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1583" y="1255612"/>
            <a:ext cx="1697757" cy="533291"/>
          </a:xfrm>
          <a:prstGeom prst="rect">
            <a:avLst/>
          </a:prstGeom>
        </p:spPr>
      </p:pic>
      <p:pic>
        <p:nvPicPr>
          <p:cNvPr id="36" name="Picture 4" descr="Camara | The Telco Global API Alliance">
            <a:extLst>
              <a:ext uri="{FF2B5EF4-FFF2-40B4-BE49-F238E27FC236}">
                <a16:creationId xmlns:a16="http://schemas.microsoft.com/office/drawing/2014/main" id="{4801D1DB-B4C7-AE47-08FA-904A12239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393" y="4582984"/>
            <a:ext cx="1502642" cy="2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OpenAirInterface">
            <a:extLst>
              <a:ext uri="{FF2B5EF4-FFF2-40B4-BE49-F238E27FC236}">
                <a16:creationId xmlns:a16="http://schemas.microsoft.com/office/drawing/2014/main" id="{1D762345-C757-99F0-A75A-44FF6904E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14" y="4347254"/>
            <a:ext cx="1299491" cy="49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Kubernetes Logo et symbole, sens, histoire, PNG, marque">
            <a:extLst>
              <a:ext uri="{FF2B5EF4-FFF2-40B4-BE49-F238E27FC236}">
                <a16:creationId xmlns:a16="http://schemas.microsoft.com/office/drawing/2014/main" id="{145144B7-8BC1-6FFB-EA3E-6D28E2779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772" y="4576306"/>
            <a:ext cx="1092856" cy="61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20249B6-B57D-533A-758F-FE0024FA057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0953" y="4388731"/>
            <a:ext cx="1299491" cy="70697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0757658-2E4E-B77A-EF06-DBFA080FF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713" y="5718061"/>
            <a:ext cx="614873" cy="671413"/>
          </a:xfrm>
          <a:prstGeom prst="rect">
            <a:avLst/>
          </a:prstGeom>
        </p:spPr>
      </p:pic>
      <p:pic>
        <p:nvPicPr>
          <p:cNvPr id="41" name="Picture 8" descr="Linux Foundation - inovex GmbH">
            <a:extLst>
              <a:ext uri="{FF2B5EF4-FFF2-40B4-BE49-F238E27FC236}">
                <a16:creationId xmlns:a16="http://schemas.microsoft.com/office/drawing/2014/main" id="{7965359F-05BE-701C-5EE3-46F83540E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342" y="5601351"/>
            <a:ext cx="1560496" cy="87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>
            <a:extLst>
              <a:ext uri="{FF2B5EF4-FFF2-40B4-BE49-F238E27FC236}">
                <a16:creationId xmlns:a16="http://schemas.microsoft.com/office/drawing/2014/main" id="{14DD3CF5-10D2-21C2-62ED-DA153378A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255" y="1248044"/>
            <a:ext cx="1586442" cy="35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AMAZING-6G">
            <a:extLst>
              <a:ext uri="{FF2B5EF4-FFF2-40B4-BE49-F238E27FC236}">
                <a16:creationId xmlns:a16="http://schemas.microsoft.com/office/drawing/2014/main" id="{D4F1ED25-1962-C0F4-0CE5-E242A0BA7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790" y="1883120"/>
            <a:ext cx="1064142" cy="106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SUSTAIN-6G">
            <a:extLst>
              <a:ext uri="{FF2B5EF4-FFF2-40B4-BE49-F238E27FC236}">
                <a16:creationId xmlns:a16="http://schemas.microsoft.com/office/drawing/2014/main" id="{DB891B33-3B45-A0AC-8838-E336646A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652" y="1696393"/>
            <a:ext cx="1559314" cy="155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COP-PILOT">
            <a:extLst>
              <a:ext uri="{FF2B5EF4-FFF2-40B4-BE49-F238E27FC236}">
                <a16:creationId xmlns:a16="http://schemas.microsoft.com/office/drawing/2014/main" id="{919E9BF0-0EDD-9EE1-749F-142B41565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451" y="1618645"/>
            <a:ext cx="1711098" cy="171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ACROSS">
            <a:extLst>
              <a:ext uri="{FF2B5EF4-FFF2-40B4-BE49-F238E27FC236}">
                <a16:creationId xmlns:a16="http://schemas.microsoft.com/office/drawing/2014/main" id="{807E49BC-86FE-D3E3-8EDB-5618B3B82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079" y="1755665"/>
            <a:ext cx="1455734" cy="145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0" descr="FIDAL">
            <a:extLst>
              <a:ext uri="{FF2B5EF4-FFF2-40B4-BE49-F238E27FC236}">
                <a16:creationId xmlns:a16="http://schemas.microsoft.com/office/drawing/2014/main" id="{1BC19FCD-8570-7ED5-38A9-B0873C719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517" y="1972004"/>
            <a:ext cx="1027115" cy="102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IMAGINE-B5G">
            <a:extLst>
              <a:ext uri="{FF2B5EF4-FFF2-40B4-BE49-F238E27FC236}">
                <a16:creationId xmlns:a16="http://schemas.microsoft.com/office/drawing/2014/main" id="{F6BB7A25-0077-F689-DCFA-FA0EE6A0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648" y="1893959"/>
            <a:ext cx="1360913" cy="136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P2CODE">
            <a:extLst>
              <a:ext uri="{FF2B5EF4-FFF2-40B4-BE49-F238E27FC236}">
                <a16:creationId xmlns:a16="http://schemas.microsoft.com/office/drawing/2014/main" id="{492586C5-F556-9863-48E1-C46307D3A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576" y="2849250"/>
            <a:ext cx="1190670" cy="119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NANCY">
            <a:extLst>
              <a:ext uri="{FF2B5EF4-FFF2-40B4-BE49-F238E27FC236}">
                <a16:creationId xmlns:a16="http://schemas.microsoft.com/office/drawing/2014/main" id="{2E5AEC55-9E29-64FD-6570-91CF0D3CD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172" y="3042274"/>
            <a:ext cx="1034061" cy="103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RIGOUROUS">
            <a:extLst>
              <a:ext uri="{FF2B5EF4-FFF2-40B4-BE49-F238E27FC236}">
                <a16:creationId xmlns:a16="http://schemas.microsoft.com/office/drawing/2014/main" id="{B1B0CF95-244F-ACFB-666D-DD1A67E77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266" y="3026064"/>
            <a:ext cx="1052318" cy="105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4" descr="VERGE">
            <a:extLst>
              <a:ext uri="{FF2B5EF4-FFF2-40B4-BE49-F238E27FC236}">
                <a16:creationId xmlns:a16="http://schemas.microsoft.com/office/drawing/2014/main" id="{14FB264F-54B5-8E53-1D1E-2843EBEAF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895" y="2940354"/>
            <a:ext cx="1208662" cy="12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6" descr="5GASP">
            <a:extLst>
              <a:ext uri="{FF2B5EF4-FFF2-40B4-BE49-F238E27FC236}">
                <a16:creationId xmlns:a16="http://schemas.microsoft.com/office/drawing/2014/main" id="{09BB5B6C-26CF-0ADC-1E41-D23EEFDFA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462" y="2521633"/>
            <a:ext cx="1965804" cy="196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 descr="OpenCAPIF logo">
            <a:extLst>
              <a:ext uri="{FF2B5EF4-FFF2-40B4-BE49-F238E27FC236}">
                <a16:creationId xmlns:a16="http://schemas.microsoft.com/office/drawing/2014/main" id="{8A20BB1E-0048-FEF3-2055-60C5B663FDC6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17" t="-13455" r="-3331" b="-8753"/>
          <a:stretch>
            <a:fillRect/>
          </a:stretch>
        </p:blipFill>
        <p:spPr>
          <a:xfrm>
            <a:off x="7748640" y="4487437"/>
            <a:ext cx="1487843" cy="518789"/>
          </a:xfrm>
          <a:prstGeom prst="rect">
            <a:avLst/>
          </a:prstGeom>
        </p:spPr>
      </p:pic>
      <p:pic>
        <p:nvPicPr>
          <p:cNvPr id="57" name="Picture 56" descr="Open Source MANO.">
            <a:extLst>
              <a:ext uri="{FF2B5EF4-FFF2-40B4-BE49-F238E27FC236}">
                <a16:creationId xmlns:a16="http://schemas.microsoft.com/office/drawing/2014/main" id="{C7932EA8-1A75-9736-058F-E717DF78BBE2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77" t="-7585" r="-4064" b="-7782"/>
          <a:stretch>
            <a:fillRect/>
          </a:stretch>
        </p:blipFill>
        <p:spPr>
          <a:xfrm>
            <a:off x="10671173" y="4445349"/>
            <a:ext cx="1185952" cy="608271"/>
          </a:xfrm>
          <a:prstGeom prst="rect">
            <a:avLst/>
          </a:prstGeom>
        </p:spPr>
      </p:pic>
      <p:pic>
        <p:nvPicPr>
          <p:cNvPr id="58" name="Picture 57" descr="TeraFlow logo.">
            <a:extLst>
              <a:ext uri="{FF2B5EF4-FFF2-40B4-BE49-F238E27FC236}">
                <a16:creationId xmlns:a16="http://schemas.microsoft.com/office/drawing/2014/main" id="{4D167890-D4A5-60CC-BB35-EE562B997639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28" t="-12216" r="-7234" b="-9406"/>
          <a:stretch>
            <a:fillRect/>
          </a:stretch>
        </p:blipFill>
        <p:spPr>
          <a:xfrm>
            <a:off x="9405482" y="4388731"/>
            <a:ext cx="1065249" cy="694894"/>
          </a:xfrm>
          <a:prstGeom prst="rect">
            <a:avLst/>
          </a:prstGeom>
        </p:spPr>
      </p:pic>
      <p:pic>
        <p:nvPicPr>
          <p:cNvPr id="59" name="Picture 4" descr="Sylva-projects · GitLab">
            <a:extLst>
              <a:ext uri="{FF2B5EF4-FFF2-40B4-BE49-F238E27FC236}">
                <a16:creationId xmlns:a16="http://schemas.microsoft.com/office/drawing/2014/main" id="{CD644C35-8942-7490-5E86-F349BD008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108" y="4601523"/>
            <a:ext cx="697455" cy="58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>
            <a:extLst>
              <a:ext uri="{FF2B5EF4-FFF2-40B4-BE49-F238E27FC236}">
                <a16:creationId xmlns:a16="http://schemas.microsoft.com/office/drawing/2014/main" id="{C43B3261-A513-FB57-1275-5D361AE75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192" y="5841545"/>
            <a:ext cx="1586442" cy="35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8" descr="World Broadband Network Development | Association Membership">
            <a:extLst>
              <a:ext uri="{FF2B5EF4-FFF2-40B4-BE49-F238E27FC236}">
                <a16:creationId xmlns:a16="http://schemas.microsoft.com/office/drawing/2014/main" id="{75A4EDA1-F40D-CB42-808E-E93C0E7AB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813" y="5703980"/>
            <a:ext cx="1834816" cy="65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Contenidor de text 2">
            <a:extLst>
              <a:ext uri="{FF2B5EF4-FFF2-40B4-BE49-F238E27FC236}">
                <a16:creationId xmlns:a16="http://schemas.microsoft.com/office/drawing/2014/main" id="{B85D4DAE-3960-899D-3ACB-EA4E06382395}"/>
              </a:ext>
            </a:extLst>
          </p:cNvPr>
          <p:cNvSpPr txBox="1">
            <a:spLocks/>
          </p:cNvSpPr>
          <p:nvPr/>
        </p:nvSpPr>
        <p:spPr>
          <a:xfrm>
            <a:off x="288456" y="919429"/>
            <a:ext cx="10012162" cy="5802045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Specifications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Research </a:t>
            </a:r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Open Source 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Partnerships </a:t>
            </a:r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683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9C5AD-A4D9-6FD4-4B6E-F98FE0780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4E0FAF-9A6D-EC49-510F-5871251CF842}"/>
              </a:ext>
            </a:extLst>
          </p:cNvPr>
          <p:cNvSpPr/>
          <p:nvPr/>
        </p:nvSpPr>
        <p:spPr>
          <a:xfrm>
            <a:off x="817723" y="1389727"/>
            <a:ext cx="4596170" cy="160724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0BA18E-5446-FA79-15D8-829E3EF06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OpenCAPIF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A5B45A-AAC5-1436-4D4F-CF6AFC941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DF47B-3BED-4C75-ACAB-4344E1B376FE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6" name="Picture 2" descr="No alternative text description for this image">
            <a:extLst>
              <a:ext uri="{FF2B5EF4-FFF2-40B4-BE49-F238E27FC236}">
                <a16:creationId xmlns:a16="http://schemas.microsoft.com/office/drawing/2014/main" id="{DB77A49E-2809-55B0-5AC9-19BD979BF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3747" y="3351559"/>
            <a:ext cx="5978777" cy="2622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Open CAPIF logo.">
            <a:extLst>
              <a:ext uri="{FF2B5EF4-FFF2-40B4-BE49-F238E27FC236}">
                <a16:creationId xmlns:a16="http://schemas.microsoft.com/office/drawing/2014/main" id="{560D86AD-6A32-2B43-BFE7-B4EBD8C297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478" y="1522846"/>
            <a:ext cx="4298823" cy="1322714"/>
          </a:xfrm>
          <a:prstGeom prst="rect">
            <a:avLst/>
          </a:prstGeom>
        </p:spPr>
      </p:pic>
      <p:sp>
        <p:nvSpPr>
          <p:cNvPr id="5" name="Text Placeholder 139">
            <a:extLst>
              <a:ext uri="{FF2B5EF4-FFF2-40B4-BE49-F238E27FC236}">
                <a16:creationId xmlns:a16="http://schemas.microsoft.com/office/drawing/2014/main" id="{F547B5CF-9012-CFFB-A3F6-089110B243C1}"/>
              </a:ext>
            </a:extLst>
          </p:cNvPr>
          <p:cNvSpPr txBox="1">
            <a:spLocks/>
          </p:cNvSpPr>
          <p:nvPr/>
        </p:nvSpPr>
        <p:spPr>
          <a:xfrm>
            <a:off x="6332524" y="1669312"/>
            <a:ext cx="5592466" cy="47003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  <a:defRPr sz="16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alibri" panose="020F0502020204030204" pitchFamily="34" charset="0"/>
              <a:buChar char="□"/>
              <a:defRPr sz="14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sz="12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defRPr sz="11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  <a:buClrTx/>
            </a:pPr>
            <a:r>
              <a:rPr lang="en-GB" sz="2400" dirty="0">
                <a:solidFill>
                  <a:schemeClr val="tx2"/>
                </a:solidFill>
              </a:rPr>
              <a:t>Develops an open source Common API Framework (CAPIF) as defined by 3GPP allowing to expose and invoke APIs in a secure and consistent way </a:t>
            </a:r>
          </a:p>
          <a:p>
            <a:pPr lvl="1">
              <a:lnSpc>
                <a:spcPct val="120000"/>
              </a:lnSpc>
              <a:buClrTx/>
            </a:pPr>
            <a:r>
              <a:rPr lang="en-GB" sz="2400" dirty="0">
                <a:solidFill>
                  <a:schemeClr val="tx2"/>
                </a:solidFill>
              </a:rPr>
              <a:t>Since January 2024</a:t>
            </a:r>
          </a:p>
          <a:p>
            <a:pPr lvl="1">
              <a:lnSpc>
                <a:spcPct val="120000"/>
              </a:lnSpc>
              <a:buClrTx/>
            </a:pPr>
            <a:r>
              <a:rPr lang="en-GB" sz="2400" dirty="0">
                <a:solidFill>
                  <a:schemeClr val="tx2"/>
                </a:solidFill>
              </a:rPr>
              <a:t>Aligned and contributing to 3GPP, ETSI MEC</a:t>
            </a:r>
          </a:p>
          <a:p>
            <a:pPr lvl="1">
              <a:lnSpc>
                <a:spcPct val="120000"/>
              </a:lnSpc>
              <a:buClrTx/>
            </a:pPr>
            <a:r>
              <a:rPr lang="en-GB" sz="2400" dirty="0">
                <a:solidFill>
                  <a:schemeClr val="tx2"/>
                </a:solidFill>
              </a:rPr>
              <a:t>SW License: Apache License 2.0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165D2-5DA4-CA5B-0831-62A4F1428DD3}"/>
              </a:ext>
            </a:extLst>
          </p:cNvPr>
          <p:cNvSpPr txBox="1"/>
          <p:nvPr/>
        </p:nvSpPr>
        <p:spPr>
          <a:xfrm>
            <a:off x="2478747" y="6000329"/>
            <a:ext cx="209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https://ocf.etsi.org</a:t>
            </a:r>
          </a:p>
        </p:txBody>
      </p:sp>
    </p:spTree>
    <p:extLst>
      <p:ext uri="{BB962C8B-B14F-4D97-AF65-F5344CB8AC3E}">
        <p14:creationId xmlns:p14="http://schemas.microsoft.com/office/powerpoint/2010/main" val="704368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5D352-89E8-AD42-0837-BA7B73734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54B52-EEC9-2EF6-1788-7E8F5E9E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SDG OpenCAPIF Ecosystem </a:t>
            </a:r>
          </a:p>
        </p:txBody>
      </p:sp>
      <p:pic>
        <p:nvPicPr>
          <p:cNvPr id="3" name="Picture 2" descr="OpenCAPIF logo">
            <a:extLst>
              <a:ext uri="{FF2B5EF4-FFF2-40B4-BE49-F238E27FC236}">
                <a16:creationId xmlns:a16="http://schemas.microsoft.com/office/drawing/2014/main" id="{F8451BF3-9A86-A34B-C4D9-7E726B37E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17" t="-13455" r="-3331" b="-8753"/>
          <a:stretch>
            <a:fillRect/>
          </a:stretch>
        </p:blipFill>
        <p:spPr>
          <a:xfrm>
            <a:off x="6605465" y="105588"/>
            <a:ext cx="2238855" cy="780656"/>
          </a:xfrm>
          <a:prstGeom prst="rect">
            <a:avLst/>
          </a:prstGeom>
        </p:spPr>
      </p:pic>
      <p:sp>
        <p:nvSpPr>
          <p:cNvPr id="38" name="Contenidor de text 2">
            <a:extLst>
              <a:ext uri="{FF2B5EF4-FFF2-40B4-BE49-F238E27FC236}">
                <a16:creationId xmlns:a16="http://schemas.microsoft.com/office/drawing/2014/main" id="{61289537-5AEF-727A-6E75-80FA77CBFEDB}"/>
              </a:ext>
            </a:extLst>
          </p:cNvPr>
          <p:cNvSpPr txBox="1">
            <a:spLocks/>
          </p:cNvSpPr>
          <p:nvPr/>
        </p:nvSpPr>
        <p:spPr>
          <a:xfrm>
            <a:off x="458584" y="1084749"/>
            <a:ext cx="10012162" cy="5636725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tx2"/>
                </a:solidFill>
              </a:rPr>
              <a:t>Specifications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Research </a:t>
            </a:r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API Providers</a:t>
            </a:r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API Invokers</a:t>
            </a:r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Open Source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Partnerships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40" name="Picture 39" descr="3GPP logo.">
            <a:extLst>
              <a:ext uri="{FF2B5EF4-FFF2-40B4-BE49-F238E27FC236}">
                <a16:creationId xmlns:a16="http://schemas.microsoft.com/office/drawing/2014/main" id="{7CD357CC-70B9-5035-30D2-955CCD4315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09" y="1115158"/>
            <a:ext cx="983242" cy="582034"/>
          </a:xfrm>
          <a:prstGeom prst="rect">
            <a:avLst/>
          </a:prstGeom>
        </p:spPr>
      </p:pic>
      <p:pic>
        <p:nvPicPr>
          <p:cNvPr id="42" name="Graphic 41" descr="ETSI logo.">
            <a:extLst>
              <a:ext uri="{FF2B5EF4-FFF2-40B4-BE49-F238E27FC236}">
                <a16:creationId xmlns:a16="http://schemas.microsoft.com/office/drawing/2014/main" id="{39ACA947-5909-1484-F0DC-BD909C6698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72890" y="1114798"/>
            <a:ext cx="1474532" cy="46317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1E94F5E-32E5-352A-9679-6C714F843A4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96962" y="3698660"/>
            <a:ext cx="1299491" cy="706977"/>
          </a:xfrm>
          <a:prstGeom prst="rect">
            <a:avLst/>
          </a:prstGeom>
        </p:spPr>
      </p:pic>
      <p:pic>
        <p:nvPicPr>
          <p:cNvPr id="45" name="Picture 2" descr="COALESCE-6G">
            <a:extLst>
              <a:ext uri="{FF2B5EF4-FFF2-40B4-BE49-F238E27FC236}">
                <a16:creationId xmlns:a16="http://schemas.microsoft.com/office/drawing/2014/main" id="{7BBB0512-CC2D-72DE-2C73-2FEFBD9FE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155" y="1861080"/>
            <a:ext cx="846546" cy="84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ENVELOPE">
            <a:extLst>
              <a:ext uri="{FF2B5EF4-FFF2-40B4-BE49-F238E27FC236}">
                <a16:creationId xmlns:a16="http://schemas.microsoft.com/office/drawing/2014/main" id="{A15E4BDF-CD5A-35FE-6B08-E1381753E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007" y="1246552"/>
            <a:ext cx="1928288" cy="192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6G-VERSUS">
            <a:extLst>
              <a:ext uri="{FF2B5EF4-FFF2-40B4-BE49-F238E27FC236}">
                <a16:creationId xmlns:a16="http://schemas.microsoft.com/office/drawing/2014/main" id="{26FC3E15-55EB-A921-2096-4B2BC2545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269" y="1617741"/>
            <a:ext cx="1293059" cy="129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AMAZING-6G">
            <a:extLst>
              <a:ext uri="{FF2B5EF4-FFF2-40B4-BE49-F238E27FC236}">
                <a16:creationId xmlns:a16="http://schemas.microsoft.com/office/drawing/2014/main" id="{462FC045-945D-F0E1-EE41-B2C5553BF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954" y="1747761"/>
            <a:ext cx="1064142" cy="106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IMAGINE-B5G">
            <a:extLst>
              <a:ext uri="{FF2B5EF4-FFF2-40B4-BE49-F238E27FC236}">
                <a16:creationId xmlns:a16="http://schemas.microsoft.com/office/drawing/2014/main" id="{99C47EDF-F335-AF20-FB63-D3EE0AAC5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433" y="1519904"/>
            <a:ext cx="1360913" cy="136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 descr="ORIGAMI">
            <a:extLst>
              <a:ext uri="{FF2B5EF4-FFF2-40B4-BE49-F238E27FC236}">
                <a16:creationId xmlns:a16="http://schemas.microsoft.com/office/drawing/2014/main" id="{A05BC397-CB6C-DA22-6118-7C7E2DD77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370" y="1582084"/>
            <a:ext cx="1185961" cy="118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4" descr="SAFE-6G">
            <a:extLst>
              <a:ext uri="{FF2B5EF4-FFF2-40B4-BE49-F238E27FC236}">
                <a16:creationId xmlns:a16="http://schemas.microsoft.com/office/drawing/2014/main" id="{4CFA7F74-635A-A721-7C0C-D0CA13AFC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12" y="2523181"/>
            <a:ext cx="958357" cy="95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6" descr="SUNRISE-6G">
            <a:extLst>
              <a:ext uri="{FF2B5EF4-FFF2-40B4-BE49-F238E27FC236}">
                <a16:creationId xmlns:a16="http://schemas.microsoft.com/office/drawing/2014/main" id="{BEDE3BB9-1685-4949-9E49-C947BBE65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751" y="2509219"/>
            <a:ext cx="977169" cy="97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8" descr="6G-SANDBOX">
            <a:extLst>
              <a:ext uri="{FF2B5EF4-FFF2-40B4-BE49-F238E27FC236}">
                <a16:creationId xmlns:a16="http://schemas.microsoft.com/office/drawing/2014/main" id="{1813C6B3-76E5-D274-D093-3D2B47E29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972" y="2504498"/>
            <a:ext cx="1124041" cy="112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0" descr="FIDAL">
            <a:extLst>
              <a:ext uri="{FF2B5EF4-FFF2-40B4-BE49-F238E27FC236}">
                <a16:creationId xmlns:a16="http://schemas.microsoft.com/office/drawing/2014/main" id="{87EF7D21-6F72-E6FE-2B4A-1183EF46B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380" y="2513872"/>
            <a:ext cx="968425" cy="9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2" descr="6GDIFERENTE">
            <a:extLst>
              <a:ext uri="{FF2B5EF4-FFF2-40B4-BE49-F238E27FC236}">
                <a16:creationId xmlns:a16="http://schemas.microsoft.com/office/drawing/2014/main" id="{A70146BE-2647-8DB7-B746-88129D2EA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24" y="2621762"/>
            <a:ext cx="925345" cy="92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4" descr="NAAS6G">
            <a:extLst>
              <a:ext uri="{FF2B5EF4-FFF2-40B4-BE49-F238E27FC236}">
                <a16:creationId xmlns:a16="http://schemas.microsoft.com/office/drawing/2014/main" id="{F74CC898-E027-C47A-524A-3C8EBD9A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84" y="2523181"/>
            <a:ext cx="1019881" cy="101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E62436B-425D-9E1C-80D8-4436AF976E0C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E5E7EB"/>
              </a:clrFrom>
              <a:clrTo>
                <a:srgbClr val="E5E7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5861" y="3600551"/>
            <a:ext cx="670408" cy="70697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ECE0CE1-256F-1C48-7E88-CA70CDE5BD7D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1234" y="3659574"/>
            <a:ext cx="710391" cy="71039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DD7A4F2-E7FC-5776-2B74-514C845BA3F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82769" y="3620333"/>
            <a:ext cx="822696" cy="79963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0F3671F-42E2-7CC7-AE3D-197AB8FB7747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9867" y="4592141"/>
            <a:ext cx="439840" cy="446094"/>
          </a:xfrm>
          <a:prstGeom prst="rect">
            <a:avLst/>
          </a:prstGeom>
        </p:spPr>
      </p:pic>
      <p:pic>
        <p:nvPicPr>
          <p:cNvPr id="61" name="Picture 6" descr="5G-SIEM">
            <a:extLst>
              <a:ext uri="{FF2B5EF4-FFF2-40B4-BE49-F238E27FC236}">
                <a16:creationId xmlns:a16="http://schemas.microsoft.com/office/drawing/2014/main" id="{EAE9420A-1A99-03E5-3B20-63BC93D57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026" y="4598480"/>
            <a:ext cx="491484" cy="49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9001D3C-FC2F-DB24-964B-529218F73D26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4677" y="4419678"/>
            <a:ext cx="822696" cy="79963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BF6D98F-ECF3-A307-32B8-8277EA363DF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6645" y="5219309"/>
            <a:ext cx="1299491" cy="706977"/>
          </a:xfrm>
          <a:prstGeom prst="rect">
            <a:avLst/>
          </a:prstGeom>
        </p:spPr>
      </p:pic>
      <p:pic>
        <p:nvPicPr>
          <p:cNvPr id="1024" name="Picture 1023" descr="A picture containing graphics, graphic design, font, screenshot&#10;&#10;Description automatically generated">
            <a:extLst>
              <a:ext uri="{FF2B5EF4-FFF2-40B4-BE49-F238E27FC236}">
                <a16:creationId xmlns:a16="http://schemas.microsoft.com/office/drawing/2014/main" id="{480A7750-A7CC-926F-E0F6-D41EB01B3BF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621" y="5337396"/>
            <a:ext cx="1462474" cy="480077"/>
          </a:xfrm>
          <a:prstGeom prst="rect">
            <a:avLst/>
          </a:prstGeom>
        </p:spPr>
      </p:pic>
      <p:pic>
        <p:nvPicPr>
          <p:cNvPr id="1025" name="Picture 10">
            <a:extLst>
              <a:ext uri="{FF2B5EF4-FFF2-40B4-BE49-F238E27FC236}">
                <a16:creationId xmlns:a16="http://schemas.microsoft.com/office/drawing/2014/main" id="{480B0E1D-E4D3-FDE7-8465-C6CDB71F5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621" y="6205172"/>
            <a:ext cx="1586442" cy="35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026" descr="A picture containing graphics, graphic design, font, screenshot&#10;&#10;Description automatically generated">
            <a:extLst>
              <a:ext uri="{FF2B5EF4-FFF2-40B4-BE49-F238E27FC236}">
                <a16:creationId xmlns:a16="http://schemas.microsoft.com/office/drawing/2014/main" id="{15540C33-6082-2539-5BF0-FF00C713616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007" y="4577827"/>
            <a:ext cx="1462474" cy="480077"/>
          </a:xfrm>
          <a:prstGeom prst="rect">
            <a:avLst/>
          </a:prstGeom>
        </p:spPr>
      </p:pic>
      <p:pic>
        <p:nvPicPr>
          <p:cNvPr id="1028" name="Picture 2" descr="OpenAirInterface">
            <a:extLst>
              <a:ext uri="{FF2B5EF4-FFF2-40B4-BE49-F238E27FC236}">
                <a16:creationId xmlns:a16="http://schemas.microsoft.com/office/drawing/2014/main" id="{E6D026CC-F0C0-E660-B58C-3C720F2B2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328" y="5163316"/>
            <a:ext cx="1705337" cy="65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8" descr="Linux Foundation - inovex GmbH">
            <a:extLst>
              <a:ext uri="{FF2B5EF4-FFF2-40B4-BE49-F238E27FC236}">
                <a16:creationId xmlns:a16="http://schemas.microsoft.com/office/drawing/2014/main" id="{AAA59C2E-AC6D-5CE7-5543-2977DDEF2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07" y="5907409"/>
            <a:ext cx="1560496" cy="87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924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1B66B-57BF-D6B1-8A33-4BAB6AA64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68F2E44-14F8-0A50-4233-4521F1482ACE}"/>
              </a:ext>
            </a:extLst>
          </p:cNvPr>
          <p:cNvSpPr/>
          <p:nvPr/>
        </p:nvSpPr>
        <p:spPr>
          <a:xfrm>
            <a:off x="1027189" y="1538356"/>
            <a:ext cx="4640480" cy="173212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279DB2-21CE-6C7F-26D9-A73F83E0F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OpenOP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5CBCCF-74FD-EC13-EFC4-091AF09F5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DF47B-3BED-4C75-ACAB-4344E1B376FE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CBD385-6D1C-2FF9-DAEA-83F59E56C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15" y="3481034"/>
            <a:ext cx="5223732" cy="2771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4E27678D-09FF-F2FD-BCE2-B0F48D405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09" y="1694879"/>
            <a:ext cx="4324943" cy="1497541"/>
          </a:xfrm>
          <a:prstGeom prst="rect">
            <a:avLst/>
          </a:prstGeom>
        </p:spPr>
      </p:pic>
      <p:sp>
        <p:nvSpPr>
          <p:cNvPr id="10" name="Text Placeholder 139">
            <a:extLst>
              <a:ext uri="{FF2B5EF4-FFF2-40B4-BE49-F238E27FC236}">
                <a16:creationId xmlns:a16="http://schemas.microsoft.com/office/drawing/2014/main" id="{4AA9B609-33E9-E115-4DAC-57B9F0C2EF8F}"/>
              </a:ext>
            </a:extLst>
          </p:cNvPr>
          <p:cNvSpPr txBox="1">
            <a:spLocks/>
          </p:cNvSpPr>
          <p:nvPr/>
        </p:nvSpPr>
        <p:spPr>
          <a:xfrm>
            <a:off x="6063202" y="1935126"/>
            <a:ext cx="5592466" cy="40628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  <a:defRPr sz="16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alibri" panose="020F0502020204030204" pitchFamily="34" charset="0"/>
              <a:buChar char="□"/>
              <a:defRPr sz="14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sz="12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defRPr sz="11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  <a:buClrTx/>
            </a:pPr>
            <a:r>
              <a:rPr lang="en-GB" sz="2000" dirty="0">
                <a:solidFill>
                  <a:schemeClr val="tx2"/>
                </a:solidFill>
              </a:rPr>
              <a:t>Develops an </a:t>
            </a:r>
            <a:r>
              <a:rPr lang="en-GB" sz="2000" b="1" dirty="0">
                <a:solidFill>
                  <a:schemeClr val="tx2"/>
                </a:solidFill>
              </a:rPr>
              <a:t>Open Operator Platform </a:t>
            </a:r>
            <a:r>
              <a:rPr lang="en-GB" sz="2000" dirty="0">
                <a:solidFill>
                  <a:schemeClr val="tx2"/>
                </a:solidFill>
              </a:rPr>
              <a:t>allowing for network and testbed federation and capability exposure to support 5G/6G experimentation.</a:t>
            </a:r>
          </a:p>
          <a:p>
            <a:pPr lvl="1">
              <a:lnSpc>
                <a:spcPct val="120000"/>
              </a:lnSpc>
              <a:buClrTx/>
            </a:pPr>
            <a:r>
              <a:rPr lang="en-US" sz="2000" dirty="0">
                <a:solidFill>
                  <a:schemeClr val="tx2"/>
                </a:solidFill>
              </a:rPr>
              <a:t>Since July 2025</a:t>
            </a:r>
          </a:p>
          <a:p>
            <a:pPr lvl="2">
              <a:lnSpc>
                <a:spcPct val="120000"/>
              </a:lnSpc>
              <a:buClrTx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</a:rPr>
              <a:t>Aligned with </a:t>
            </a:r>
            <a:r>
              <a:rPr lang="en-US" sz="2000" b="1" dirty="0">
                <a:solidFill>
                  <a:schemeClr val="tx2"/>
                </a:solidFill>
              </a:rPr>
              <a:t>GSMA</a:t>
            </a:r>
            <a:r>
              <a:rPr lang="en-US" sz="2000" dirty="0">
                <a:solidFill>
                  <a:schemeClr val="tx2"/>
                </a:solidFill>
              </a:rPr>
              <a:t> OPG specifications </a:t>
            </a:r>
          </a:p>
          <a:p>
            <a:pPr lvl="2">
              <a:lnSpc>
                <a:spcPct val="120000"/>
              </a:lnSpc>
              <a:buClrTx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</a:rPr>
              <a:t>Exposing LF </a:t>
            </a:r>
            <a:r>
              <a:rPr lang="en-US" sz="2000" b="1" dirty="0">
                <a:solidFill>
                  <a:schemeClr val="tx2"/>
                </a:solidFill>
              </a:rPr>
              <a:t>CAMARA</a:t>
            </a:r>
            <a:r>
              <a:rPr lang="en-US" sz="2000" dirty="0">
                <a:solidFill>
                  <a:schemeClr val="tx2"/>
                </a:solidFill>
              </a:rPr>
              <a:t> APIs</a:t>
            </a:r>
          </a:p>
          <a:p>
            <a:pPr lvl="2">
              <a:lnSpc>
                <a:spcPct val="120000"/>
              </a:lnSpc>
              <a:buClrTx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</a:rPr>
              <a:t>Consuming </a:t>
            </a:r>
            <a:r>
              <a:rPr lang="en-US" sz="2000" b="1" dirty="0">
                <a:solidFill>
                  <a:schemeClr val="tx2"/>
                </a:solidFill>
              </a:rPr>
              <a:t>3GPP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b="1" dirty="0">
                <a:solidFill>
                  <a:schemeClr val="tx2"/>
                </a:solidFill>
              </a:rPr>
              <a:t>ETSI</a:t>
            </a:r>
            <a:r>
              <a:rPr lang="en-US" sz="2000" dirty="0">
                <a:solidFill>
                  <a:schemeClr val="tx2"/>
                </a:solidFill>
              </a:rPr>
              <a:t> MEC APIs</a:t>
            </a:r>
          </a:p>
          <a:p>
            <a:pPr lvl="1">
              <a:lnSpc>
                <a:spcPct val="120000"/>
              </a:lnSpc>
              <a:buClrTx/>
            </a:pPr>
            <a:r>
              <a:rPr lang="en-US" sz="2000" dirty="0">
                <a:solidFill>
                  <a:schemeClr val="tx2"/>
                </a:solidFill>
              </a:rPr>
              <a:t>SW License: Apache License 2.0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07A9B4-A6D8-34CE-10F9-83251E8FD95C}"/>
              </a:ext>
            </a:extLst>
          </p:cNvPr>
          <p:cNvSpPr txBox="1"/>
          <p:nvPr/>
        </p:nvSpPr>
        <p:spPr>
          <a:xfrm>
            <a:off x="2494788" y="6384958"/>
            <a:ext cx="209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https://oop.etsi.org</a:t>
            </a:r>
          </a:p>
        </p:txBody>
      </p:sp>
    </p:spTree>
    <p:extLst>
      <p:ext uri="{BB962C8B-B14F-4D97-AF65-F5344CB8AC3E}">
        <p14:creationId xmlns:p14="http://schemas.microsoft.com/office/powerpoint/2010/main" val="1674917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7E9D0-3581-860F-7749-46F744488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dirty="0"/>
              <a:t>ETSI is adapting to a new software driven world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828DA3-B709-E1AD-0C65-9A6FCE99134E}"/>
              </a:ext>
            </a:extLst>
          </p:cNvPr>
          <p:cNvSpPr txBox="1">
            <a:spLocks/>
          </p:cNvSpPr>
          <p:nvPr/>
        </p:nvSpPr>
        <p:spPr>
          <a:xfrm>
            <a:off x="1633923" y="3242268"/>
            <a:ext cx="3562598" cy="50381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2"/>
              </a:buBlip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2"/>
              </a:buBlip>
              <a:defRPr sz="1400" b="0" i="0" kern="1200" baseline="0">
                <a:solidFill>
                  <a:schemeClr val="tx1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2"/>
              </a:buBlip>
              <a:defRPr sz="1200" b="0" i="0" kern="1200" baseline="0">
                <a:solidFill>
                  <a:schemeClr val="tx1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2"/>
              </a:buBlip>
              <a:defRPr sz="1100" b="0" i="0" kern="1200" baseline="0">
                <a:solidFill>
                  <a:schemeClr val="tx1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tx2"/>
                </a:solidFill>
              </a:rPr>
              <a:t>+ Software in Standards</a:t>
            </a:r>
          </a:p>
        </p:txBody>
      </p:sp>
      <p:sp>
        <p:nvSpPr>
          <p:cNvPr id="7" name="Rectangle 6" descr="Diagrama de flux">
            <a:extLst>
              <a:ext uri="{FF2B5EF4-FFF2-40B4-BE49-F238E27FC236}">
                <a16:creationId xmlns:a16="http://schemas.microsoft.com/office/drawing/2014/main" id="{2D8AF5B7-088B-A36D-EF3F-509C536432DD}"/>
              </a:ext>
            </a:extLst>
          </p:cNvPr>
          <p:cNvSpPr/>
          <p:nvPr/>
        </p:nvSpPr>
        <p:spPr>
          <a:xfrm rot="5400000">
            <a:off x="4501796" y="2089049"/>
            <a:ext cx="2909455" cy="267990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341182"/>
              <a:satOff val="29104"/>
              <a:lumOff val="3549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CDDAC39-BBD7-5850-C2DC-38B3287D6778}"/>
              </a:ext>
            </a:extLst>
          </p:cNvPr>
          <p:cNvSpPr txBox="1">
            <a:spLocks/>
          </p:cNvSpPr>
          <p:nvPr/>
        </p:nvSpPr>
        <p:spPr>
          <a:xfrm>
            <a:off x="1766014" y="2265304"/>
            <a:ext cx="3562598" cy="503814"/>
          </a:xfrm>
          <a:prstGeom prst="rect">
            <a:avLst/>
          </a:prstGeom>
        </p:spPr>
        <p:txBody>
          <a:bodyPr vert="horz" lIns="0" tIns="45720" rIns="9000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2"/>
              </a:buBlip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2"/>
              </a:buBlip>
              <a:defRPr sz="1400" b="0" i="0" kern="1200" baseline="0">
                <a:solidFill>
                  <a:schemeClr val="tx1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2"/>
              </a:buBlip>
              <a:defRPr sz="1200" b="0" i="0" kern="1200" baseline="0">
                <a:solidFill>
                  <a:schemeClr val="tx1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2"/>
              </a:buBlip>
              <a:defRPr sz="1100" b="0" i="0" kern="1200" baseline="0">
                <a:solidFill>
                  <a:schemeClr val="tx1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>
                <a:solidFill>
                  <a:schemeClr val="tx2"/>
                </a:solidFill>
              </a:rPr>
              <a:t>+ Software in Networks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25E55D-85B3-2899-E9B0-29EEED451B2D}"/>
              </a:ext>
            </a:extLst>
          </p:cNvPr>
          <p:cNvSpPr txBox="1">
            <a:spLocks/>
          </p:cNvSpPr>
          <p:nvPr/>
        </p:nvSpPr>
        <p:spPr>
          <a:xfrm>
            <a:off x="1880885" y="4116145"/>
            <a:ext cx="3556828" cy="503814"/>
          </a:xfrm>
          <a:prstGeom prst="rect">
            <a:avLst/>
          </a:prstGeom>
        </p:spPr>
        <p:txBody>
          <a:bodyPr vert="horz" lIns="0" tIns="45720" rIns="9000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2"/>
              </a:buBlip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2"/>
              </a:buBlip>
              <a:defRPr sz="1400" b="0" i="0" kern="1200" baseline="0">
                <a:solidFill>
                  <a:schemeClr val="tx1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2"/>
              </a:buBlip>
              <a:defRPr sz="1200" b="0" i="0" kern="1200" baseline="0">
                <a:solidFill>
                  <a:schemeClr val="tx1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2"/>
              </a:buBlip>
              <a:defRPr sz="1100" b="0" i="0" kern="1200" baseline="0">
                <a:solidFill>
                  <a:schemeClr val="tx1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>
                <a:solidFill>
                  <a:schemeClr val="tx2"/>
                </a:solidFill>
              </a:rPr>
              <a:t>+ Software in Research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7849064-432E-F499-649A-8BA3F379D47A}"/>
              </a:ext>
            </a:extLst>
          </p:cNvPr>
          <p:cNvSpPr txBox="1">
            <a:spLocks/>
          </p:cNvSpPr>
          <p:nvPr/>
        </p:nvSpPr>
        <p:spPr>
          <a:xfrm>
            <a:off x="7120325" y="2915390"/>
            <a:ext cx="4299937" cy="513609"/>
          </a:xfrm>
          <a:prstGeom prst="rect">
            <a:avLst/>
          </a:prstGeom>
        </p:spPr>
        <p:txBody>
          <a:bodyPr vert="horz" lIns="0" tIns="45720" rIns="9000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2"/>
              </a:buBlip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2"/>
              </a:buBlip>
              <a:defRPr sz="1400" b="0" i="0" kern="1200" baseline="0">
                <a:solidFill>
                  <a:schemeClr val="tx1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2"/>
              </a:buBlip>
              <a:defRPr sz="1200" b="0" i="0" kern="1200" baseline="0">
                <a:solidFill>
                  <a:schemeClr val="tx1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2"/>
              </a:buBlip>
              <a:defRPr sz="1100" b="0" i="0" kern="1200" baseline="0">
                <a:solidFill>
                  <a:schemeClr val="tx1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>
                <a:solidFill>
                  <a:schemeClr val="tx2"/>
                </a:solidFill>
              </a:rPr>
              <a:t>ETSI SDG</a:t>
            </a:r>
          </a:p>
          <a:p>
            <a:r>
              <a:rPr lang="en-GB" sz="2400">
                <a:solidFill>
                  <a:schemeClr val="tx2"/>
                </a:solidFill>
              </a:rPr>
              <a:t>Software Development Groups 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32326B78-934B-13AD-C893-3357EBD5DF9D}"/>
              </a:ext>
            </a:extLst>
          </p:cNvPr>
          <p:cNvSpPr txBox="1">
            <a:spLocks/>
          </p:cNvSpPr>
          <p:nvPr/>
        </p:nvSpPr>
        <p:spPr>
          <a:xfrm>
            <a:off x="11652528" y="6394074"/>
            <a:ext cx="33066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6DF47B-3BED-4C75-ACAB-4344E1B376FE}" type="slidenum">
              <a:rPr lang="en-GB" smtClean="0">
                <a:solidFill>
                  <a:schemeClr val="tx2"/>
                </a:solidFill>
              </a:rPr>
              <a:pPr/>
              <a:t>2</a:t>
            </a:fld>
            <a:endParaRPr lang="en-GB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98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22920-370A-0BF9-A6D3-866CC2C01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B43D-6CA6-40FD-E6FF-091BFD4D3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Poppins"/>
              </a:rPr>
              <a:t>The SDG </a:t>
            </a:r>
            <a:r>
              <a:rPr lang="en-GB" err="1">
                <a:cs typeface="Poppins"/>
              </a:rPr>
              <a:t>OpenOP</a:t>
            </a:r>
            <a:r>
              <a:rPr lang="en-GB">
                <a:cs typeface="Poppins"/>
              </a:rPr>
              <a:t> Ecosystem </a:t>
            </a:r>
          </a:p>
        </p:txBody>
      </p:sp>
      <p:sp>
        <p:nvSpPr>
          <p:cNvPr id="59" name="Contenidor de text 2">
            <a:extLst>
              <a:ext uri="{FF2B5EF4-FFF2-40B4-BE49-F238E27FC236}">
                <a16:creationId xmlns:a16="http://schemas.microsoft.com/office/drawing/2014/main" id="{802EE092-78A8-4274-9002-C1F5B7BB76F1}"/>
              </a:ext>
            </a:extLst>
          </p:cNvPr>
          <p:cNvSpPr txBox="1">
            <a:spLocks/>
          </p:cNvSpPr>
          <p:nvPr/>
        </p:nvSpPr>
        <p:spPr>
          <a:xfrm>
            <a:off x="458584" y="1047025"/>
            <a:ext cx="10012162" cy="5802045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/>
              <a:t>Specifications</a:t>
            </a:r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r>
              <a:rPr lang="en-US" sz="1800">
                <a:hlinkClick r:id="rId3"/>
              </a:rPr>
              <a:t>Research</a:t>
            </a:r>
            <a:r>
              <a:rPr lang="en-US" sz="1800"/>
              <a:t> </a:t>
            </a:r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r>
              <a:rPr lang="en-US" sz="1800"/>
              <a:t>Open Source </a:t>
            </a:r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r>
              <a:rPr lang="en-US" sz="1800">
                <a:hlinkClick r:id="rId4"/>
              </a:rPr>
              <a:t>Partnerships</a:t>
            </a:r>
            <a:r>
              <a:rPr lang="en-US" sz="1800"/>
              <a:t> </a:t>
            </a:r>
          </a:p>
        </p:txBody>
      </p:sp>
      <p:pic>
        <p:nvPicPr>
          <p:cNvPr id="60" name="Picture 59" descr="Open OP logo">
            <a:extLst>
              <a:ext uri="{FF2B5EF4-FFF2-40B4-BE49-F238E27FC236}">
                <a16:creationId xmlns:a16="http://schemas.microsoft.com/office/drawing/2014/main" id="{A61F3DF4-1B87-84B1-8C6B-81739D7AE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16" t="-13325" r="-4570" b="-17628"/>
          <a:stretch>
            <a:fillRect/>
          </a:stretch>
        </p:blipFill>
        <p:spPr>
          <a:xfrm>
            <a:off x="6312217" y="121164"/>
            <a:ext cx="2072475" cy="8485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8AB13D2-A93F-2334-EF7A-BAD71E670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148" y="1279050"/>
            <a:ext cx="686067" cy="749154"/>
          </a:xfrm>
          <a:prstGeom prst="rect">
            <a:avLst/>
          </a:prstGeom>
        </p:spPr>
      </p:pic>
      <p:pic>
        <p:nvPicPr>
          <p:cNvPr id="62" name="Picture 61" descr="3GPP logo.">
            <a:extLst>
              <a:ext uri="{FF2B5EF4-FFF2-40B4-BE49-F238E27FC236}">
                <a16:creationId xmlns:a16="http://schemas.microsoft.com/office/drawing/2014/main" id="{C2962F5D-46F0-DC57-8BBE-DEDBB69297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071" y="1313525"/>
            <a:ext cx="1017750" cy="602461"/>
          </a:xfrm>
          <a:prstGeom prst="rect">
            <a:avLst/>
          </a:prstGeom>
        </p:spPr>
      </p:pic>
      <p:pic>
        <p:nvPicPr>
          <p:cNvPr id="63" name="Graphic 62" descr="ETSI logo.">
            <a:extLst>
              <a:ext uri="{FF2B5EF4-FFF2-40B4-BE49-F238E27FC236}">
                <a16:creationId xmlns:a16="http://schemas.microsoft.com/office/drawing/2014/main" id="{5ED0D154-D088-78DE-3684-B780C70201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26894" y="1339063"/>
            <a:ext cx="1697757" cy="533291"/>
          </a:xfrm>
          <a:prstGeom prst="rect">
            <a:avLst/>
          </a:prstGeom>
        </p:spPr>
      </p:pic>
      <p:pic>
        <p:nvPicPr>
          <p:cNvPr id="1024" name="Picture 4" descr="Camara | The Telco Global API Alliance">
            <a:extLst>
              <a:ext uri="{FF2B5EF4-FFF2-40B4-BE49-F238E27FC236}">
                <a16:creationId xmlns:a16="http://schemas.microsoft.com/office/drawing/2014/main" id="{86E5BDB4-FA95-2ECD-D80A-2680734CF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587" y="4961680"/>
            <a:ext cx="2024110" cy="37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 descr="OpenAirInterface">
            <a:extLst>
              <a:ext uri="{FF2B5EF4-FFF2-40B4-BE49-F238E27FC236}">
                <a16:creationId xmlns:a16="http://schemas.microsoft.com/office/drawing/2014/main" id="{DAF71F34-3F4F-3A05-52A9-9DBFE69AD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666" y="4639209"/>
            <a:ext cx="1705337" cy="65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1025" descr="Kubernetes Logo et symbole, sens, histoire, PNG, marque">
            <a:extLst>
              <a:ext uri="{FF2B5EF4-FFF2-40B4-BE49-F238E27FC236}">
                <a16:creationId xmlns:a16="http://schemas.microsoft.com/office/drawing/2014/main" id="{2472DBDF-51CB-2FE6-5B00-819C9B6C7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489" y="4733047"/>
            <a:ext cx="1256847" cy="70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026">
            <a:extLst>
              <a:ext uri="{FF2B5EF4-FFF2-40B4-BE49-F238E27FC236}">
                <a16:creationId xmlns:a16="http://schemas.microsoft.com/office/drawing/2014/main" id="{2E879D00-4945-3D31-438E-9B2FE28EA54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5795" y="4733046"/>
            <a:ext cx="1299491" cy="706977"/>
          </a:xfrm>
          <a:prstGeom prst="rect">
            <a:avLst/>
          </a:prstGeom>
        </p:spPr>
      </p:pic>
      <p:pic>
        <p:nvPicPr>
          <p:cNvPr id="1029" name="Picture 2" descr="COALESCE-6G">
            <a:extLst>
              <a:ext uri="{FF2B5EF4-FFF2-40B4-BE49-F238E27FC236}">
                <a16:creationId xmlns:a16="http://schemas.microsoft.com/office/drawing/2014/main" id="{7F027BD5-435E-B80B-D5CD-EF8EEA6A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482" y="2932356"/>
            <a:ext cx="1153229" cy="115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8" descr="ENVELOPE">
            <a:extLst>
              <a:ext uri="{FF2B5EF4-FFF2-40B4-BE49-F238E27FC236}">
                <a16:creationId xmlns:a16="http://schemas.microsoft.com/office/drawing/2014/main" id="{5273C9DC-74B4-DE24-1FA3-CB0DAAF0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55" y="3049254"/>
            <a:ext cx="1928288" cy="192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16" descr="SUNRISE-6G">
            <a:extLst>
              <a:ext uri="{FF2B5EF4-FFF2-40B4-BE49-F238E27FC236}">
                <a16:creationId xmlns:a16="http://schemas.microsoft.com/office/drawing/2014/main" id="{AF28073C-7A44-4C38-7BFC-4ACF94B8F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424" y="2456495"/>
            <a:ext cx="1260219" cy="126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1032" descr="ADROIT6G">
            <a:extLst>
              <a:ext uri="{FF2B5EF4-FFF2-40B4-BE49-F238E27FC236}">
                <a16:creationId xmlns:a16="http://schemas.microsoft.com/office/drawing/2014/main" id="{72452CA3-C656-432E-918B-7CD17A5F41E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46398" y="2996664"/>
            <a:ext cx="1711098" cy="1711098"/>
          </a:xfrm>
          <a:prstGeom prst="rect">
            <a:avLst/>
          </a:prstGeom>
        </p:spPr>
      </p:pic>
      <p:pic>
        <p:nvPicPr>
          <p:cNvPr id="1035" name="Picture 1034" descr="6G-DALI">
            <a:extLst>
              <a:ext uri="{FF2B5EF4-FFF2-40B4-BE49-F238E27FC236}">
                <a16:creationId xmlns:a16="http://schemas.microsoft.com/office/drawing/2014/main" id="{7640068D-E32D-EBC7-D506-455D0EBD5AB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07607" y="2256440"/>
            <a:ext cx="1301464" cy="1301464"/>
          </a:xfrm>
          <a:prstGeom prst="rect">
            <a:avLst/>
          </a:prstGeom>
        </p:spPr>
      </p:pic>
      <p:pic>
        <p:nvPicPr>
          <p:cNvPr id="1036" name="Picture 1035" descr="FLECON-6G">
            <a:extLst>
              <a:ext uri="{FF2B5EF4-FFF2-40B4-BE49-F238E27FC236}">
                <a16:creationId xmlns:a16="http://schemas.microsoft.com/office/drawing/2014/main" id="{69ACD816-BAB0-5189-46D7-59DD96900E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49755" y="3098369"/>
            <a:ext cx="1609393" cy="1609393"/>
          </a:xfrm>
          <a:prstGeom prst="rect">
            <a:avLst/>
          </a:prstGeom>
        </p:spPr>
      </p:pic>
      <p:pic>
        <p:nvPicPr>
          <p:cNvPr id="1037" name="Picture 8" descr="6G-BRICKS | 6G SNS Tracker">
            <a:extLst>
              <a:ext uri="{FF2B5EF4-FFF2-40B4-BE49-F238E27FC236}">
                <a16:creationId xmlns:a16="http://schemas.microsoft.com/office/drawing/2014/main" id="{0C3D30DF-283A-E00F-BA7F-F76226F37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189" y="2611128"/>
            <a:ext cx="1412837" cy="70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6" descr="6G-INTENSE (@6gIntense) / Posts / X">
            <a:extLst>
              <a:ext uri="{FF2B5EF4-FFF2-40B4-BE49-F238E27FC236}">
                <a16:creationId xmlns:a16="http://schemas.microsoft.com/office/drawing/2014/main" id="{4C1A56F2-1468-A111-BD24-1FD3FFEFE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382" y="1879832"/>
            <a:ext cx="2079496" cy="207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id="{9C879F7F-5C18-FD97-5998-56CA50C258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3" y="5845657"/>
            <a:ext cx="614873" cy="671413"/>
          </a:xfrm>
          <a:prstGeom prst="rect">
            <a:avLst/>
          </a:prstGeom>
        </p:spPr>
      </p:pic>
      <p:pic>
        <p:nvPicPr>
          <p:cNvPr id="1040" name="Picture 8" descr="Linux Foundation - inovex GmbH">
            <a:extLst>
              <a:ext uri="{FF2B5EF4-FFF2-40B4-BE49-F238E27FC236}">
                <a16:creationId xmlns:a16="http://schemas.microsoft.com/office/drawing/2014/main" id="{A4431508-DECC-D773-30AC-B34ADA917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342" y="5728947"/>
            <a:ext cx="1560496" cy="87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370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70B821-3E1E-50A7-7241-915E00906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Cross-SDG Activities &amp; Events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C0988C-48E4-9801-4600-E3B69CBD6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DF47B-3BED-4C75-ACAB-4344E1B376FE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Text Placeholder 139">
            <a:extLst>
              <a:ext uri="{FF2B5EF4-FFF2-40B4-BE49-F238E27FC236}">
                <a16:creationId xmlns:a16="http://schemas.microsoft.com/office/drawing/2014/main" id="{24A47BBE-37B9-6579-2CD1-1E0B692A0FBC}"/>
              </a:ext>
            </a:extLst>
          </p:cNvPr>
          <p:cNvSpPr txBox="1">
            <a:spLocks/>
          </p:cNvSpPr>
          <p:nvPr/>
        </p:nvSpPr>
        <p:spPr>
          <a:xfrm>
            <a:off x="644936" y="1882773"/>
            <a:ext cx="5592466" cy="43993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  <a:defRPr sz="16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alibri" panose="020F0502020204030204" pitchFamily="34" charset="0"/>
              <a:buChar char="□"/>
              <a:defRPr sz="14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sz="12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defRPr sz="11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85838" lvl="1" indent="-528638">
              <a:lnSpc>
                <a:spcPct val="120000"/>
              </a:lnSpc>
              <a:buClr>
                <a:schemeClr val="tx1">
                  <a:lumMod val="75000"/>
                </a:schemeClr>
              </a:buClr>
            </a:pPr>
            <a:r>
              <a:rPr lang="en-GB" sz="3200" dirty="0">
                <a:solidFill>
                  <a:schemeClr val="tx2"/>
                </a:solidFill>
              </a:rPr>
              <a:t>Cross SDG Labs &amp; Demos</a:t>
            </a:r>
          </a:p>
          <a:p>
            <a:pPr marL="985838" lvl="1" indent="-528638">
              <a:lnSpc>
                <a:spcPct val="120000"/>
              </a:lnSpc>
              <a:buClr>
                <a:schemeClr val="tx1">
                  <a:lumMod val="75000"/>
                </a:schemeClr>
              </a:buClr>
            </a:pPr>
            <a:r>
              <a:rPr lang="en-GB" sz="3200" dirty="0">
                <a:solidFill>
                  <a:schemeClr val="tx2"/>
                </a:solidFill>
              </a:rPr>
              <a:t>Joint SDG Ecosystem Days</a:t>
            </a:r>
          </a:p>
          <a:p>
            <a:pPr marL="985838" lvl="1" indent="-528638">
              <a:lnSpc>
                <a:spcPct val="120000"/>
              </a:lnSpc>
              <a:buClr>
                <a:schemeClr val="tx1">
                  <a:lumMod val="75000"/>
                </a:schemeClr>
              </a:buClr>
            </a:pPr>
            <a:r>
              <a:rPr lang="en-GB" sz="3200" dirty="0">
                <a:solidFill>
                  <a:schemeClr val="tx2"/>
                </a:solidFill>
              </a:rPr>
              <a:t>ETSI SNS4SNS </a:t>
            </a:r>
          </a:p>
          <a:p>
            <a:pPr marL="985838" lvl="1" indent="-528638">
              <a:lnSpc>
                <a:spcPct val="120000"/>
              </a:lnSpc>
              <a:buClr>
                <a:schemeClr val="tx1">
                  <a:lumMod val="75000"/>
                </a:schemeClr>
              </a:buClr>
            </a:pPr>
            <a:r>
              <a:rPr lang="en-GB" sz="3200" dirty="0" err="1">
                <a:solidFill>
                  <a:schemeClr val="tx2"/>
                </a:solidFill>
              </a:rPr>
              <a:t>EuCNC</a:t>
            </a:r>
            <a:r>
              <a:rPr lang="en-GB" sz="3200" dirty="0">
                <a:solidFill>
                  <a:schemeClr val="tx2"/>
                </a:solidFill>
              </a:rPr>
              <a:t> &amp; 6G Summit </a:t>
            </a:r>
            <a:endParaRPr lang="en-GB" sz="2800" dirty="0">
              <a:solidFill>
                <a:schemeClr val="tx2"/>
              </a:solidFill>
            </a:endParaRPr>
          </a:p>
          <a:p>
            <a:pPr marL="985838" lvl="1" indent="-528638">
              <a:lnSpc>
                <a:spcPct val="120000"/>
              </a:lnSpc>
              <a:buClr>
                <a:schemeClr val="tx1">
                  <a:lumMod val="75000"/>
                </a:schemeClr>
              </a:buClr>
            </a:pPr>
            <a:r>
              <a:rPr lang="en-GB" sz="3200" dirty="0">
                <a:solidFill>
                  <a:schemeClr val="tx2"/>
                </a:solidFill>
              </a:rPr>
              <a:t>Network X</a:t>
            </a:r>
          </a:p>
          <a:p>
            <a:pPr lvl="4">
              <a:buClr>
                <a:schemeClr val="tx2"/>
              </a:buClr>
            </a:pP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8AC606-DDBF-CDAD-15D6-8B95B93C9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483" y="1059328"/>
            <a:ext cx="3222939" cy="1806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D21729-F8FB-8691-43CA-C8AF75A5BB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711" b="6635"/>
          <a:stretch>
            <a:fillRect/>
          </a:stretch>
        </p:blipFill>
        <p:spPr>
          <a:xfrm>
            <a:off x="7700483" y="4862618"/>
            <a:ext cx="3222939" cy="173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03AAC1-3F27-C4E8-4FE5-1D692CBB5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483" y="2963845"/>
            <a:ext cx="3222939" cy="1801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7074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39547C-93CE-37A9-0C8C-BE41AEB816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DF47B-3BED-4C75-ACAB-4344E1B376FE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0EB161-9961-2742-FFB9-C4A8C4A92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get started with ETSI SDGs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6C9F76-25CF-C5EF-0AA4-AC48D00EA0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545" y="1339026"/>
            <a:ext cx="4678657" cy="1158138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ü"/>
            </a:pPr>
            <a:r>
              <a:rPr lang="en-GB" dirty="0"/>
              <a:t>Download the code from </a:t>
            </a:r>
            <a:r>
              <a:rPr lang="en-GB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https://labs.etsi.org/</a:t>
            </a:r>
            <a:r>
              <a:rPr lang="en-GB" dirty="0"/>
              <a:t>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/>
              <a:t>Read the documentation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/>
              <a:t>Join the Slack and ask questions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/>
              <a:t>Subscribe the INFO mailing list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/>
              <a:t>Participate in a Hackfest or Ecosystem 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C6866D-2584-41CA-8411-F3020CAB658F}"/>
              </a:ext>
            </a:extLst>
          </p:cNvPr>
          <p:cNvSpPr txBox="1"/>
          <p:nvPr/>
        </p:nvSpPr>
        <p:spPr>
          <a:xfrm>
            <a:off x="395042" y="1889302"/>
            <a:ext cx="128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Anyone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21A55F-1732-8E04-3B9C-DE8644D50929}"/>
              </a:ext>
            </a:extLst>
          </p:cNvPr>
          <p:cNvSpPr txBox="1"/>
          <p:nvPr/>
        </p:nvSpPr>
        <p:spPr>
          <a:xfrm>
            <a:off x="365760" y="3564914"/>
            <a:ext cx="1448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Individual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7AFCCDA-66B7-9D24-E311-1490420A9265}"/>
              </a:ext>
            </a:extLst>
          </p:cNvPr>
          <p:cNvSpPr txBox="1">
            <a:spLocks/>
          </p:cNvSpPr>
          <p:nvPr/>
        </p:nvSpPr>
        <p:spPr>
          <a:xfrm>
            <a:off x="1534545" y="3407044"/>
            <a:ext cx="4340329" cy="1158138"/>
          </a:xfrm>
          <a:prstGeom prst="rect">
            <a:avLst/>
          </a:prstGeom>
        </p:spPr>
        <p:txBody>
          <a:bodyPr vert="horz" lIns="0" tIns="45720" rIns="9000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  <a:defRPr sz="16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alibri" panose="020F0502020204030204" pitchFamily="34" charset="0"/>
              <a:buChar char="□"/>
              <a:defRPr sz="14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sz="12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defRPr sz="11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How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: Create an individual account at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https://labs.etsi.org/signup/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Poppins Medium" pitchFamily="2" charset="77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What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: All the previous +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Submit bug reports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DDBA35-BC3C-85D3-2428-0920F84AB773}"/>
              </a:ext>
            </a:extLst>
          </p:cNvPr>
          <p:cNvSpPr txBox="1"/>
          <p:nvPr/>
        </p:nvSpPr>
        <p:spPr>
          <a:xfrm>
            <a:off x="310896" y="5399159"/>
            <a:ext cx="1448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Contributors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08936E-FD32-0681-1C7B-34CC1E274278}"/>
              </a:ext>
            </a:extLst>
          </p:cNvPr>
          <p:cNvSpPr txBox="1">
            <a:spLocks/>
          </p:cNvSpPr>
          <p:nvPr/>
        </p:nvSpPr>
        <p:spPr>
          <a:xfrm>
            <a:off x="1534544" y="4699926"/>
            <a:ext cx="4244463" cy="1158138"/>
          </a:xfrm>
          <a:prstGeom prst="rect">
            <a:avLst/>
          </a:prstGeom>
        </p:spPr>
        <p:txBody>
          <a:bodyPr vert="horz" lIns="0" tIns="45720" rIns="9000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  <a:defRPr sz="16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alibri" panose="020F0502020204030204" pitchFamily="34" charset="0"/>
              <a:buChar char="□"/>
              <a:defRPr sz="14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sz="12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defRPr sz="11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How</a:t>
            </a: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: Accept the SDG ICLA and Upgrade your account to Individual Contributor at </a:t>
            </a: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https://labs.etsi.org/manage/</a:t>
            </a: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Poppins Medium" pitchFamily="2" charset="77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What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: All the previous +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Subscribe the TECH mailing list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Participate to TECH Sessions / Conf Calls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Contribute code and documentation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4345C4-22E9-7AAA-B901-9E7E975AA936}"/>
              </a:ext>
            </a:extLst>
          </p:cNvPr>
          <p:cNvSpPr txBox="1"/>
          <p:nvPr/>
        </p:nvSpPr>
        <p:spPr>
          <a:xfrm>
            <a:off x="1534544" y="841196"/>
            <a:ext cx="3049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an individual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F5E9520-9C05-FC38-7D8F-8AFF2C4432E9}"/>
              </a:ext>
            </a:extLst>
          </p:cNvPr>
          <p:cNvSpPr txBox="1">
            <a:spLocks/>
          </p:cNvSpPr>
          <p:nvPr/>
        </p:nvSpPr>
        <p:spPr>
          <a:xfrm>
            <a:off x="7672781" y="1269459"/>
            <a:ext cx="4331135" cy="1745606"/>
          </a:xfrm>
          <a:prstGeom prst="rect">
            <a:avLst/>
          </a:prstGeom>
        </p:spPr>
        <p:txBody>
          <a:bodyPr vert="horz" lIns="0" tIns="45720" rIns="9000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  <a:defRPr sz="16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alibri" panose="020F0502020204030204" pitchFamily="34" charset="0"/>
              <a:buChar char="□"/>
              <a:defRPr sz="14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sz="12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defRPr sz="11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How</a:t>
            </a: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: Sign the SDG Agreement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– yearly fees may apply (*)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What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: All the previous +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Request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an ETSI Online Account (EOL)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Subscribe the SDG Mailing list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Participate in Plenary meetings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Link new features and contributions to a research project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Get a research project listed in SDG Ecosystem pages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Apply for Module Leader positions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Apply for TSC positions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Apply for TSC Chair position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D4E553-4826-0952-ACEF-B522574494DC}"/>
              </a:ext>
            </a:extLst>
          </p:cNvPr>
          <p:cNvSpPr txBox="1"/>
          <p:nvPr/>
        </p:nvSpPr>
        <p:spPr>
          <a:xfrm>
            <a:off x="6956434" y="2660349"/>
            <a:ext cx="2043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 ETSI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(Participants)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170A30-9E0E-083D-F75A-FDB462C1D5EB}"/>
              </a:ext>
            </a:extLst>
          </p:cNvPr>
          <p:cNvSpPr txBox="1"/>
          <p:nvPr/>
        </p:nvSpPr>
        <p:spPr>
          <a:xfrm>
            <a:off x="6956434" y="5360056"/>
            <a:ext cx="1448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ETSI Members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2798EC-D9E3-5079-6D9B-7F3C99BE6171}"/>
              </a:ext>
            </a:extLst>
          </p:cNvPr>
          <p:cNvSpPr txBox="1"/>
          <p:nvPr/>
        </p:nvSpPr>
        <p:spPr>
          <a:xfrm>
            <a:off x="7517811" y="818362"/>
            <a:ext cx="3049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an organisation </a:t>
            </a:r>
          </a:p>
        </p:txBody>
      </p:sp>
      <p:pic>
        <p:nvPicPr>
          <p:cNvPr id="20" name="Graphic 19" descr="Female Profile with solid fill">
            <a:extLst>
              <a:ext uri="{FF2B5EF4-FFF2-40B4-BE49-F238E27FC236}">
                <a16:creationId xmlns:a16="http://schemas.microsoft.com/office/drawing/2014/main" id="{EC89C9BC-A3B5-BE07-8B67-2A6CD8F55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7291" y="768956"/>
            <a:ext cx="487418" cy="487418"/>
          </a:xfrm>
          <a:prstGeom prst="rect">
            <a:avLst/>
          </a:prstGeom>
        </p:spPr>
      </p:pic>
      <p:pic>
        <p:nvPicPr>
          <p:cNvPr id="22" name="Graphic 21" descr="Group of people with solid fill">
            <a:extLst>
              <a:ext uri="{FF2B5EF4-FFF2-40B4-BE49-F238E27FC236}">
                <a16:creationId xmlns:a16="http://schemas.microsoft.com/office/drawing/2014/main" id="{C10F9237-84E0-2BEF-756E-5F594FB77F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74661" y="425163"/>
            <a:ext cx="831211" cy="831211"/>
          </a:xfrm>
          <a:prstGeom prst="rect">
            <a:avLst/>
          </a:prstGeom>
        </p:spPr>
      </p:pic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8F99276E-66D4-480B-A7C8-532DD37B9996}"/>
              </a:ext>
            </a:extLst>
          </p:cNvPr>
          <p:cNvSpPr txBox="1">
            <a:spLocks/>
          </p:cNvSpPr>
          <p:nvPr/>
        </p:nvSpPr>
        <p:spPr>
          <a:xfrm>
            <a:off x="7759453" y="5112394"/>
            <a:ext cx="4244463" cy="1745606"/>
          </a:xfrm>
          <a:prstGeom prst="rect">
            <a:avLst/>
          </a:prstGeom>
        </p:spPr>
        <p:txBody>
          <a:bodyPr vert="horz" lIns="0" tIns="45720" rIns="9000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  <a:defRPr sz="16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alibri" panose="020F0502020204030204" pitchFamily="34" charset="0"/>
              <a:buChar char="□"/>
              <a:defRPr sz="14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  <a:defRPr sz="12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defRPr sz="1100" b="0" i="0" kern="1200" baseline="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How</a:t>
            </a: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: Sign the SDG Agreement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What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: All the previous +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Apply for Leadership Group positions (Chair, Vice-Chair)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Medium" pitchFamily="2" charset="77"/>
              </a:rPr>
              <a:t>Access to all ETSI TCs &amp; ISGs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4871E2-1662-554F-7923-0220A69EDBC9}"/>
              </a:ext>
            </a:extLst>
          </p:cNvPr>
          <p:cNvSpPr txBox="1"/>
          <p:nvPr/>
        </p:nvSpPr>
        <p:spPr>
          <a:xfrm>
            <a:off x="6096000" y="6518798"/>
            <a:ext cx="61379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(*) fees waived for SMEs, Universities, Public Research Bodies and User &amp; Trade Associations</a:t>
            </a:r>
          </a:p>
        </p:txBody>
      </p:sp>
    </p:spTree>
    <p:extLst>
      <p:ext uri="{BB962C8B-B14F-4D97-AF65-F5344CB8AC3E}">
        <p14:creationId xmlns:p14="http://schemas.microsoft.com/office/powerpoint/2010/main" val="1240384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566F1-ABFE-F41C-D270-54DE2F4F7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9EF08EF-6608-9867-74F0-8DA5FECCA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510" y="6565776"/>
            <a:ext cx="1681551" cy="16758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900" b="0" i="0" baseline="0" noProof="0">
                <a:solidFill>
                  <a:schemeClr val="bg1"/>
                </a:solidFill>
                <a:latin typeface="Arial" panose="020B0604020202020204" pitchFamily="34" charset="0"/>
                <a:cs typeface="Poppins" pitchFamily="2" charset="77"/>
              </a:rPr>
              <a:t>© ETSI 2026. All rights reserved.</a:t>
            </a:r>
          </a:p>
        </p:txBody>
      </p:sp>
      <p:sp>
        <p:nvSpPr>
          <p:cNvPr id="9" name="Google Shape;117;p18">
            <a:extLst>
              <a:ext uri="{FF2B5EF4-FFF2-40B4-BE49-F238E27FC236}">
                <a16:creationId xmlns:a16="http://schemas.microsoft.com/office/drawing/2014/main" id="{F0AB267A-BCD8-A6E9-DC32-A2D3A2F378C8}"/>
              </a:ext>
            </a:extLst>
          </p:cNvPr>
          <p:cNvSpPr txBox="1"/>
          <p:nvPr/>
        </p:nvSpPr>
        <p:spPr>
          <a:xfrm>
            <a:off x="2990079" y="4628840"/>
            <a:ext cx="5553846" cy="933759"/>
          </a:xfrm>
          <a:prstGeom prst="rect">
            <a:avLst/>
          </a:prstGeom>
        </p:spPr>
        <p:txBody>
          <a:bodyPr spcFirstLastPara="1" vert="horz" lIns="0" tIns="45720" rIns="90000" bIns="45720" rtlCol="0" anchorCtr="0">
            <a:normAutofit fontScale="77500" lnSpcReduction="20000"/>
          </a:bodyPr>
          <a:lstStyle/>
          <a:p>
            <a:pPr marR="0" lv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</a:pPr>
            <a:r>
              <a:rPr lang="en-GB" sz="230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SDGsupp</a:t>
            </a:r>
            <a:r>
              <a:rPr lang="en-GB" sz="2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ort</a:t>
            </a:r>
            <a:r>
              <a:rPr lang="en-GB" sz="2300" b="0" i="0" u="none" strike="noStrike" kern="1200" cap="non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@etsi.org</a:t>
            </a:r>
            <a:endParaRPr lang="en-GB" sz="2300" b="0" i="0" u="none" strike="noStrike" kern="1200" cap="none" baseline="0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R="0" lv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</a:pPr>
            <a:r>
              <a:rPr lang="en-GB" sz="2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https://www.etsi.org/technologies/</a:t>
            </a:r>
            <a:r>
              <a:rPr lang="en-GB" sz="2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software-standards/</a:t>
            </a:r>
            <a:r>
              <a:rPr lang="en-GB" sz="2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2300" b="0" i="0" u="none" strike="noStrike" kern="1200" cap="none" baseline="0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R="0" lv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</a:pPr>
            <a:endParaRPr lang="en-GB" sz="1100" b="0" i="0" u="none" strike="noStrike" kern="1200" cap="none" baseline="0" dirty="0">
              <a:solidFill>
                <a:schemeClr val="accent3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Google Shape;116;p18">
            <a:extLst>
              <a:ext uri="{FF2B5EF4-FFF2-40B4-BE49-F238E27FC236}">
                <a16:creationId xmlns:a16="http://schemas.microsoft.com/office/drawing/2014/main" id="{239CDB9E-3B78-9EB5-E999-71D3915C2B7B}"/>
              </a:ext>
            </a:extLst>
          </p:cNvPr>
          <p:cNvSpPr txBox="1"/>
          <p:nvPr/>
        </p:nvSpPr>
        <p:spPr>
          <a:xfrm>
            <a:off x="2398432" y="4188980"/>
            <a:ext cx="2878618" cy="769272"/>
          </a:xfrm>
          <a:prstGeom prst="rect">
            <a:avLst/>
          </a:prstGeom>
        </p:spPr>
        <p:txBody>
          <a:bodyPr spcFirstLastPara="1" vert="horz" lIns="0" tIns="45720" rIns="90000" bIns="45720" rtlCol="0" anchorCtr="0">
            <a:normAutofit/>
          </a:bodyPr>
          <a:lstStyle/>
          <a:p>
            <a:pPr marR="0" lvl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</a:pPr>
            <a:r>
              <a:rPr lang="en-US" dirty="0">
                <a:solidFill>
                  <a:schemeClr val="bg1"/>
                </a:solidFill>
                <a:latin typeface="+mj-lt"/>
                <a:cs typeface="Poppins Medium" pitchFamily="2" charset="77"/>
              </a:rPr>
              <a:t>ETSI SDG Support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651A3CD-4F2F-7305-6BAE-CDA9F10436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41611" y="3316693"/>
            <a:ext cx="5437188" cy="14938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>
              <a:spcAft>
                <a:spcPts val="0"/>
              </a:spcAft>
              <a:buClr>
                <a:schemeClr val="dk2"/>
              </a:buClr>
              <a:buSzPts val="1018"/>
            </a:pPr>
            <a:r>
              <a:rPr lang="en-GB" sz="5400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174345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contingut 6">
            <a:extLst>
              <a:ext uri="{FF2B5EF4-FFF2-40B4-BE49-F238E27FC236}">
                <a16:creationId xmlns:a16="http://schemas.microsoft.com/office/drawing/2014/main" id="{1BB57009-64DB-DFDF-9393-04FCDFC280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2437" y="1545849"/>
            <a:ext cx="11399026" cy="4680000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20000"/>
              </a:lnSpc>
              <a:buNone/>
            </a:pPr>
            <a:r>
              <a:rPr lang="en-US" sz="2400" dirty="0"/>
              <a:t>Type of group in </a:t>
            </a:r>
            <a:r>
              <a:rPr lang="en-US" sz="2400" b="1" dirty="0"/>
              <a:t>ETSI Directives </a:t>
            </a:r>
            <a:r>
              <a:rPr lang="en-US" sz="2400" dirty="0"/>
              <a:t>since December 2022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sz="2400" dirty="0">
              <a:latin typeface="+mj-lt"/>
            </a:endParaRPr>
          </a:p>
          <a:p>
            <a:pPr marL="1371600" lvl="3" indent="0">
              <a:lnSpc>
                <a:spcPct val="120000"/>
              </a:lnSpc>
              <a:buNone/>
            </a:pPr>
            <a:r>
              <a:rPr lang="en-US" sz="2400" dirty="0"/>
              <a:t>Tailored for collaborative software development, in support of standardisation</a:t>
            </a:r>
          </a:p>
          <a:p>
            <a:pPr marL="1371600" lvl="3" indent="0">
              <a:lnSpc>
                <a:spcPct val="120000"/>
              </a:lnSpc>
              <a:buNone/>
            </a:pPr>
            <a:endParaRPr lang="en-US" sz="2400" dirty="0"/>
          </a:p>
          <a:p>
            <a:pPr marL="1371600" lvl="3" indent="0">
              <a:lnSpc>
                <a:spcPct val="120000"/>
              </a:lnSpc>
              <a:buNone/>
            </a:pPr>
            <a:r>
              <a:rPr lang="en-US" sz="2400" dirty="0"/>
              <a:t>Choice of software license, including open source</a:t>
            </a:r>
          </a:p>
          <a:p>
            <a:pPr marL="1371600" lvl="3" indent="0">
              <a:lnSpc>
                <a:spcPct val="120000"/>
              </a:lnSpc>
              <a:buNone/>
            </a:pPr>
            <a:endParaRPr lang="en-US" sz="2400" dirty="0"/>
          </a:p>
          <a:p>
            <a:pPr marL="1371600" lvl="3" indent="0">
              <a:lnSpc>
                <a:spcPct val="120000"/>
              </a:lnSpc>
              <a:buNone/>
            </a:pPr>
            <a:r>
              <a:rPr lang="en-US" sz="2400" dirty="0"/>
              <a:t>Open communities, meritocracy-based governance</a:t>
            </a:r>
            <a:endParaRPr lang="en-US" sz="2000" dirty="0"/>
          </a:p>
          <a:p>
            <a:pPr lvl="1">
              <a:lnSpc>
                <a:spcPct val="120000"/>
              </a:lnSpc>
            </a:pPr>
            <a:endParaRPr lang="en-US" sz="2000" dirty="0"/>
          </a:p>
          <a:p>
            <a:pPr marL="457200" lvl="1" indent="0">
              <a:lnSpc>
                <a:spcPct val="120000"/>
              </a:lnSpc>
              <a:buNone/>
            </a:pP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408D94-343C-1375-574C-454FFB2AE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ETSI Software Development Groups</a:t>
            </a:r>
          </a:p>
        </p:txBody>
      </p:sp>
      <p:pic>
        <p:nvPicPr>
          <p:cNvPr id="7" name="Graphic 6" descr="Group of people outline">
            <a:extLst>
              <a:ext uri="{FF2B5EF4-FFF2-40B4-BE49-F238E27FC236}">
                <a16:creationId xmlns:a16="http://schemas.microsoft.com/office/drawing/2014/main" id="{2F21BCCA-FB2A-8292-B39C-6632C5398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7288" y="4630873"/>
            <a:ext cx="548963" cy="548963"/>
          </a:xfrm>
          <a:prstGeom prst="rect">
            <a:avLst/>
          </a:prstGeom>
        </p:spPr>
      </p:pic>
      <p:pic>
        <p:nvPicPr>
          <p:cNvPr id="9" name="Graphic 8" descr="Internet Of Things outline">
            <a:extLst>
              <a:ext uri="{FF2B5EF4-FFF2-40B4-BE49-F238E27FC236}">
                <a16:creationId xmlns:a16="http://schemas.microsoft.com/office/drawing/2014/main" id="{591D20AC-9FC5-9600-E8B4-48C5116C8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1441" y="2494512"/>
            <a:ext cx="720660" cy="720660"/>
          </a:xfrm>
          <a:prstGeom prst="rect">
            <a:avLst/>
          </a:prstGeom>
        </p:spPr>
      </p:pic>
      <p:pic>
        <p:nvPicPr>
          <p:cNvPr id="12" name="Graphic 11" descr="Programmer female outline">
            <a:extLst>
              <a:ext uri="{FF2B5EF4-FFF2-40B4-BE49-F238E27FC236}">
                <a16:creationId xmlns:a16="http://schemas.microsoft.com/office/drawing/2014/main" id="{317FB4D4-2171-2E81-3F3D-86C1528955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6968" y="3515165"/>
            <a:ext cx="629605" cy="629605"/>
          </a:xfrm>
          <a:prstGeom prst="rect">
            <a:avLst/>
          </a:prstGeom>
        </p:spPr>
      </p:pic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7101B2D7-0EF0-917E-9F51-4103DE96ECFB}"/>
              </a:ext>
            </a:extLst>
          </p:cNvPr>
          <p:cNvSpPr txBox="1">
            <a:spLocks/>
          </p:cNvSpPr>
          <p:nvPr/>
        </p:nvSpPr>
        <p:spPr>
          <a:xfrm>
            <a:off x="11652528" y="6394074"/>
            <a:ext cx="33066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6DF47B-3BED-4C75-ACAB-4344E1B376FE}" type="slidenum">
              <a:rPr lang="en-GB" smtClean="0">
                <a:solidFill>
                  <a:schemeClr val="tx2"/>
                </a:solidFill>
              </a:rPr>
              <a:pPr/>
              <a:t>3</a:t>
            </a:fld>
            <a:endParaRPr lang="en-GB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56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ontenidor de contingut 6">
            <a:extLst>
              <a:ext uri="{FF2B5EF4-FFF2-40B4-BE49-F238E27FC236}">
                <a16:creationId xmlns:a16="http://schemas.microsoft.com/office/drawing/2014/main" id="{0716D297-6B0F-1414-34E2-AB2340E06946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392788141"/>
              </p:ext>
            </p:extLst>
          </p:nvPr>
        </p:nvGraphicFramePr>
        <p:xfrm>
          <a:off x="390525" y="1600200"/>
          <a:ext cx="11398250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ítol 5">
            <a:extLst>
              <a:ext uri="{FF2B5EF4-FFF2-40B4-BE49-F238E27FC236}">
                <a16:creationId xmlns:a16="http://schemas.microsoft.com/office/drawing/2014/main" id="{66E6AB04-5DAA-E895-6EB1-694AC765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/>
              <a:t>What is in it for ETSI</a:t>
            </a:r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003332B0-A400-654A-9B67-817F402D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2B97F79-DD13-4C29-AE35-333FE77EE811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5A4C5-4F50-F84F-EACA-4106AC609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7D06B-2811-E9C5-5560-CA0307D43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Creating a new SDG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0DE1E-E2A0-D59D-275D-BD6978F59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DF47B-3BED-4C75-ACAB-4344E1B376FE}" type="slidenum">
              <a:rPr lang="en-GB" noProof="0" smtClean="0"/>
              <a:pPr/>
              <a:t>5</a:t>
            </a:fld>
            <a:endParaRPr lang="en-GB" noProof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46215DE-C68D-68F1-11A2-74564AC8F304}"/>
              </a:ext>
            </a:extLst>
          </p:cNvPr>
          <p:cNvSpPr txBox="1">
            <a:spLocks/>
          </p:cNvSpPr>
          <p:nvPr/>
        </p:nvSpPr>
        <p:spPr>
          <a:xfrm>
            <a:off x="956733" y="4112068"/>
            <a:ext cx="10595069" cy="5348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800" b="0" i="0" kern="1200" baseline="0">
                <a:solidFill>
                  <a:srgbClr val="024C84"/>
                </a:solidFill>
                <a:latin typeface="+mj-lt"/>
                <a:ea typeface="+mn-ea"/>
                <a:cs typeface="Poppins Medium" pitchFamily="2" charset="77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24C84"/>
              </a:buClr>
              <a:buSzPct val="120000"/>
              <a:buFont typeface="Wingdings" panose="05000000000000000000" pitchFamily="2" charset="2"/>
              <a:buChar char="§"/>
              <a:defRPr sz="1600" b="0" i="0" kern="1200" baseline="0">
                <a:solidFill>
                  <a:srgbClr val="024C84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□"/>
              <a:defRPr sz="1400" b="0" i="0" kern="1200" baseline="0">
                <a:solidFill>
                  <a:srgbClr val="024C84"/>
                </a:solidFill>
                <a:latin typeface="+mj-lt"/>
                <a:ea typeface="+mn-ea"/>
                <a:cs typeface="Poppins Medium" pitchFamily="2" charset="77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200" b="0" i="0" kern="1200" baseline="0">
                <a:solidFill>
                  <a:srgbClr val="024C84"/>
                </a:solidFill>
                <a:latin typeface="+mj-lt"/>
                <a:ea typeface="+mn-ea"/>
                <a:cs typeface="Poppins Medium" pitchFamily="2" charset="77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100" b="0" i="0" kern="1200" baseline="0">
                <a:solidFill>
                  <a:srgbClr val="024C84"/>
                </a:solidFill>
                <a:latin typeface="+mj-lt"/>
                <a:ea typeface="+mn-ea"/>
                <a:cs typeface="Poppi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/>
              <a:t>T	   T + 1m			                                T + 3-4 m                    T + 4-5m 	 	T + 6-7m       	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0A91F54-6EEF-006E-D507-D8826F1A4C2A}"/>
              </a:ext>
            </a:extLst>
          </p:cNvPr>
          <p:cNvSpPr/>
          <p:nvPr/>
        </p:nvSpPr>
        <p:spPr>
          <a:xfrm>
            <a:off x="331257" y="3514746"/>
            <a:ext cx="11120235" cy="439948"/>
          </a:xfrm>
          <a:prstGeom prst="rightArrow">
            <a:avLst/>
          </a:prstGeom>
          <a:solidFill>
            <a:schemeClr val="tx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F99117DF-B5E5-02AC-B1E4-DB7483605B21}"/>
              </a:ext>
            </a:extLst>
          </p:cNvPr>
          <p:cNvSpPr/>
          <p:nvPr/>
        </p:nvSpPr>
        <p:spPr>
          <a:xfrm>
            <a:off x="804202" y="3502633"/>
            <a:ext cx="423035" cy="393309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1C2910-6CE3-4F49-87FD-C826A97D65EE}"/>
              </a:ext>
            </a:extLst>
          </p:cNvPr>
          <p:cNvSpPr txBox="1"/>
          <p:nvPr/>
        </p:nvSpPr>
        <p:spPr>
          <a:xfrm>
            <a:off x="387943" y="2014958"/>
            <a:ext cx="13317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noProof="0" dirty="0"/>
              <a:t>4+ ETSI members (Founding Members)</a:t>
            </a:r>
          </a:p>
          <a:p>
            <a:pPr algn="ctr"/>
            <a:r>
              <a:rPr lang="en-GB" b="1" noProof="0" dirty="0"/>
              <a:t>+ idea </a:t>
            </a:r>
          </a:p>
          <a:p>
            <a:pPr algn="ctr"/>
            <a:endParaRPr lang="en-GB" b="1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E0A104-705D-CD91-61A3-2D5A44B6FCA6}"/>
              </a:ext>
            </a:extLst>
          </p:cNvPr>
          <p:cNvSpPr txBox="1"/>
          <p:nvPr/>
        </p:nvSpPr>
        <p:spPr>
          <a:xfrm>
            <a:off x="1543031" y="2228671"/>
            <a:ext cx="1569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0"/>
              <a:t>Pre-evaluation by ETSI Secretariat</a:t>
            </a:r>
          </a:p>
          <a:p>
            <a:pPr algn="ctr"/>
            <a:endParaRPr lang="en-GB" noProof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D8AE13-222F-FE0F-0019-495B470188BF}"/>
              </a:ext>
            </a:extLst>
          </p:cNvPr>
          <p:cNvSpPr txBox="1"/>
          <p:nvPr/>
        </p:nvSpPr>
        <p:spPr>
          <a:xfrm>
            <a:off x="5483620" y="1394485"/>
            <a:ext cx="15690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0"/>
              <a:t>ETSI D-G discusses SDG Proposal with ETSI Board</a:t>
            </a:r>
          </a:p>
          <a:p>
            <a:pPr algn="ctr"/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C7194F-5635-1A1B-B297-DCCCAB513F18}"/>
              </a:ext>
            </a:extLst>
          </p:cNvPr>
          <p:cNvSpPr txBox="1"/>
          <p:nvPr/>
        </p:nvSpPr>
        <p:spPr>
          <a:xfrm>
            <a:off x="3525748" y="1434406"/>
            <a:ext cx="1569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0"/>
              <a:t>FM + ETSI Secretariat prepare a formal SDG Proposal</a:t>
            </a:r>
          </a:p>
          <a:p>
            <a:pPr algn="ctr"/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E76877-5C75-B3F6-A0BA-E1904233B789}"/>
              </a:ext>
            </a:extLst>
          </p:cNvPr>
          <p:cNvSpPr txBox="1"/>
          <p:nvPr/>
        </p:nvSpPr>
        <p:spPr>
          <a:xfrm>
            <a:off x="6516721" y="2503605"/>
            <a:ext cx="1201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0"/>
              <a:t>SDG creation approval</a:t>
            </a:r>
          </a:p>
          <a:p>
            <a:pPr algn="ctr"/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2F3850-8FC7-4AE0-34FD-46D8FF770F3D}"/>
              </a:ext>
            </a:extLst>
          </p:cNvPr>
          <p:cNvSpPr txBox="1"/>
          <p:nvPr/>
        </p:nvSpPr>
        <p:spPr>
          <a:xfrm>
            <a:off x="7511874" y="2627427"/>
            <a:ext cx="1807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0"/>
              <a:t>SDG Announcement</a:t>
            </a:r>
          </a:p>
          <a:p>
            <a:pPr algn="ctr"/>
            <a:endParaRPr lang="en-GB" noProof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C2F45AE-2F15-80EB-3AEF-D9FADE1FE688}"/>
              </a:ext>
            </a:extLst>
          </p:cNvPr>
          <p:cNvSpPr/>
          <p:nvPr/>
        </p:nvSpPr>
        <p:spPr>
          <a:xfrm>
            <a:off x="2141348" y="3577971"/>
            <a:ext cx="275920" cy="30172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7FD66AD-2DFC-B51F-B419-3214E46CF662}"/>
              </a:ext>
            </a:extLst>
          </p:cNvPr>
          <p:cNvSpPr/>
          <p:nvPr/>
        </p:nvSpPr>
        <p:spPr>
          <a:xfrm>
            <a:off x="6194293" y="3585809"/>
            <a:ext cx="275920" cy="30172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5638475-3519-22A4-21E6-18AC8BB84157}"/>
              </a:ext>
            </a:extLst>
          </p:cNvPr>
          <p:cNvSpPr/>
          <p:nvPr/>
        </p:nvSpPr>
        <p:spPr>
          <a:xfrm>
            <a:off x="6888004" y="3585809"/>
            <a:ext cx="275920" cy="30172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A75436C-5BBB-AB15-FA6B-632ACFF792A2}"/>
              </a:ext>
            </a:extLst>
          </p:cNvPr>
          <p:cNvSpPr/>
          <p:nvPr/>
        </p:nvSpPr>
        <p:spPr>
          <a:xfrm>
            <a:off x="8236466" y="3556813"/>
            <a:ext cx="275920" cy="30172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84F64B-9E88-F5A0-49EE-E2D3D16DBCDC}"/>
              </a:ext>
            </a:extLst>
          </p:cNvPr>
          <p:cNvSpPr txBox="1"/>
          <p:nvPr/>
        </p:nvSpPr>
        <p:spPr>
          <a:xfrm>
            <a:off x="10067764" y="2283500"/>
            <a:ext cx="1056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noProof="0"/>
              <a:t>SDG </a:t>
            </a:r>
            <a:br>
              <a:rPr lang="en-GB" b="1" noProof="0"/>
            </a:br>
            <a:r>
              <a:rPr lang="en-GB" b="1" noProof="0"/>
              <a:t>Kick-off Meeting</a:t>
            </a:r>
          </a:p>
          <a:p>
            <a:pPr algn="ctr"/>
            <a:endParaRPr lang="en-GB" noProof="0"/>
          </a:p>
        </p:txBody>
      </p:sp>
      <p:sp>
        <p:nvSpPr>
          <p:cNvPr id="19" name="Arrow: Curved Down 18">
            <a:extLst>
              <a:ext uri="{FF2B5EF4-FFF2-40B4-BE49-F238E27FC236}">
                <a16:creationId xmlns:a16="http://schemas.microsoft.com/office/drawing/2014/main" id="{CE64D1F4-EB13-8255-5A55-C1507FCD7F74}"/>
              </a:ext>
            </a:extLst>
          </p:cNvPr>
          <p:cNvSpPr/>
          <p:nvPr/>
        </p:nvSpPr>
        <p:spPr>
          <a:xfrm>
            <a:off x="3937884" y="3055841"/>
            <a:ext cx="900731" cy="465667"/>
          </a:xfrm>
          <a:prstGeom prst="curvedDownArrow">
            <a:avLst/>
          </a:prstGeom>
          <a:solidFill>
            <a:srgbClr val="92D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/>
              </a:solidFill>
            </a:endParaRPr>
          </a:p>
        </p:txBody>
      </p:sp>
      <p:sp>
        <p:nvSpPr>
          <p:cNvPr id="20" name="Arrow: Curved Down 19">
            <a:extLst>
              <a:ext uri="{FF2B5EF4-FFF2-40B4-BE49-F238E27FC236}">
                <a16:creationId xmlns:a16="http://schemas.microsoft.com/office/drawing/2014/main" id="{C1E8A8C0-7829-FA89-6536-495063CB12DD}"/>
              </a:ext>
            </a:extLst>
          </p:cNvPr>
          <p:cNvSpPr/>
          <p:nvPr/>
        </p:nvSpPr>
        <p:spPr>
          <a:xfrm rot="10800000">
            <a:off x="3937883" y="3947104"/>
            <a:ext cx="900731" cy="465667"/>
          </a:xfrm>
          <a:prstGeom prst="curvedDownArrow">
            <a:avLst/>
          </a:prstGeom>
          <a:solidFill>
            <a:srgbClr val="92D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/>
              </a:solidFill>
            </a:endParaRPr>
          </a:p>
        </p:txBody>
      </p:sp>
      <p:pic>
        <p:nvPicPr>
          <p:cNvPr id="21" name="Graphic 20" descr="Chat outline">
            <a:extLst>
              <a:ext uri="{FF2B5EF4-FFF2-40B4-BE49-F238E27FC236}">
                <a16:creationId xmlns:a16="http://schemas.microsoft.com/office/drawing/2014/main" id="{1AAB4111-4337-B1A3-993A-4AD441956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73604" y="4569729"/>
            <a:ext cx="914400" cy="914400"/>
          </a:xfrm>
          <a:prstGeom prst="rect">
            <a:avLst/>
          </a:prstGeom>
        </p:spPr>
      </p:pic>
      <p:pic>
        <p:nvPicPr>
          <p:cNvPr id="22" name="Graphic 21" descr="Blueprint outline">
            <a:extLst>
              <a:ext uri="{FF2B5EF4-FFF2-40B4-BE49-F238E27FC236}">
                <a16:creationId xmlns:a16="http://schemas.microsoft.com/office/drawing/2014/main" id="{0D386DF5-D4C7-B053-3493-9805D813C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8902" y="4569729"/>
            <a:ext cx="914400" cy="914400"/>
          </a:xfrm>
          <a:prstGeom prst="rect">
            <a:avLst/>
          </a:prstGeom>
        </p:spPr>
      </p:pic>
      <p:pic>
        <p:nvPicPr>
          <p:cNvPr id="23" name="Graphic 22" descr="Clipboard Checked outline">
            <a:extLst>
              <a:ext uri="{FF2B5EF4-FFF2-40B4-BE49-F238E27FC236}">
                <a16:creationId xmlns:a16="http://schemas.microsoft.com/office/drawing/2014/main" id="{77D2E297-C956-14F6-A216-A6E10E4EE1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19484" y="4621830"/>
            <a:ext cx="914400" cy="914400"/>
          </a:xfrm>
          <a:prstGeom prst="rect">
            <a:avLst/>
          </a:prstGeom>
        </p:spPr>
      </p:pic>
      <p:pic>
        <p:nvPicPr>
          <p:cNvPr id="24" name="Graphic 23" descr="Lights On outline">
            <a:extLst>
              <a:ext uri="{FF2B5EF4-FFF2-40B4-BE49-F238E27FC236}">
                <a16:creationId xmlns:a16="http://schemas.microsoft.com/office/drawing/2014/main" id="{C0B3FAC2-3DEE-DD50-D413-DF22A60641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1334" y="4577319"/>
            <a:ext cx="914400" cy="914400"/>
          </a:xfrm>
          <a:prstGeom prst="rect">
            <a:avLst/>
          </a:prstGeom>
        </p:spPr>
      </p:pic>
      <p:pic>
        <p:nvPicPr>
          <p:cNvPr id="25" name="Graphic 24" descr="Checkbox Checked outline">
            <a:extLst>
              <a:ext uri="{FF2B5EF4-FFF2-40B4-BE49-F238E27FC236}">
                <a16:creationId xmlns:a16="http://schemas.microsoft.com/office/drawing/2014/main" id="{AE69AF65-E362-D63A-BFD9-4826B27561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77271" y="4577319"/>
            <a:ext cx="914400" cy="914400"/>
          </a:xfrm>
          <a:prstGeom prst="rect">
            <a:avLst/>
          </a:prstGeom>
        </p:spPr>
      </p:pic>
      <p:pic>
        <p:nvPicPr>
          <p:cNvPr id="26" name="Graphic 25" descr="Cheers outline">
            <a:extLst>
              <a:ext uri="{FF2B5EF4-FFF2-40B4-BE49-F238E27FC236}">
                <a16:creationId xmlns:a16="http://schemas.microsoft.com/office/drawing/2014/main" id="{15863487-6F52-6C75-AC37-F1033B16C4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85562" y="4628669"/>
            <a:ext cx="914400" cy="914400"/>
          </a:xfrm>
          <a:prstGeom prst="rect">
            <a:avLst/>
          </a:prstGeom>
        </p:spPr>
      </p:pic>
      <p:pic>
        <p:nvPicPr>
          <p:cNvPr id="27" name="Graphic 26" descr="Megaphone1 outline">
            <a:extLst>
              <a:ext uri="{FF2B5EF4-FFF2-40B4-BE49-F238E27FC236}">
                <a16:creationId xmlns:a16="http://schemas.microsoft.com/office/drawing/2014/main" id="{7C124110-5697-337C-602C-BEAE723D5B9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072109" y="4471595"/>
            <a:ext cx="914400" cy="914400"/>
          </a:xfrm>
          <a:prstGeom prst="rect">
            <a:avLst/>
          </a:prstGeom>
        </p:spPr>
      </p:pic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5DB7984A-695C-B825-1565-707A7787893E}"/>
              </a:ext>
            </a:extLst>
          </p:cNvPr>
          <p:cNvSpPr/>
          <p:nvPr/>
        </p:nvSpPr>
        <p:spPr>
          <a:xfrm>
            <a:off x="10431244" y="3511019"/>
            <a:ext cx="423035" cy="393309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504550-1BF8-1688-4553-7EAAA1539189}"/>
              </a:ext>
            </a:extLst>
          </p:cNvPr>
          <p:cNvSpPr txBox="1"/>
          <p:nvPr/>
        </p:nvSpPr>
        <p:spPr>
          <a:xfrm>
            <a:off x="2601120" y="5992634"/>
            <a:ext cx="6097712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noProof="0" dirty="0">
                <a:latin typeface="+mn-lt"/>
              </a:rPr>
              <a:t>Initial period is 2 years, renewable.</a:t>
            </a:r>
          </a:p>
          <a:p>
            <a:pPr marL="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dirty="0">
                <a:latin typeface="+mn-lt"/>
              </a:rPr>
              <a:t>Open to ETSI members, non‑members and individuals</a:t>
            </a:r>
          </a:p>
        </p:txBody>
      </p:sp>
    </p:spTree>
    <p:extLst>
      <p:ext uri="{BB962C8B-B14F-4D97-AF65-F5344CB8AC3E}">
        <p14:creationId xmlns:p14="http://schemas.microsoft.com/office/powerpoint/2010/main" val="3691027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7BDE0-23C8-3F5B-E239-D2793ECA2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09CD0-3D11-68A6-0299-DBD2CF220B2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24C84"/>
                </a:solidFill>
                <a:latin typeface="+mj-lt"/>
                <a:ea typeface="+mj-ea"/>
                <a:cs typeface="Poppins" pitchFamily="2" charset="77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SDG Governance &amp; Decision Making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C78BE5-2A75-F2D2-4708-FFE0F7A24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DF47B-3BED-4C75-ACAB-4344E1B376FE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652EED-C9F3-CA80-D50B-256CEA30981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803" y="1438922"/>
            <a:ext cx="9271170" cy="4411205"/>
          </a:xfrm>
          <a:prstGeom prst="rect">
            <a:avLst/>
          </a:prstGeom>
        </p:spPr>
      </p:pic>
      <p:pic>
        <p:nvPicPr>
          <p:cNvPr id="8" name="Graphic 7" descr="Group of people with solid fill">
            <a:extLst>
              <a:ext uri="{FF2B5EF4-FFF2-40B4-BE49-F238E27FC236}">
                <a16:creationId xmlns:a16="http://schemas.microsoft.com/office/drawing/2014/main" id="{EF852C46-6407-E114-D6D9-65637AE1A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147" y="5806440"/>
            <a:ext cx="914400" cy="914400"/>
          </a:xfrm>
          <a:prstGeom prst="rect">
            <a:avLst/>
          </a:prstGeom>
        </p:spPr>
      </p:pic>
      <p:pic>
        <p:nvPicPr>
          <p:cNvPr id="9" name="Graphic 8" descr="Group of people with solid fill">
            <a:extLst>
              <a:ext uri="{FF2B5EF4-FFF2-40B4-BE49-F238E27FC236}">
                <a16:creationId xmlns:a16="http://schemas.microsoft.com/office/drawing/2014/main" id="{FB518296-A64E-2760-BD9D-27813684B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84086" y="5806440"/>
            <a:ext cx="914400" cy="914400"/>
          </a:xfrm>
          <a:prstGeom prst="rect">
            <a:avLst/>
          </a:prstGeom>
        </p:spPr>
      </p:pic>
      <p:pic>
        <p:nvPicPr>
          <p:cNvPr id="11" name="Graphic 10" descr="Group of people outline">
            <a:extLst>
              <a:ext uri="{FF2B5EF4-FFF2-40B4-BE49-F238E27FC236}">
                <a16:creationId xmlns:a16="http://schemas.microsoft.com/office/drawing/2014/main" id="{5E5D1E09-4565-AF27-FDA4-0BFA4FE590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6868" y="5642615"/>
            <a:ext cx="914400" cy="914400"/>
          </a:xfrm>
          <a:prstGeom prst="rect">
            <a:avLst/>
          </a:prstGeom>
        </p:spPr>
      </p:pic>
      <p:pic>
        <p:nvPicPr>
          <p:cNvPr id="12" name="Graphic 11" descr="Group of people outline">
            <a:extLst>
              <a:ext uri="{FF2B5EF4-FFF2-40B4-BE49-F238E27FC236}">
                <a16:creationId xmlns:a16="http://schemas.microsoft.com/office/drawing/2014/main" id="{4BCD288D-3A2D-F3B4-1A4D-396546E762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2999" y="5642615"/>
            <a:ext cx="914400" cy="914400"/>
          </a:xfrm>
          <a:prstGeom prst="rect">
            <a:avLst/>
          </a:prstGeom>
        </p:spPr>
      </p:pic>
      <p:pic>
        <p:nvPicPr>
          <p:cNvPr id="14" name="Graphic 13" descr="Group success with solid fill">
            <a:extLst>
              <a:ext uri="{FF2B5EF4-FFF2-40B4-BE49-F238E27FC236}">
                <a16:creationId xmlns:a16="http://schemas.microsoft.com/office/drawing/2014/main" id="{D01D0CC0-B253-7026-D55B-C007234084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21268" y="3616748"/>
            <a:ext cx="914400" cy="914400"/>
          </a:xfrm>
          <a:prstGeom prst="rect">
            <a:avLst/>
          </a:prstGeom>
        </p:spPr>
      </p:pic>
      <p:pic>
        <p:nvPicPr>
          <p:cNvPr id="17" name="Graphic 16" descr="Users outline">
            <a:extLst>
              <a:ext uri="{FF2B5EF4-FFF2-40B4-BE49-F238E27FC236}">
                <a16:creationId xmlns:a16="http://schemas.microsoft.com/office/drawing/2014/main" id="{5EE7DC6E-A7A2-2F69-1DDB-B397B1D0C2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54185" y="920802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D5DF70-74EB-30F7-D05E-BC4806E95555}"/>
              </a:ext>
            </a:extLst>
          </p:cNvPr>
          <p:cNvSpPr txBox="1"/>
          <p:nvPr/>
        </p:nvSpPr>
        <p:spPr>
          <a:xfrm>
            <a:off x="4960706" y="1089010"/>
            <a:ext cx="134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Chair and </a:t>
            </a:r>
          </a:p>
          <a:p>
            <a:pPr algn="ctr"/>
            <a:r>
              <a:rPr lang="en-GB"/>
              <a:t>Vice-Chairs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3421C6-6D71-BE72-84FB-B5D87C63F9C8}"/>
              </a:ext>
            </a:extLst>
          </p:cNvPr>
          <p:cNvSpPr txBox="1"/>
          <p:nvPr/>
        </p:nvSpPr>
        <p:spPr>
          <a:xfrm>
            <a:off x="4611385" y="3750782"/>
            <a:ext cx="1565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Top </a:t>
            </a:r>
          </a:p>
          <a:p>
            <a:pPr algn="ctr"/>
            <a:r>
              <a:rPr lang="en-GB"/>
              <a:t>Contributors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C1A931-E5C8-8D62-DB14-445DBF4F5C91}"/>
              </a:ext>
            </a:extLst>
          </p:cNvPr>
          <p:cNvCxnSpPr>
            <a:cxnSpLocks/>
          </p:cNvCxnSpPr>
          <p:nvPr/>
        </p:nvCxnSpPr>
        <p:spPr>
          <a:xfrm flipV="1">
            <a:off x="1285736" y="2804845"/>
            <a:ext cx="10406255" cy="353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row: Up 23">
            <a:extLst>
              <a:ext uri="{FF2B5EF4-FFF2-40B4-BE49-F238E27FC236}">
                <a16:creationId xmlns:a16="http://schemas.microsoft.com/office/drawing/2014/main" id="{56F9EB18-9DE7-BB25-EFD3-C858479D168A}"/>
              </a:ext>
            </a:extLst>
          </p:cNvPr>
          <p:cNvSpPr/>
          <p:nvPr/>
        </p:nvSpPr>
        <p:spPr>
          <a:xfrm flipH="1">
            <a:off x="10785668" y="2205906"/>
            <a:ext cx="210373" cy="431312"/>
          </a:xfrm>
          <a:prstGeom prst="upArrow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1F388D-BFB7-B09D-2067-5AC8C181ECD9}"/>
              </a:ext>
            </a:extLst>
          </p:cNvPr>
          <p:cNvSpPr txBox="1"/>
          <p:nvPr/>
        </p:nvSpPr>
        <p:spPr>
          <a:xfrm>
            <a:off x="9804484" y="1202752"/>
            <a:ext cx="2172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ETSI Directives</a:t>
            </a:r>
          </a:p>
          <a:p>
            <a:pPr algn="ctr"/>
            <a:r>
              <a:rPr lang="en-GB" dirty="0"/>
              <a:t>Technical</a:t>
            </a:r>
          </a:p>
          <a:p>
            <a:pPr algn="ctr"/>
            <a:r>
              <a:rPr lang="en-GB" dirty="0"/>
              <a:t>Working Procedures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4F1772-0E10-639B-CAF8-B85D929CB9C8}"/>
              </a:ext>
            </a:extLst>
          </p:cNvPr>
          <p:cNvSpPr txBox="1"/>
          <p:nvPr/>
        </p:nvSpPr>
        <p:spPr>
          <a:xfrm>
            <a:off x="9804484" y="3579164"/>
            <a:ext cx="2172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SDG Detailed Working Procedures</a:t>
            </a:r>
          </a:p>
        </p:txBody>
      </p:sp>
      <p:sp>
        <p:nvSpPr>
          <p:cNvPr id="27" name="Arrow: Up 26">
            <a:extLst>
              <a:ext uri="{FF2B5EF4-FFF2-40B4-BE49-F238E27FC236}">
                <a16:creationId xmlns:a16="http://schemas.microsoft.com/office/drawing/2014/main" id="{29E8ABC2-3E6A-DF79-2C49-722FB1B3EEB9}"/>
              </a:ext>
            </a:extLst>
          </p:cNvPr>
          <p:cNvSpPr/>
          <p:nvPr/>
        </p:nvSpPr>
        <p:spPr>
          <a:xfrm rot="10800000" flipH="1">
            <a:off x="10785667" y="2996796"/>
            <a:ext cx="210373" cy="431312"/>
          </a:xfrm>
          <a:prstGeom prst="upArrow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CB586F-C24D-8B80-7649-DE6E3E726F1C}"/>
              </a:ext>
            </a:extLst>
          </p:cNvPr>
          <p:cNvSpPr txBox="1"/>
          <p:nvPr/>
        </p:nvSpPr>
        <p:spPr>
          <a:xfrm>
            <a:off x="9804484" y="4261459"/>
            <a:ext cx="2172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chemeClr val="tx2"/>
                </a:solidFill>
              </a:rPr>
              <a:t>Meritocracy</a:t>
            </a:r>
          </a:p>
        </p:txBody>
      </p:sp>
    </p:spTree>
    <p:extLst>
      <p:ext uri="{BB962C8B-B14F-4D97-AF65-F5344CB8AC3E}">
        <p14:creationId xmlns:p14="http://schemas.microsoft.com/office/powerpoint/2010/main" val="993460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1F3A4-FDA3-1859-11A7-B89CE1E2B1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6875" y="1374575"/>
            <a:ext cx="11398250" cy="4679950"/>
          </a:xfrm>
        </p:spPr>
        <p:txBody>
          <a:bodyPr/>
          <a:lstStyle/>
          <a:p>
            <a:r>
              <a:rPr lang="en-GB" sz="2400" dirty="0"/>
              <a:t>SDGs develop code, not standards, but</a:t>
            </a:r>
          </a:p>
          <a:p>
            <a:pPr lvl="1"/>
            <a:r>
              <a:rPr lang="en-GB" sz="2000" dirty="0"/>
              <a:t>They provide regular feedback to standardisation groups (joint workshops, contributions..)</a:t>
            </a:r>
          </a:p>
          <a:p>
            <a:r>
              <a:rPr lang="en-GB" sz="2400" dirty="0"/>
              <a:t>Most of the hard work (code) is done asynchronously &amp; online (Gitlab, Slack, ..), but</a:t>
            </a:r>
          </a:p>
          <a:p>
            <a:pPr lvl="1"/>
            <a:r>
              <a:rPr lang="en-GB" sz="2000" dirty="0"/>
              <a:t>Community meets regularly (weekly conf calls / 2+ Plenary meetings a year)</a:t>
            </a:r>
          </a:p>
          <a:p>
            <a:r>
              <a:rPr lang="en-GB" sz="2400" dirty="0"/>
              <a:t>Major code releases twice a year</a:t>
            </a:r>
          </a:p>
          <a:p>
            <a:pPr lvl="1"/>
            <a:r>
              <a:rPr lang="en-GB" sz="2000" dirty="0"/>
              <a:t>Followed by Plenary meetings, </a:t>
            </a:r>
            <a:r>
              <a:rPr lang="en-GB" sz="2000" dirty="0" err="1"/>
              <a:t>Hackfests</a:t>
            </a:r>
            <a:r>
              <a:rPr lang="en-GB" sz="2000" dirty="0"/>
              <a:t>, Webinars, demos, external events… </a:t>
            </a: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560FE6-8F4E-7229-D0F7-BB3850FB8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18" y="219456"/>
            <a:ext cx="8515281" cy="5658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SDG Way of Working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6860F9F7-6E45-D50F-8219-CCB62FACE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0707" y="6416456"/>
            <a:ext cx="849923" cy="365125"/>
          </a:xfrm>
        </p:spPr>
        <p:txBody>
          <a:bodyPr/>
          <a:lstStyle/>
          <a:p>
            <a:fld id="{3C6DF47B-3BED-4C75-ACAB-4344E1B376FE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AF6152-1CF8-580B-59B7-B6D3806EF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4359634"/>
            <a:ext cx="7727182" cy="3217282"/>
          </a:xfrm>
          <a:custGeom>
            <a:avLst/>
            <a:gdLst>
              <a:gd name="connsiteX0" fmla="*/ 11009296 w 12146583"/>
              <a:gd name="connsiteY0" fmla="*/ 1903327 h 4532507"/>
              <a:gd name="connsiteX1" fmla="*/ 11009295 w 12146583"/>
              <a:gd name="connsiteY1" fmla="*/ 1919430 h 4532507"/>
              <a:gd name="connsiteX2" fmla="*/ 11025680 w 12146583"/>
              <a:gd name="connsiteY2" fmla="*/ 1922730 h 4532507"/>
              <a:gd name="connsiteX3" fmla="*/ 11030566 w 12146583"/>
              <a:gd name="connsiteY3" fmla="*/ 1925625 h 4532507"/>
              <a:gd name="connsiteX4" fmla="*/ 11034513 w 12146583"/>
              <a:gd name="connsiteY4" fmla="*/ 1919430 h 4532507"/>
              <a:gd name="connsiteX5" fmla="*/ 11019380 w 12146583"/>
              <a:gd name="connsiteY5" fmla="*/ 1910622 h 4532507"/>
              <a:gd name="connsiteX6" fmla="*/ 11009296 w 12146583"/>
              <a:gd name="connsiteY6" fmla="*/ 1903327 h 4532507"/>
              <a:gd name="connsiteX7" fmla="*/ 11004652 w 12146583"/>
              <a:gd name="connsiteY7" fmla="*/ 1853362 h 4532507"/>
              <a:gd name="connsiteX8" fmla="*/ 11004652 w 12146583"/>
              <a:gd name="connsiteY8" fmla="*/ 1868042 h 4532507"/>
              <a:gd name="connsiteX9" fmla="*/ 11014824 w 12146583"/>
              <a:gd name="connsiteY9" fmla="*/ 1869882 h 4532507"/>
              <a:gd name="connsiteX10" fmla="*/ 11020936 w 12146583"/>
              <a:gd name="connsiteY10" fmla="*/ 1860709 h 4532507"/>
              <a:gd name="connsiteX11" fmla="*/ 11004652 w 12146583"/>
              <a:gd name="connsiteY11" fmla="*/ 1853362 h 4532507"/>
              <a:gd name="connsiteX12" fmla="*/ 11004652 w 12146583"/>
              <a:gd name="connsiteY12" fmla="*/ 1835747 h 4532507"/>
              <a:gd name="connsiteX13" fmla="*/ 11013813 w 12146583"/>
              <a:gd name="connsiteY13" fmla="*/ 1851847 h 4532507"/>
              <a:gd name="connsiteX14" fmla="*/ 11018216 w 12146583"/>
              <a:gd name="connsiteY14" fmla="*/ 1850062 h 4532507"/>
              <a:gd name="connsiteX15" fmla="*/ 11004652 w 12146583"/>
              <a:gd name="connsiteY15" fmla="*/ 1835747 h 4532507"/>
              <a:gd name="connsiteX16" fmla="*/ 11946163 w 12146583"/>
              <a:gd name="connsiteY16" fmla="*/ 1725641 h 4532507"/>
              <a:gd name="connsiteX17" fmla="*/ 11951338 w 12146583"/>
              <a:gd name="connsiteY17" fmla="*/ 1752079 h 4532507"/>
              <a:gd name="connsiteX18" fmla="*/ 11977251 w 12146583"/>
              <a:gd name="connsiteY18" fmla="*/ 1769693 h 4532507"/>
              <a:gd name="connsiteX19" fmla="*/ 11946163 w 12146583"/>
              <a:gd name="connsiteY19" fmla="*/ 1725641 h 4532507"/>
              <a:gd name="connsiteX20" fmla="*/ 11889644 w 12146583"/>
              <a:gd name="connsiteY20" fmla="*/ 1694819 h 4532507"/>
              <a:gd name="connsiteX21" fmla="*/ 11924932 w 12146583"/>
              <a:gd name="connsiteY21" fmla="*/ 1716832 h 4532507"/>
              <a:gd name="connsiteX22" fmla="*/ 11889644 w 12146583"/>
              <a:gd name="connsiteY22" fmla="*/ 1694819 h 4532507"/>
              <a:gd name="connsiteX23" fmla="*/ 702886 w 12146583"/>
              <a:gd name="connsiteY23" fmla="*/ 1692617 h 4532507"/>
              <a:gd name="connsiteX24" fmla="*/ 686092 w 12146583"/>
              <a:gd name="connsiteY24" fmla="*/ 1703627 h 4532507"/>
              <a:gd name="connsiteX25" fmla="*/ 715952 w 12146583"/>
              <a:gd name="connsiteY25" fmla="*/ 1694819 h 4532507"/>
              <a:gd name="connsiteX26" fmla="*/ 702886 w 12146583"/>
              <a:gd name="connsiteY26" fmla="*/ 1692617 h 4532507"/>
              <a:gd name="connsiteX27" fmla="*/ 771704 w 12146583"/>
              <a:gd name="connsiteY27" fmla="*/ 1684773 h 4532507"/>
              <a:gd name="connsiteX28" fmla="*/ 726187 w 12146583"/>
              <a:gd name="connsiteY28" fmla="*/ 1686011 h 4532507"/>
              <a:gd name="connsiteX29" fmla="*/ 731401 w 12146583"/>
              <a:gd name="connsiteY29" fmla="*/ 1712436 h 4532507"/>
              <a:gd name="connsiteX30" fmla="*/ 778393 w 12146583"/>
              <a:gd name="connsiteY30" fmla="*/ 1694819 h 4532507"/>
              <a:gd name="connsiteX31" fmla="*/ 771704 w 12146583"/>
              <a:gd name="connsiteY31" fmla="*/ 1684773 h 4532507"/>
              <a:gd name="connsiteX32" fmla="*/ 11380120 w 12146583"/>
              <a:gd name="connsiteY32" fmla="*/ 1492224 h 4532507"/>
              <a:gd name="connsiteX33" fmla="*/ 11359092 w 12146583"/>
              <a:gd name="connsiteY33" fmla="*/ 1516997 h 4532507"/>
              <a:gd name="connsiteX34" fmla="*/ 11338051 w 12146583"/>
              <a:gd name="connsiteY34" fmla="*/ 1500490 h 4532507"/>
              <a:gd name="connsiteX35" fmla="*/ 11348565 w 12146583"/>
              <a:gd name="connsiteY35" fmla="*/ 1516997 h 4532507"/>
              <a:gd name="connsiteX36" fmla="*/ 11327523 w 12146583"/>
              <a:gd name="connsiteY36" fmla="*/ 1500490 h 4532507"/>
              <a:gd name="connsiteX37" fmla="*/ 11359092 w 12146583"/>
              <a:gd name="connsiteY37" fmla="*/ 1558289 h 4532507"/>
              <a:gd name="connsiteX38" fmla="*/ 11401162 w 12146583"/>
              <a:gd name="connsiteY38" fmla="*/ 1558289 h 4532507"/>
              <a:gd name="connsiteX39" fmla="*/ 11369606 w 12146583"/>
              <a:gd name="connsiteY39" fmla="*/ 1541769 h 4532507"/>
              <a:gd name="connsiteX40" fmla="*/ 11374869 w 12146583"/>
              <a:gd name="connsiteY40" fmla="*/ 1525264 h 4532507"/>
              <a:gd name="connsiteX41" fmla="*/ 11395911 w 12146583"/>
              <a:gd name="connsiteY41" fmla="*/ 1525264 h 4532507"/>
              <a:gd name="connsiteX42" fmla="*/ 11385385 w 12146583"/>
              <a:gd name="connsiteY42" fmla="*/ 1508744 h 4532507"/>
              <a:gd name="connsiteX43" fmla="*/ 11406427 w 12146583"/>
              <a:gd name="connsiteY43" fmla="*/ 1508744 h 4532507"/>
              <a:gd name="connsiteX44" fmla="*/ 11380120 w 12146583"/>
              <a:gd name="connsiteY44" fmla="*/ 1492224 h 4532507"/>
              <a:gd name="connsiteX45" fmla="*/ 10401980 w 12146583"/>
              <a:gd name="connsiteY45" fmla="*/ 1479005 h 4532507"/>
              <a:gd name="connsiteX46" fmla="*/ 10429119 w 12146583"/>
              <a:gd name="connsiteY46" fmla="*/ 1485621 h 4532507"/>
              <a:gd name="connsiteX47" fmla="*/ 10418263 w 12146583"/>
              <a:gd name="connsiteY47" fmla="*/ 1479005 h 4532507"/>
              <a:gd name="connsiteX48" fmla="*/ 10854945 w 12146583"/>
              <a:gd name="connsiteY48" fmla="*/ 1443786 h 4532507"/>
              <a:gd name="connsiteX49" fmla="*/ 10880162 w 12146583"/>
              <a:gd name="connsiteY49" fmla="*/ 1461402 h 4532507"/>
              <a:gd name="connsiteX50" fmla="*/ 10854945 w 12146583"/>
              <a:gd name="connsiteY50" fmla="*/ 1443786 h 4532507"/>
              <a:gd name="connsiteX51" fmla="*/ 11826747 w 12146583"/>
              <a:gd name="connsiteY51" fmla="*/ 1443773 h 4532507"/>
              <a:gd name="connsiteX52" fmla="*/ 11816348 w 12146583"/>
              <a:gd name="connsiteY52" fmla="*/ 1459630 h 4532507"/>
              <a:gd name="connsiteX53" fmla="*/ 11878788 w 12146583"/>
              <a:gd name="connsiteY53" fmla="*/ 1483415 h 4532507"/>
              <a:gd name="connsiteX54" fmla="*/ 11837162 w 12146583"/>
              <a:gd name="connsiteY54" fmla="*/ 1451715 h 4532507"/>
              <a:gd name="connsiteX55" fmla="*/ 11842361 w 12146583"/>
              <a:gd name="connsiteY55" fmla="*/ 1459630 h 4532507"/>
              <a:gd name="connsiteX56" fmla="*/ 11826747 w 12146583"/>
              <a:gd name="connsiteY56" fmla="*/ 1443773 h 4532507"/>
              <a:gd name="connsiteX57" fmla="*/ 10978170 w 12146583"/>
              <a:gd name="connsiteY57" fmla="*/ 1414265 h 4532507"/>
              <a:gd name="connsiteX58" fmla="*/ 10999136 w 12146583"/>
              <a:gd name="connsiteY58" fmla="*/ 1418322 h 4532507"/>
              <a:gd name="connsiteX59" fmla="*/ 10999136 w 12146583"/>
              <a:gd name="connsiteY59" fmla="*/ 1424736 h 4532507"/>
              <a:gd name="connsiteX60" fmla="*/ 10952864 w 12146583"/>
              <a:gd name="connsiteY60" fmla="*/ 1401628 h 4532507"/>
              <a:gd name="connsiteX61" fmla="*/ 10978170 w 12146583"/>
              <a:gd name="connsiteY61" fmla="*/ 1414265 h 4532507"/>
              <a:gd name="connsiteX62" fmla="*/ 10972147 w 12146583"/>
              <a:gd name="connsiteY62" fmla="*/ 1413100 h 4532507"/>
              <a:gd name="connsiteX63" fmla="*/ 10952864 w 12146583"/>
              <a:gd name="connsiteY63" fmla="*/ 1401628 h 4532507"/>
              <a:gd name="connsiteX64" fmla="*/ 10350419 w 12146583"/>
              <a:gd name="connsiteY64" fmla="*/ 1395336 h 4532507"/>
              <a:gd name="connsiteX65" fmla="*/ 10372132 w 12146583"/>
              <a:gd name="connsiteY65" fmla="*/ 1417362 h 4532507"/>
              <a:gd name="connsiteX66" fmla="*/ 10350419 w 12146583"/>
              <a:gd name="connsiteY66" fmla="*/ 1395336 h 4532507"/>
              <a:gd name="connsiteX67" fmla="*/ 10814621 w 12146583"/>
              <a:gd name="connsiteY67" fmla="*/ 1386528 h 4532507"/>
              <a:gd name="connsiteX68" fmla="*/ 10798325 w 12146583"/>
              <a:gd name="connsiteY68" fmla="*/ 1401938 h 4532507"/>
              <a:gd name="connsiteX69" fmla="*/ 10814621 w 12146583"/>
              <a:gd name="connsiteY69" fmla="*/ 1409650 h 4532507"/>
              <a:gd name="connsiteX70" fmla="*/ 10818013 w 12146583"/>
              <a:gd name="connsiteY70" fmla="*/ 1412532 h 4532507"/>
              <a:gd name="connsiteX71" fmla="*/ 10825477 w 12146583"/>
              <a:gd name="connsiteY71" fmla="*/ 1409650 h 4532507"/>
              <a:gd name="connsiteX72" fmla="*/ 10814621 w 12146583"/>
              <a:gd name="connsiteY72" fmla="*/ 1386528 h 4532507"/>
              <a:gd name="connsiteX73" fmla="*/ 10958887 w 12146583"/>
              <a:gd name="connsiteY73" fmla="*/ 1342488 h 4532507"/>
              <a:gd name="connsiteX74" fmla="*/ 10928634 w 12146583"/>
              <a:gd name="connsiteY74" fmla="*/ 1360103 h 4532507"/>
              <a:gd name="connsiteX75" fmla="*/ 10948803 w 12146583"/>
              <a:gd name="connsiteY75" fmla="*/ 1351297 h 4532507"/>
              <a:gd name="connsiteX76" fmla="*/ 10963924 w 12146583"/>
              <a:gd name="connsiteY76" fmla="*/ 1368911 h 4532507"/>
              <a:gd name="connsiteX77" fmla="*/ 10958887 w 12146583"/>
              <a:gd name="connsiteY77" fmla="*/ 1342488 h 4532507"/>
              <a:gd name="connsiteX78" fmla="*/ 10814633 w 12146583"/>
              <a:gd name="connsiteY78" fmla="*/ 1342488 h 4532507"/>
              <a:gd name="connsiteX79" fmla="*/ 10820063 w 12146583"/>
              <a:gd name="connsiteY79" fmla="*/ 1351297 h 4532507"/>
              <a:gd name="connsiteX80" fmla="*/ 10836359 w 12146583"/>
              <a:gd name="connsiteY80" fmla="*/ 1360103 h 4532507"/>
              <a:gd name="connsiteX81" fmla="*/ 10830918 w 12146583"/>
              <a:gd name="connsiteY81" fmla="*/ 1342488 h 4532507"/>
              <a:gd name="connsiteX82" fmla="*/ 10772994 w 12146583"/>
              <a:gd name="connsiteY82" fmla="*/ 1342488 h 4532507"/>
              <a:gd name="connsiteX83" fmla="*/ 10763037 w 12146583"/>
              <a:gd name="connsiteY83" fmla="*/ 1360103 h 4532507"/>
              <a:gd name="connsiteX84" fmla="*/ 10782091 w 12146583"/>
              <a:gd name="connsiteY84" fmla="*/ 1369737 h 4532507"/>
              <a:gd name="connsiteX85" fmla="*/ 10772994 w 12146583"/>
              <a:gd name="connsiteY85" fmla="*/ 1342488 h 4532507"/>
              <a:gd name="connsiteX86" fmla="*/ 10613810 w 12146583"/>
              <a:gd name="connsiteY86" fmla="*/ 1342488 h 4532507"/>
              <a:gd name="connsiteX87" fmla="*/ 10573005 w 12146583"/>
              <a:gd name="connsiteY87" fmla="*/ 1350890 h 4532507"/>
              <a:gd name="connsiteX88" fmla="*/ 10624008 w 12146583"/>
              <a:gd name="connsiteY88" fmla="*/ 1367707 h 4532507"/>
              <a:gd name="connsiteX89" fmla="*/ 10608711 w 12146583"/>
              <a:gd name="connsiteY89" fmla="*/ 1376123 h 4532507"/>
              <a:gd name="connsiteX90" fmla="*/ 10654616 w 12146583"/>
              <a:gd name="connsiteY90" fmla="*/ 1401342 h 4532507"/>
              <a:gd name="connsiteX91" fmla="*/ 10675011 w 12146583"/>
              <a:gd name="connsiteY91" fmla="*/ 1392928 h 4532507"/>
              <a:gd name="connsiteX92" fmla="*/ 10710717 w 12146583"/>
              <a:gd name="connsiteY92" fmla="*/ 1434979 h 4532507"/>
              <a:gd name="connsiteX93" fmla="*/ 10700519 w 12146583"/>
              <a:gd name="connsiteY93" fmla="*/ 1409745 h 4532507"/>
              <a:gd name="connsiteX94" fmla="*/ 10741311 w 12146583"/>
              <a:gd name="connsiteY94" fmla="*/ 1409745 h 4532507"/>
              <a:gd name="connsiteX95" fmla="*/ 10675011 w 12146583"/>
              <a:gd name="connsiteY95" fmla="*/ 1384525 h 4532507"/>
              <a:gd name="connsiteX96" fmla="*/ 10644405 w 12146583"/>
              <a:gd name="connsiteY96" fmla="*/ 1359306 h 4532507"/>
              <a:gd name="connsiteX97" fmla="*/ 10669913 w 12146583"/>
              <a:gd name="connsiteY97" fmla="*/ 1384525 h 4532507"/>
              <a:gd name="connsiteX98" fmla="*/ 10613810 w 12146583"/>
              <a:gd name="connsiteY98" fmla="*/ 1342488 h 4532507"/>
              <a:gd name="connsiteX99" fmla="*/ 11014948 w 12146583"/>
              <a:gd name="connsiteY99" fmla="*/ 1331430 h 4532507"/>
              <a:gd name="connsiteX100" fmla="*/ 11015028 w 12146583"/>
              <a:gd name="connsiteY100" fmla="*/ 1336981 h 4532507"/>
              <a:gd name="connsiteX101" fmla="*/ 11030578 w 12146583"/>
              <a:gd name="connsiteY101" fmla="*/ 1361754 h 4532507"/>
              <a:gd name="connsiteX102" fmla="*/ 11004665 w 12146583"/>
              <a:gd name="connsiteY102" fmla="*/ 1353487 h 4532507"/>
              <a:gd name="connsiteX103" fmla="*/ 11040941 w 12146583"/>
              <a:gd name="connsiteY103" fmla="*/ 1386528 h 4532507"/>
              <a:gd name="connsiteX104" fmla="*/ 11051303 w 12146583"/>
              <a:gd name="connsiteY104" fmla="*/ 1378261 h 4532507"/>
              <a:gd name="connsiteX105" fmla="*/ 11056490 w 12146583"/>
              <a:gd name="connsiteY105" fmla="*/ 1353487 h 4532507"/>
              <a:gd name="connsiteX106" fmla="*/ 11014948 w 12146583"/>
              <a:gd name="connsiteY106" fmla="*/ 1331430 h 4532507"/>
              <a:gd name="connsiteX107" fmla="*/ 10965961 w 12146583"/>
              <a:gd name="connsiteY107" fmla="*/ 1313305 h 4532507"/>
              <a:gd name="connsiteX108" fmla="*/ 10963467 w 12146583"/>
              <a:gd name="connsiteY108" fmla="*/ 1318256 h 4532507"/>
              <a:gd name="connsiteX109" fmla="*/ 10988356 w 12146583"/>
              <a:gd name="connsiteY109" fmla="*/ 1324872 h 4532507"/>
              <a:gd name="connsiteX110" fmla="*/ 10983384 w 12146583"/>
              <a:gd name="connsiteY110" fmla="*/ 1318256 h 4532507"/>
              <a:gd name="connsiteX111" fmla="*/ 10965961 w 12146583"/>
              <a:gd name="connsiteY111" fmla="*/ 1313305 h 4532507"/>
              <a:gd name="connsiteX112" fmla="*/ 10758909 w 12146583"/>
              <a:gd name="connsiteY112" fmla="*/ 1310921 h 4532507"/>
              <a:gd name="connsiteX113" fmla="*/ 10738237 w 12146583"/>
              <a:gd name="connsiteY113" fmla="*/ 1310923 h 4532507"/>
              <a:gd name="connsiteX114" fmla="*/ 10743311 w 12146583"/>
              <a:gd name="connsiteY114" fmla="*/ 1327064 h 4532507"/>
              <a:gd name="connsiteX115" fmla="*/ 10809180 w 12146583"/>
              <a:gd name="connsiteY115" fmla="*/ 1351297 h 4532507"/>
              <a:gd name="connsiteX116" fmla="*/ 10768642 w 12146583"/>
              <a:gd name="connsiteY116" fmla="*/ 1310923 h 4532507"/>
              <a:gd name="connsiteX117" fmla="*/ 10758909 w 12146583"/>
              <a:gd name="connsiteY117" fmla="*/ 1310921 h 4532507"/>
              <a:gd name="connsiteX118" fmla="*/ 10273540 w 12146583"/>
              <a:gd name="connsiteY118" fmla="*/ 1300644 h 4532507"/>
              <a:gd name="connsiteX119" fmla="*/ 10268962 w 12146583"/>
              <a:gd name="connsiteY119" fmla="*/ 1320462 h 4532507"/>
              <a:gd name="connsiteX120" fmla="*/ 10285246 w 12146583"/>
              <a:gd name="connsiteY120" fmla="*/ 1302846 h 4532507"/>
              <a:gd name="connsiteX121" fmla="*/ 10273540 w 12146583"/>
              <a:gd name="connsiteY121" fmla="*/ 1300644 h 4532507"/>
              <a:gd name="connsiteX122" fmla="*/ 10062659 w 12146583"/>
              <a:gd name="connsiteY122" fmla="*/ 1285229 h 4532507"/>
              <a:gd name="connsiteX123" fmla="*/ 10088901 w 12146583"/>
              <a:gd name="connsiteY123" fmla="*/ 1309014 h 4532507"/>
              <a:gd name="connsiteX124" fmla="*/ 10121051 w 12146583"/>
              <a:gd name="connsiteY124" fmla="*/ 1317931 h 4532507"/>
              <a:gd name="connsiteX125" fmla="*/ 10141384 w 12146583"/>
              <a:gd name="connsiteY125" fmla="*/ 1309014 h 4532507"/>
              <a:gd name="connsiteX126" fmla="*/ 10062659 w 12146583"/>
              <a:gd name="connsiteY126" fmla="*/ 1285229 h 4532507"/>
              <a:gd name="connsiteX127" fmla="*/ 8716173 w 12146583"/>
              <a:gd name="connsiteY127" fmla="*/ 1258806 h 4532507"/>
              <a:gd name="connsiteX128" fmla="*/ 8743326 w 12146583"/>
              <a:gd name="connsiteY128" fmla="*/ 1276421 h 4532507"/>
              <a:gd name="connsiteX129" fmla="*/ 8716173 w 12146583"/>
              <a:gd name="connsiteY129" fmla="*/ 1258806 h 4532507"/>
              <a:gd name="connsiteX130" fmla="*/ 8754926 w 12146583"/>
              <a:gd name="connsiteY130" fmla="*/ 1256604 h 4532507"/>
              <a:gd name="connsiteX131" fmla="*/ 8753092 w 12146583"/>
              <a:gd name="connsiteY131" fmla="*/ 1258806 h 4532507"/>
              <a:gd name="connsiteX132" fmla="*/ 8753092 w 12146583"/>
              <a:gd name="connsiteY132" fmla="*/ 1276421 h 4532507"/>
              <a:gd name="connsiteX133" fmla="*/ 8767757 w 12146583"/>
              <a:gd name="connsiteY133" fmla="*/ 1267614 h 4532507"/>
              <a:gd name="connsiteX134" fmla="*/ 8754926 w 12146583"/>
              <a:gd name="connsiteY134" fmla="*/ 1256604 h 4532507"/>
              <a:gd name="connsiteX135" fmla="*/ 9653982 w 12146583"/>
              <a:gd name="connsiteY135" fmla="*/ 1254587 h 4532507"/>
              <a:gd name="connsiteX136" fmla="*/ 9682901 w 12146583"/>
              <a:gd name="connsiteY136" fmla="*/ 1268141 h 4532507"/>
              <a:gd name="connsiteX137" fmla="*/ 9662341 w 12146583"/>
              <a:gd name="connsiteY137" fmla="*/ 1268141 h 4532507"/>
              <a:gd name="connsiteX138" fmla="*/ 9662341 w 12146583"/>
              <a:gd name="connsiteY138" fmla="*/ 1286920 h 4532507"/>
              <a:gd name="connsiteX139" fmla="*/ 9652054 w 12146583"/>
              <a:gd name="connsiteY139" fmla="*/ 1284837 h 4532507"/>
              <a:gd name="connsiteX140" fmla="*/ 9636631 w 12146583"/>
              <a:gd name="connsiteY140" fmla="*/ 1259793 h 4532507"/>
              <a:gd name="connsiteX141" fmla="*/ 9653982 w 12146583"/>
              <a:gd name="connsiteY141" fmla="*/ 1254587 h 4532507"/>
              <a:gd name="connsiteX142" fmla="*/ 10243617 w 12146583"/>
              <a:gd name="connsiteY142" fmla="*/ 1249998 h 4532507"/>
              <a:gd name="connsiteX143" fmla="*/ 10228232 w 12146583"/>
              <a:gd name="connsiteY143" fmla="*/ 1276421 h 4532507"/>
              <a:gd name="connsiteX144" fmla="*/ 10253867 w 12146583"/>
              <a:gd name="connsiteY144" fmla="*/ 1294037 h 4532507"/>
              <a:gd name="connsiteX145" fmla="*/ 10269253 w 12146583"/>
              <a:gd name="connsiteY145" fmla="*/ 1285229 h 4532507"/>
              <a:gd name="connsiteX146" fmla="*/ 10274390 w 12146583"/>
              <a:gd name="connsiteY146" fmla="*/ 1267614 h 4532507"/>
              <a:gd name="connsiteX147" fmla="*/ 10243617 w 12146583"/>
              <a:gd name="connsiteY147" fmla="*/ 1249998 h 4532507"/>
              <a:gd name="connsiteX148" fmla="*/ 2005995 w 12146583"/>
              <a:gd name="connsiteY148" fmla="*/ 1241190 h 4532507"/>
              <a:gd name="connsiteX149" fmla="*/ 1872205 w 12146583"/>
              <a:gd name="connsiteY149" fmla="*/ 1275069 h 4532507"/>
              <a:gd name="connsiteX150" fmla="*/ 1733279 w 12146583"/>
              <a:gd name="connsiteY150" fmla="*/ 1325887 h 4532507"/>
              <a:gd name="connsiteX151" fmla="*/ 1676671 w 12146583"/>
              <a:gd name="connsiteY151" fmla="*/ 1342826 h 4532507"/>
              <a:gd name="connsiteX152" fmla="*/ 1700471 w 12146583"/>
              <a:gd name="connsiteY152" fmla="*/ 1346006 h 4532507"/>
              <a:gd name="connsiteX153" fmla="*/ 1728129 w 12146583"/>
              <a:gd name="connsiteY153" fmla="*/ 1342826 h 4532507"/>
              <a:gd name="connsiteX154" fmla="*/ 1867069 w 12146583"/>
              <a:gd name="connsiteY154" fmla="*/ 1292008 h 4532507"/>
              <a:gd name="connsiteX155" fmla="*/ 2016294 w 12146583"/>
              <a:gd name="connsiteY155" fmla="*/ 1249659 h 4532507"/>
              <a:gd name="connsiteX156" fmla="*/ 2005995 w 12146583"/>
              <a:gd name="connsiteY156" fmla="*/ 1241190 h 4532507"/>
              <a:gd name="connsiteX157" fmla="*/ 8950349 w 12146583"/>
              <a:gd name="connsiteY157" fmla="*/ 1226756 h 4532507"/>
              <a:gd name="connsiteX158" fmla="*/ 8927675 w 12146583"/>
              <a:gd name="connsiteY158" fmla="*/ 1227538 h 4532507"/>
              <a:gd name="connsiteX159" fmla="*/ 8943225 w 12146583"/>
              <a:gd name="connsiteY159" fmla="*/ 1235899 h 4532507"/>
              <a:gd name="connsiteX160" fmla="*/ 8886211 w 12146583"/>
              <a:gd name="connsiteY160" fmla="*/ 1235899 h 4532507"/>
              <a:gd name="connsiteX161" fmla="*/ 8881037 w 12146583"/>
              <a:gd name="connsiteY161" fmla="*/ 1227538 h 4532507"/>
              <a:gd name="connsiteX162" fmla="*/ 8881037 w 12146583"/>
              <a:gd name="connsiteY162" fmla="*/ 1244274 h 4532507"/>
              <a:gd name="connsiteX163" fmla="*/ 8875850 w 12146583"/>
              <a:gd name="connsiteY163" fmla="*/ 1252636 h 4532507"/>
              <a:gd name="connsiteX164" fmla="*/ 8808475 w 12146583"/>
              <a:gd name="connsiteY164" fmla="*/ 1261012 h 4532507"/>
              <a:gd name="connsiteX165" fmla="*/ 8860300 w 12146583"/>
              <a:gd name="connsiteY165" fmla="*/ 1286109 h 4532507"/>
              <a:gd name="connsiteX166" fmla="*/ 8844749 w 12146583"/>
              <a:gd name="connsiteY166" fmla="*/ 1302846 h 4532507"/>
              <a:gd name="connsiteX167" fmla="*/ 8865487 w 12146583"/>
              <a:gd name="connsiteY167" fmla="*/ 1286109 h 4532507"/>
              <a:gd name="connsiteX168" fmla="*/ 8953588 w 12146583"/>
              <a:gd name="connsiteY168" fmla="*/ 1277748 h 4532507"/>
              <a:gd name="connsiteX169" fmla="*/ 8912125 w 12146583"/>
              <a:gd name="connsiteY169" fmla="*/ 1261012 h 4532507"/>
              <a:gd name="connsiteX170" fmla="*/ 8963950 w 12146583"/>
              <a:gd name="connsiteY170" fmla="*/ 1261012 h 4532507"/>
              <a:gd name="connsiteX171" fmla="*/ 8979500 w 12146583"/>
              <a:gd name="connsiteY171" fmla="*/ 1252636 h 4532507"/>
              <a:gd name="connsiteX172" fmla="*/ 8950349 w 12146583"/>
              <a:gd name="connsiteY172" fmla="*/ 1226756 h 4532507"/>
              <a:gd name="connsiteX173" fmla="*/ 10685828 w 12146583"/>
              <a:gd name="connsiteY173" fmla="*/ 1218431 h 4532507"/>
              <a:gd name="connsiteX174" fmla="*/ 10681073 w 12146583"/>
              <a:gd name="connsiteY174" fmla="*/ 1218432 h 4532507"/>
              <a:gd name="connsiteX175" fmla="*/ 10701709 w 12146583"/>
              <a:gd name="connsiteY175" fmla="*/ 1258806 h 4532507"/>
              <a:gd name="connsiteX176" fmla="*/ 10717169 w 12146583"/>
              <a:gd name="connsiteY176" fmla="*/ 1242651 h 4532507"/>
              <a:gd name="connsiteX177" fmla="*/ 10706857 w 12146583"/>
              <a:gd name="connsiteY177" fmla="*/ 1218432 h 4532507"/>
              <a:gd name="connsiteX178" fmla="*/ 10685828 w 12146583"/>
              <a:gd name="connsiteY178" fmla="*/ 1218431 h 4532507"/>
              <a:gd name="connsiteX179" fmla="*/ 8978146 w 12146583"/>
              <a:gd name="connsiteY179" fmla="*/ 1201547 h 4532507"/>
              <a:gd name="connsiteX180" fmla="*/ 8963216 w 12146583"/>
              <a:gd name="connsiteY180" fmla="*/ 1210355 h 4532507"/>
              <a:gd name="connsiteX181" fmla="*/ 8963216 w 12146583"/>
              <a:gd name="connsiteY181" fmla="*/ 1219177 h 4532507"/>
              <a:gd name="connsiteX182" fmla="*/ 8993077 w 12146583"/>
              <a:gd name="connsiteY182" fmla="*/ 1219177 h 4532507"/>
              <a:gd name="connsiteX183" fmla="*/ 8978146 w 12146583"/>
              <a:gd name="connsiteY183" fmla="*/ 1201547 h 4532507"/>
              <a:gd name="connsiteX184" fmla="*/ 8892044 w 12146583"/>
              <a:gd name="connsiteY184" fmla="*/ 1200723 h 4532507"/>
              <a:gd name="connsiteX185" fmla="*/ 8912238 w 12146583"/>
              <a:gd name="connsiteY185" fmla="*/ 1227972 h 4532507"/>
              <a:gd name="connsiteX186" fmla="*/ 8901977 w 12146583"/>
              <a:gd name="connsiteY186" fmla="*/ 1201547 h 4532507"/>
              <a:gd name="connsiteX187" fmla="*/ 8892044 w 12146583"/>
              <a:gd name="connsiteY187" fmla="*/ 1200723 h 4532507"/>
              <a:gd name="connsiteX188" fmla="*/ 9785731 w 12146583"/>
              <a:gd name="connsiteY188" fmla="*/ 1192739 h 4532507"/>
              <a:gd name="connsiteX189" fmla="*/ 9796599 w 12146583"/>
              <a:gd name="connsiteY189" fmla="*/ 1210355 h 4532507"/>
              <a:gd name="connsiteX190" fmla="*/ 9812882 w 12146583"/>
              <a:gd name="connsiteY190" fmla="*/ 1210355 h 4532507"/>
              <a:gd name="connsiteX191" fmla="*/ 9785731 w 12146583"/>
              <a:gd name="connsiteY191" fmla="*/ 1192739 h 4532507"/>
              <a:gd name="connsiteX192" fmla="*/ 9622877 w 12146583"/>
              <a:gd name="connsiteY192" fmla="*/ 1192739 h 4532507"/>
              <a:gd name="connsiteX193" fmla="*/ 9595737 w 12146583"/>
              <a:gd name="connsiteY193" fmla="*/ 1210355 h 4532507"/>
              <a:gd name="connsiteX194" fmla="*/ 9622877 w 12146583"/>
              <a:gd name="connsiteY194" fmla="*/ 1192739 h 4532507"/>
              <a:gd name="connsiteX195" fmla="*/ 10057929 w 12146583"/>
              <a:gd name="connsiteY195" fmla="*/ 1181735 h 4532507"/>
              <a:gd name="connsiteX196" fmla="*/ 10063659 w 12146583"/>
              <a:gd name="connsiteY196" fmla="*/ 1192739 h 4532507"/>
              <a:gd name="connsiteX197" fmla="*/ 10078931 w 12146583"/>
              <a:gd name="connsiteY197" fmla="*/ 1183932 h 4532507"/>
              <a:gd name="connsiteX198" fmla="*/ 10057929 w 12146583"/>
              <a:gd name="connsiteY198" fmla="*/ 1181735 h 4532507"/>
              <a:gd name="connsiteX199" fmla="*/ 9490422 w 12146583"/>
              <a:gd name="connsiteY199" fmla="*/ 1172928 h 4532507"/>
              <a:gd name="connsiteX200" fmla="*/ 9476283 w 12146583"/>
              <a:gd name="connsiteY200" fmla="*/ 1175137 h 4532507"/>
              <a:gd name="connsiteX201" fmla="*/ 9574532 w 12146583"/>
              <a:gd name="connsiteY201" fmla="*/ 1210355 h 4532507"/>
              <a:gd name="connsiteX202" fmla="*/ 9559019 w 12146583"/>
              <a:gd name="connsiteY202" fmla="*/ 1192739 h 4532507"/>
              <a:gd name="connsiteX203" fmla="*/ 9569355 w 12146583"/>
              <a:gd name="connsiteY203" fmla="*/ 1183932 h 4532507"/>
              <a:gd name="connsiteX204" fmla="*/ 9543507 w 12146583"/>
              <a:gd name="connsiteY204" fmla="*/ 1192739 h 4532507"/>
              <a:gd name="connsiteX205" fmla="*/ 9490422 w 12146583"/>
              <a:gd name="connsiteY205" fmla="*/ 1172928 h 4532507"/>
              <a:gd name="connsiteX206" fmla="*/ 10508724 w 12146583"/>
              <a:gd name="connsiteY206" fmla="*/ 1172653 h 4532507"/>
              <a:gd name="connsiteX207" fmla="*/ 10499734 w 12146583"/>
              <a:gd name="connsiteY207" fmla="*/ 1175137 h 4532507"/>
              <a:gd name="connsiteX208" fmla="*/ 10524836 w 12146583"/>
              <a:gd name="connsiteY208" fmla="*/ 1181740 h 4532507"/>
              <a:gd name="connsiteX209" fmla="*/ 10537729 w 12146583"/>
              <a:gd name="connsiteY209" fmla="*/ 1175137 h 4532507"/>
              <a:gd name="connsiteX210" fmla="*/ 10508724 w 12146583"/>
              <a:gd name="connsiteY210" fmla="*/ 1172653 h 4532507"/>
              <a:gd name="connsiteX211" fmla="*/ 11934890 w 12146583"/>
              <a:gd name="connsiteY211" fmla="*/ 1167695 h 4532507"/>
              <a:gd name="connsiteX212" fmla="*/ 11935132 w 12146583"/>
              <a:gd name="connsiteY212" fmla="*/ 1169616 h 4532507"/>
              <a:gd name="connsiteX213" fmla="*/ 11950403 w 12146583"/>
              <a:gd name="connsiteY213" fmla="*/ 1177330 h 4532507"/>
              <a:gd name="connsiteX214" fmla="*/ 11950403 w 12146583"/>
              <a:gd name="connsiteY214" fmla="*/ 1185042 h 4532507"/>
              <a:gd name="connsiteX215" fmla="*/ 11958032 w 12146583"/>
              <a:gd name="connsiteY215" fmla="*/ 1187923 h 4532507"/>
              <a:gd name="connsiteX216" fmla="*/ 11965675 w 12146583"/>
              <a:gd name="connsiteY216" fmla="*/ 1185042 h 4532507"/>
              <a:gd name="connsiteX217" fmla="*/ 11934890 w 12146583"/>
              <a:gd name="connsiteY217" fmla="*/ 1167695 h 4532507"/>
              <a:gd name="connsiteX218" fmla="*/ 10040125 w 12146583"/>
              <a:gd name="connsiteY218" fmla="*/ 1145038 h 4532507"/>
              <a:gd name="connsiteX219" fmla="*/ 10038215 w 12146583"/>
              <a:gd name="connsiteY219" fmla="*/ 1152001 h 4532507"/>
              <a:gd name="connsiteX220" fmla="*/ 10089117 w 12146583"/>
              <a:gd name="connsiteY220" fmla="*/ 1193293 h 4532507"/>
              <a:gd name="connsiteX221" fmla="*/ 10106298 w 12146583"/>
              <a:gd name="connsiteY221" fmla="*/ 1196393 h 4532507"/>
              <a:gd name="connsiteX222" fmla="*/ 10119659 w 12146583"/>
              <a:gd name="connsiteY222" fmla="*/ 1193293 h 4532507"/>
              <a:gd name="connsiteX223" fmla="*/ 10089117 w 12146583"/>
              <a:gd name="connsiteY223" fmla="*/ 1168521 h 4532507"/>
              <a:gd name="connsiteX224" fmla="*/ 10068759 w 12146583"/>
              <a:gd name="connsiteY224" fmla="*/ 1152001 h 4532507"/>
              <a:gd name="connsiteX225" fmla="*/ 10040125 w 12146583"/>
              <a:gd name="connsiteY225" fmla="*/ 1145038 h 4532507"/>
              <a:gd name="connsiteX226" fmla="*/ 10407408 w 12146583"/>
              <a:gd name="connsiteY226" fmla="*/ 1144303 h 4532507"/>
              <a:gd name="connsiteX227" fmla="*/ 10451869 w 12146583"/>
              <a:gd name="connsiteY227" fmla="*/ 1160823 h 4532507"/>
              <a:gd name="connsiteX228" fmla="*/ 10464420 w 12146583"/>
              <a:gd name="connsiteY228" fmla="*/ 1158982 h 4532507"/>
              <a:gd name="connsiteX229" fmla="*/ 10407408 w 12146583"/>
              <a:gd name="connsiteY229" fmla="*/ 1144303 h 4532507"/>
              <a:gd name="connsiteX230" fmla="*/ 9472412 w 12146583"/>
              <a:gd name="connsiteY230" fmla="*/ 1144303 h 4532507"/>
              <a:gd name="connsiteX231" fmla="*/ 9446398 w 12146583"/>
              <a:gd name="connsiteY231" fmla="*/ 1152001 h 4532507"/>
              <a:gd name="connsiteX232" fmla="*/ 9462010 w 12146583"/>
              <a:gd name="connsiteY232" fmla="*/ 1159713 h 4532507"/>
              <a:gd name="connsiteX233" fmla="*/ 9508838 w 12146583"/>
              <a:gd name="connsiteY233" fmla="*/ 1167425 h 4532507"/>
              <a:gd name="connsiteX234" fmla="*/ 9472412 w 12146583"/>
              <a:gd name="connsiteY234" fmla="*/ 1144303 h 4532507"/>
              <a:gd name="connsiteX235" fmla="*/ 11904055 w 12146583"/>
              <a:gd name="connsiteY235" fmla="*/ 1142990 h 4532507"/>
              <a:gd name="connsiteX236" fmla="*/ 12083357 w 12146583"/>
              <a:gd name="connsiteY236" fmla="*/ 1223304 h 4532507"/>
              <a:gd name="connsiteX237" fmla="*/ 12146583 w 12146583"/>
              <a:gd name="connsiteY237" fmla="*/ 1254489 h 4532507"/>
              <a:gd name="connsiteX238" fmla="*/ 12146583 w 12146583"/>
              <a:gd name="connsiteY238" fmla="*/ 1329757 h 4532507"/>
              <a:gd name="connsiteX239" fmla="*/ 12130273 w 12146583"/>
              <a:gd name="connsiteY239" fmla="*/ 1316119 h 4532507"/>
              <a:gd name="connsiteX240" fmla="*/ 12032582 w 12146583"/>
              <a:gd name="connsiteY240" fmla="*/ 1259793 h 4532507"/>
              <a:gd name="connsiteX241" fmla="*/ 12027445 w 12146583"/>
              <a:gd name="connsiteY241" fmla="*/ 1243111 h 4532507"/>
              <a:gd name="connsiteX242" fmla="*/ 11986337 w 12146583"/>
              <a:gd name="connsiteY242" fmla="*/ 1214523 h 4532507"/>
              <a:gd name="connsiteX243" fmla="*/ 12006378 w 12146583"/>
              <a:gd name="connsiteY243" fmla="*/ 1219177 h 4532507"/>
              <a:gd name="connsiteX244" fmla="*/ 11989360 w 12146583"/>
              <a:gd name="connsiteY244" fmla="*/ 1208163 h 4532507"/>
              <a:gd name="connsiteX245" fmla="*/ 11955464 w 12146583"/>
              <a:gd name="connsiteY245" fmla="*/ 1193051 h 4532507"/>
              <a:gd name="connsiteX246" fmla="*/ 11934904 w 12146583"/>
              <a:gd name="connsiteY246" fmla="*/ 1184716 h 4532507"/>
              <a:gd name="connsiteX247" fmla="*/ 11960601 w 12146583"/>
              <a:gd name="connsiteY247" fmla="*/ 1218080 h 4532507"/>
              <a:gd name="connsiteX248" fmla="*/ 11842349 w 12146583"/>
              <a:gd name="connsiteY248" fmla="*/ 1176368 h 4532507"/>
              <a:gd name="connsiteX249" fmla="*/ 11904055 w 12146583"/>
              <a:gd name="connsiteY249" fmla="*/ 1142990 h 4532507"/>
              <a:gd name="connsiteX250" fmla="*/ 9929617 w 12146583"/>
              <a:gd name="connsiteY250" fmla="*/ 1135494 h 4532507"/>
              <a:gd name="connsiteX251" fmla="*/ 9935045 w 12146583"/>
              <a:gd name="connsiteY251" fmla="*/ 1161919 h 4532507"/>
              <a:gd name="connsiteX252" fmla="*/ 9929617 w 12146583"/>
              <a:gd name="connsiteY252" fmla="*/ 1135494 h 4532507"/>
              <a:gd name="connsiteX253" fmla="*/ 9375846 w 12146583"/>
              <a:gd name="connsiteY253" fmla="*/ 1126686 h 4532507"/>
              <a:gd name="connsiteX254" fmla="*/ 9375846 w 12146583"/>
              <a:gd name="connsiteY254" fmla="*/ 1144303 h 4532507"/>
              <a:gd name="connsiteX255" fmla="*/ 9405707 w 12146583"/>
              <a:gd name="connsiteY255" fmla="*/ 1135494 h 4532507"/>
              <a:gd name="connsiteX256" fmla="*/ 9425982 w 12146583"/>
              <a:gd name="connsiteY256" fmla="*/ 1124209 h 4532507"/>
              <a:gd name="connsiteX257" fmla="*/ 9411108 w 12146583"/>
              <a:gd name="connsiteY257" fmla="*/ 1126686 h 4532507"/>
              <a:gd name="connsiteX258" fmla="*/ 9473550 w 12146583"/>
              <a:gd name="connsiteY258" fmla="*/ 1144303 h 4532507"/>
              <a:gd name="connsiteX259" fmla="*/ 9473550 w 12146583"/>
              <a:gd name="connsiteY259" fmla="*/ 1126686 h 4532507"/>
              <a:gd name="connsiteX260" fmla="*/ 9425982 w 12146583"/>
              <a:gd name="connsiteY260" fmla="*/ 1124209 h 4532507"/>
              <a:gd name="connsiteX261" fmla="*/ 2390310 w 12146583"/>
              <a:gd name="connsiteY261" fmla="*/ 1085879 h 4532507"/>
              <a:gd name="connsiteX262" fmla="*/ 2375985 w 12146583"/>
              <a:gd name="connsiteY262" fmla="*/ 1091455 h 4532507"/>
              <a:gd name="connsiteX263" fmla="*/ 2396356 w 12146583"/>
              <a:gd name="connsiteY263" fmla="*/ 1091455 h 4532507"/>
              <a:gd name="connsiteX264" fmla="*/ 2390310 w 12146583"/>
              <a:gd name="connsiteY264" fmla="*/ 1085879 h 4532507"/>
              <a:gd name="connsiteX265" fmla="*/ 9815628 w 12146583"/>
              <a:gd name="connsiteY265" fmla="*/ 1082647 h 4532507"/>
              <a:gd name="connsiteX266" fmla="*/ 9842768 w 12146583"/>
              <a:gd name="connsiteY266" fmla="*/ 1100263 h 4532507"/>
              <a:gd name="connsiteX267" fmla="*/ 9815628 w 12146583"/>
              <a:gd name="connsiteY267" fmla="*/ 1082647 h 4532507"/>
              <a:gd name="connsiteX268" fmla="*/ 6403249 w 12146583"/>
              <a:gd name="connsiteY268" fmla="*/ 1078237 h 4532507"/>
              <a:gd name="connsiteX269" fmla="*/ 6413206 w 12146583"/>
              <a:gd name="connsiteY269" fmla="*/ 1091455 h 4532507"/>
              <a:gd name="connsiteX270" fmla="*/ 6433109 w 12146583"/>
              <a:gd name="connsiteY270" fmla="*/ 1078237 h 4532507"/>
              <a:gd name="connsiteX271" fmla="*/ 6403249 w 12146583"/>
              <a:gd name="connsiteY271" fmla="*/ 1078237 h 4532507"/>
              <a:gd name="connsiteX272" fmla="*/ 9816365 w 12146583"/>
              <a:gd name="connsiteY272" fmla="*/ 1045757 h 4532507"/>
              <a:gd name="connsiteX273" fmla="*/ 9807455 w 12146583"/>
              <a:gd name="connsiteY273" fmla="*/ 1051812 h 4532507"/>
              <a:gd name="connsiteX274" fmla="*/ 9823005 w 12146583"/>
              <a:gd name="connsiteY274" fmla="*/ 1060620 h 4532507"/>
              <a:gd name="connsiteX275" fmla="*/ 9843730 w 12146583"/>
              <a:gd name="connsiteY275" fmla="*/ 1069429 h 4532507"/>
              <a:gd name="connsiteX276" fmla="*/ 9864467 w 12146583"/>
              <a:gd name="connsiteY276" fmla="*/ 1060620 h 4532507"/>
              <a:gd name="connsiteX277" fmla="*/ 9816365 w 12146583"/>
              <a:gd name="connsiteY277" fmla="*/ 1045757 h 4532507"/>
              <a:gd name="connsiteX278" fmla="*/ 3096745 w 12146583"/>
              <a:gd name="connsiteY278" fmla="*/ 994555 h 4532507"/>
              <a:gd name="connsiteX279" fmla="*/ 2974583 w 12146583"/>
              <a:gd name="connsiteY279" fmla="*/ 1016581 h 4532507"/>
              <a:gd name="connsiteX280" fmla="*/ 3096745 w 12146583"/>
              <a:gd name="connsiteY280" fmla="*/ 994555 h 4532507"/>
              <a:gd name="connsiteX281" fmla="*/ 3251474 w 12146583"/>
              <a:gd name="connsiteY281" fmla="*/ 950513 h 4532507"/>
              <a:gd name="connsiteX282" fmla="*/ 3232645 w 12146583"/>
              <a:gd name="connsiteY282" fmla="*/ 957424 h 4532507"/>
              <a:gd name="connsiteX283" fmla="*/ 3213303 w 12146583"/>
              <a:gd name="connsiteY283" fmla="*/ 962908 h 4532507"/>
              <a:gd name="connsiteX284" fmla="*/ 3221464 w 12146583"/>
              <a:gd name="connsiteY284" fmla="*/ 961527 h 4532507"/>
              <a:gd name="connsiteX285" fmla="*/ 3232645 w 12146583"/>
              <a:gd name="connsiteY285" fmla="*/ 957424 h 4532507"/>
              <a:gd name="connsiteX286" fmla="*/ 3232723 w 12146583"/>
              <a:gd name="connsiteY286" fmla="*/ 957402 h 4532507"/>
              <a:gd name="connsiteX287" fmla="*/ 3886022 w 12146583"/>
              <a:gd name="connsiteY287" fmla="*/ 944321 h 4532507"/>
              <a:gd name="connsiteX288" fmla="*/ 3858211 w 12146583"/>
              <a:gd name="connsiteY288" fmla="*/ 950513 h 4532507"/>
              <a:gd name="connsiteX289" fmla="*/ 3831727 w 12146583"/>
              <a:gd name="connsiteY289" fmla="*/ 957225 h 4532507"/>
              <a:gd name="connsiteX290" fmla="*/ 3816595 w 12146583"/>
              <a:gd name="connsiteY290" fmla="*/ 951623 h 4532507"/>
              <a:gd name="connsiteX291" fmla="*/ 3795782 w 12146583"/>
              <a:gd name="connsiteY291" fmla="*/ 950513 h 4532507"/>
              <a:gd name="connsiteX292" fmla="*/ 3764554 w 12146583"/>
              <a:gd name="connsiteY292" fmla="*/ 959322 h 4532507"/>
              <a:gd name="connsiteX293" fmla="*/ 3791392 w 12146583"/>
              <a:gd name="connsiteY293" fmla="*/ 961664 h 4532507"/>
              <a:gd name="connsiteX294" fmla="*/ 3823098 w 12146583"/>
              <a:gd name="connsiteY294" fmla="*/ 958225 h 4532507"/>
              <a:gd name="connsiteX295" fmla="*/ 3837409 w 12146583"/>
              <a:gd name="connsiteY295" fmla="*/ 959322 h 4532507"/>
              <a:gd name="connsiteX296" fmla="*/ 3889437 w 12146583"/>
              <a:gd name="connsiteY296" fmla="*/ 950513 h 4532507"/>
              <a:gd name="connsiteX297" fmla="*/ 3886022 w 12146583"/>
              <a:gd name="connsiteY297" fmla="*/ 944321 h 4532507"/>
              <a:gd name="connsiteX298" fmla="*/ 3910061 w 12146583"/>
              <a:gd name="connsiteY298" fmla="*/ 932899 h 4532507"/>
              <a:gd name="connsiteX299" fmla="*/ 3900293 w 12146583"/>
              <a:gd name="connsiteY299" fmla="*/ 950513 h 4532507"/>
              <a:gd name="connsiteX300" fmla="*/ 3914729 w 12146583"/>
              <a:gd name="connsiteY300" fmla="*/ 953003 h 4532507"/>
              <a:gd name="connsiteX301" fmla="*/ 3924725 w 12146583"/>
              <a:gd name="connsiteY301" fmla="*/ 950513 h 4532507"/>
              <a:gd name="connsiteX302" fmla="*/ 3910061 w 12146583"/>
              <a:gd name="connsiteY302" fmla="*/ 932899 h 4532507"/>
              <a:gd name="connsiteX303" fmla="*/ 4062930 w 12146583"/>
              <a:gd name="connsiteY303" fmla="*/ 924090 h 4532507"/>
              <a:gd name="connsiteX304" fmla="*/ 4068106 w 12146583"/>
              <a:gd name="connsiteY304" fmla="*/ 932899 h 4532507"/>
              <a:gd name="connsiteX305" fmla="*/ 4062930 w 12146583"/>
              <a:gd name="connsiteY305" fmla="*/ 924090 h 4532507"/>
              <a:gd name="connsiteX306" fmla="*/ 7682360 w 12146583"/>
              <a:gd name="connsiteY306" fmla="*/ 919694 h 4532507"/>
              <a:gd name="connsiteX307" fmla="*/ 7656599 w 12146583"/>
              <a:gd name="connsiteY307" fmla="*/ 927391 h 4532507"/>
              <a:gd name="connsiteX308" fmla="*/ 7713269 w 12146583"/>
              <a:gd name="connsiteY308" fmla="*/ 935104 h 4532507"/>
              <a:gd name="connsiteX309" fmla="*/ 7718419 w 12146583"/>
              <a:gd name="connsiteY309" fmla="*/ 942816 h 4532507"/>
              <a:gd name="connsiteX310" fmla="*/ 7842037 w 12146583"/>
              <a:gd name="connsiteY310" fmla="*/ 950513 h 4532507"/>
              <a:gd name="connsiteX311" fmla="*/ 7723570 w 12146583"/>
              <a:gd name="connsiteY311" fmla="*/ 927391 h 4532507"/>
              <a:gd name="connsiteX312" fmla="*/ 7682360 w 12146583"/>
              <a:gd name="connsiteY312" fmla="*/ 919694 h 4532507"/>
              <a:gd name="connsiteX313" fmla="*/ 2814414 w 12146583"/>
              <a:gd name="connsiteY313" fmla="*/ 893269 h 4532507"/>
              <a:gd name="connsiteX314" fmla="*/ 2768270 w 12146583"/>
              <a:gd name="connsiteY314" fmla="*/ 910886 h 4532507"/>
              <a:gd name="connsiteX315" fmla="*/ 2814414 w 12146583"/>
              <a:gd name="connsiteY315" fmla="*/ 893269 h 4532507"/>
              <a:gd name="connsiteX316" fmla="*/ 2838272 w 12146583"/>
              <a:gd name="connsiteY316" fmla="*/ 888865 h 4532507"/>
              <a:gd name="connsiteX317" fmla="*/ 2819576 w 12146583"/>
              <a:gd name="connsiteY317" fmla="*/ 902077 h 4532507"/>
              <a:gd name="connsiteX318" fmla="*/ 2845362 w 12146583"/>
              <a:gd name="connsiteY318" fmla="*/ 902077 h 4532507"/>
              <a:gd name="connsiteX319" fmla="*/ 2838272 w 12146583"/>
              <a:gd name="connsiteY319" fmla="*/ 888865 h 4532507"/>
              <a:gd name="connsiteX320" fmla="*/ 1267040 w 12146583"/>
              <a:gd name="connsiteY320" fmla="*/ 858025 h 4532507"/>
              <a:gd name="connsiteX321" fmla="*/ 1226312 w 12146583"/>
              <a:gd name="connsiteY321" fmla="*/ 875653 h 4532507"/>
              <a:gd name="connsiteX322" fmla="*/ 1267040 w 12146583"/>
              <a:gd name="connsiteY322" fmla="*/ 858025 h 4532507"/>
              <a:gd name="connsiteX323" fmla="*/ 7252979 w 12146583"/>
              <a:gd name="connsiteY323" fmla="*/ 856931 h 4532507"/>
              <a:gd name="connsiteX324" fmla="*/ 7242096 w 12146583"/>
              <a:gd name="connsiteY324" fmla="*/ 858025 h 4532507"/>
              <a:gd name="connsiteX325" fmla="*/ 7302235 w 12146583"/>
              <a:gd name="connsiteY325" fmla="*/ 875653 h 4532507"/>
              <a:gd name="connsiteX326" fmla="*/ 7307245 w 12146583"/>
              <a:gd name="connsiteY326" fmla="*/ 866846 h 4532507"/>
              <a:gd name="connsiteX327" fmla="*/ 7252979 w 12146583"/>
              <a:gd name="connsiteY327" fmla="*/ 856931 h 4532507"/>
              <a:gd name="connsiteX328" fmla="*/ 5010604 w 12146583"/>
              <a:gd name="connsiteY328" fmla="*/ 849230 h 4532507"/>
              <a:gd name="connsiteX329" fmla="*/ 4972609 w 12146583"/>
              <a:gd name="connsiteY329" fmla="*/ 858025 h 4532507"/>
              <a:gd name="connsiteX330" fmla="*/ 5010604 w 12146583"/>
              <a:gd name="connsiteY330" fmla="*/ 849230 h 4532507"/>
              <a:gd name="connsiteX331" fmla="*/ 3028876 w 12146583"/>
              <a:gd name="connsiteY331" fmla="*/ 849230 h 4532507"/>
              <a:gd name="connsiteX332" fmla="*/ 2932590 w 12146583"/>
              <a:gd name="connsiteY332" fmla="*/ 866846 h 4532507"/>
              <a:gd name="connsiteX333" fmla="*/ 2876855 w 12146583"/>
              <a:gd name="connsiteY333" fmla="*/ 884461 h 4532507"/>
              <a:gd name="connsiteX334" fmla="*/ 2886990 w 12146583"/>
              <a:gd name="connsiteY334" fmla="*/ 893269 h 4532507"/>
              <a:gd name="connsiteX335" fmla="*/ 2912321 w 12146583"/>
              <a:gd name="connsiteY335" fmla="*/ 875653 h 4532507"/>
              <a:gd name="connsiteX336" fmla="*/ 2912321 w 12146583"/>
              <a:gd name="connsiteY336" fmla="*/ 884461 h 4532507"/>
              <a:gd name="connsiteX337" fmla="*/ 3028876 w 12146583"/>
              <a:gd name="connsiteY337" fmla="*/ 849230 h 4532507"/>
              <a:gd name="connsiteX338" fmla="*/ 4120926 w 12146583"/>
              <a:gd name="connsiteY338" fmla="*/ 844087 h 4532507"/>
              <a:gd name="connsiteX339" fmla="*/ 4037638 w 12146583"/>
              <a:gd name="connsiteY339" fmla="*/ 852166 h 4532507"/>
              <a:gd name="connsiteX340" fmla="*/ 3935126 w 12146583"/>
              <a:gd name="connsiteY340" fmla="*/ 860229 h 4532507"/>
              <a:gd name="connsiteX341" fmla="*/ 3878746 w 12146583"/>
              <a:gd name="connsiteY341" fmla="*/ 860229 h 4532507"/>
              <a:gd name="connsiteX342" fmla="*/ 3653237 w 12146583"/>
              <a:gd name="connsiteY342" fmla="*/ 884461 h 4532507"/>
              <a:gd name="connsiteX343" fmla="*/ 3607105 w 12146583"/>
              <a:gd name="connsiteY343" fmla="*/ 900602 h 4532507"/>
              <a:gd name="connsiteX344" fmla="*/ 3658360 w 12146583"/>
              <a:gd name="connsiteY344" fmla="*/ 900602 h 4532507"/>
              <a:gd name="connsiteX345" fmla="*/ 3678858 w 12146583"/>
              <a:gd name="connsiteY345" fmla="*/ 900602 h 4532507"/>
              <a:gd name="connsiteX346" fmla="*/ 3658360 w 12146583"/>
              <a:gd name="connsiteY346" fmla="*/ 916757 h 4532507"/>
              <a:gd name="connsiteX347" fmla="*/ 3894131 w 12146583"/>
              <a:gd name="connsiteY347" fmla="*/ 900602 h 4532507"/>
              <a:gd name="connsiteX348" fmla="*/ 3971009 w 12146583"/>
              <a:gd name="connsiteY348" fmla="*/ 892525 h 4532507"/>
              <a:gd name="connsiteX349" fmla="*/ 4022265 w 12146583"/>
              <a:gd name="connsiteY349" fmla="*/ 884461 h 4532507"/>
              <a:gd name="connsiteX350" fmla="*/ 4155523 w 12146583"/>
              <a:gd name="connsiteY350" fmla="*/ 884461 h 4532507"/>
              <a:gd name="connsiteX351" fmla="*/ 4176020 w 12146583"/>
              <a:gd name="connsiteY351" fmla="*/ 876384 h 4532507"/>
              <a:gd name="connsiteX352" fmla="*/ 4181145 w 12146583"/>
              <a:gd name="connsiteY352" fmla="*/ 876384 h 4532507"/>
              <a:gd name="connsiteX353" fmla="*/ 4196518 w 12146583"/>
              <a:gd name="connsiteY353" fmla="*/ 868306 h 4532507"/>
              <a:gd name="connsiteX354" fmla="*/ 4201641 w 12146583"/>
              <a:gd name="connsiteY354" fmla="*/ 884461 h 4532507"/>
              <a:gd name="connsiteX355" fmla="*/ 4217027 w 12146583"/>
              <a:gd name="connsiteY355" fmla="*/ 876384 h 4532507"/>
              <a:gd name="connsiteX356" fmla="*/ 4232401 w 12146583"/>
              <a:gd name="connsiteY356" fmla="*/ 860229 h 4532507"/>
              <a:gd name="connsiteX357" fmla="*/ 4222152 w 12146583"/>
              <a:gd name="connsiteY357" fmla="*/ 868306 h 4532507"/>
              <a:gd name="connsiteX358" fmla="*/ 4181145 w 12146583"/>
              <a:gd name="connsiteY358" fmla="*/ 860229 h 4532507"/>
              <a:gd name="connsiteX359" fmla="*/ 4120926 w 12146583"/>
              <a:gd name="connsiteY359" fmla="*/ 844087 h 4532507"/>
              <a:gd name="connsiteX360" fmla="*/ 6031639 w 12146583"/>
              <a:gd name="connsiteY360" fmla="*/ 827203 h 4532507"/>
              <a:gd name="connsiteX361" fmla="*/ 5898317 w 12146583"/>
              <a:gd name="connsiteY361" fmla="*/ 836012 h 4532507"/>
              <a:gd name="connsiteX362" fmla="*/ 6011129 w 12146583"/>
              <a:gd name="connsiteY362" fmla="*/ 844818 h 4532507"/>
              <a:gd name="connsiteX363" fmla="*/ 6031639 w 12146583"/>
              <a:gd name="connsiteY363" fmla="*/ 827203 h 4532507"/>
              <a:gd name="connsiteX364" fmla="*/ 5534254 w 12146583"/>
              <a:gd name="connsiteY364" fmla="*/ 826102 h 4532507"/>
              <a:gd name="connsiteX365" fmla="*/ 5512827 w 12146583"/>
              <a:gd name="connsiteY365" fmla="*/ 836012 h 4532507"/>
              <a:gd name="connsiteX366" fmla="*/ 5548116 w 12146583"/>
              <a:gd name="connsiteY366" fmla="*/ 836012 h 4532507"/>
              <a:gd name="connsiteX367" fmla="*/ 5534254 w 12146583"/>
              <a:gd name="connsiteY367" fmla="*/ 826102 h 4532507"/>
              <a:gd name="connsiteX368" fmla="*/ 5944462 w 12146583"/>
              <a:gd name="connsiteY368" fmla="*/ 818395 h 4532507"/>
              <a:gd name="connsiteX369" fmla="*/ 5898317 w 12146583"/>
              <a:gd name="connsiteY369" fmla="*/ 827203 h 4532507"/>
              <a:gd name="connsiteX370" fmla="*/ 5944462 w 12146583"/>
              <a:gd name="connsiteY370" fmla="*/ 818395 h 4532507"/>
              <a:gd name="connsiteX371" fmla="*/ 7776116 w 12146583"/>
              <a:gd name="connsiteY371" fmla="*/ 800779 h 4532507"/>
              <a:gd name="connsiteX372" fmla="*/ 7781151 w 12146583"/>
              <a:gd name="connsiteY372" fmla="*/ 818395 h 4532507"/>
              <a:gd name="connsiteX373" fmla="*/ 7781151 w 12146583"/>
              <a:gd name="connsiteY373" fmla="*/ 809587 h 4532507"/>
              <a:gd name="connsiteX374" fmla="*/ 7801319 w 12146583"/>
              <a:gd name="connsiteY374" fmla="*/ 809587 h 4532507"/>
              <a:gd name="connsiteX375" fmla="*/ 7776116 w 12146583"/>
              <a:gd name="connsiteY375" fmla="*/ 800779 h 4532507"/>
              <a:gd name="connsiteX376" fmla="*/ 6115032 w 12146583"/>
              <a:gd name="connsiteY376" fmla="*/ 791970 h 4532507"/>
              <a:gd name="connsiteX377" fmla="*/ 6139920 w 12146583"/>
              <a:gd name="connsiteY377" fmla="*/ 800779 h 4532507"/>
              <a:gd name="connsiteX378" fmla="*/ 6115032 w 12146583"/>
              <a:gd name="connsiteY378" fmla="*/ 791970 h 4532507"/>
              <a:gd name="connsiteX379" fmla="*/ 6053048 w 12146583"/>
              <a:gd name="connsiteY379" fmla="*/ 765547 h 4532507"/>
              <a:gd name="connsiteX380" fmla="*/ 6074771 w 12146583"/>
              <a:gd name="connsiteY380" fmla="*/ 774356 h 4532507"/>
              <a:gd name="connsiteX381" fmla="*/ 6053048 w 12146583"/>
              <a:gd name="connsiteY381" fmla="*/ 765547 h 4532507"/>
              <a:gd name="connsiteX382" fmla="*/ 7489507 w 12146583"/>
              <a:gd name="connsiteY382" fmla="*/ 744441 h 4532507"/>
              <a:gd name="connsiteX383" fmla="*/ 7483092 w 12146583"/>
              <a:gd name="connsiteY383" fmla="*/ 750868 h 4532507"/>
              <a:gd name="connsiteX384" fmla="*/ 7495909 w 12146583"/>
              <a:gd name="connsiteY384" fmla="*/ 753613 h 4532507"/>
              <a:gd name="connsiteX385" fmla="*/ 7503285 w 12146583"/>
              <a:gd name="connsiteY385" fmla="*/ 756022 h 4532507"/>
              <a:gd name="connsiteX386" fmla="*/ 7508726 w 12146583"/>
              <a:gd name="connsiteY386" fmla="*/ 750868 h 4532507"/>
              <a:gd name="connsiteX387" fmla="*/ 7426688 w 12146583"/>
              <a:gd name="connsiteY387" fmla="*/ 734713 h 4532507"/>
              <a:gd name="connsiteX388" fmla="*/ 7446222 w 12146583"/>
              <a:gd name="connsiteY388" fmla="*/ 745727 h 4532507"/>
              <a:gd name="connsiteX389" fmla="*/ 7452916 w 12146583"/>
              <a:gd name="connsiteY389" fmla="*/ 749582 h 4532507"/>
              <a:gd name="connsiteX390" fmla="*/ 7461988 w 12146583"/>
              <a:gd name="connsiteY390" fmla="*/ 743521 h 4532507"/>
              <a:gd name="connsiteX391" fmla="*/ 7441820 w 12146583"/>
              <a:gd name="connsiteY391" fmla="*/ 734713 h 4532507"/>
              <a:gd name="connsiteX392" fmla="*/ 4049063 w 12146583"/>
              <a:gd name="connsiteY392" fmla="*/ 717096 h 4532507"/>
              <a:gd name="connsiteX393" fmla="*/ 4058831 w 12146583"/>
              <a:gd name="connsiteY393" fmla="*/ 734713 h 4532507"/>
              <a:gd name="connsiteX394" fmla="*/ 4049063 w 12146583"/>
              <a:gd name="connsiteY394" fmla="*/ 717096 h 4532507"/>
              <a:gd name="connsiteX395" fmla="*/ 3161667 w 12146583"/>
              <a:gd name="connsiteY395" fmla="*/ 668092 h 4532507"/>
              <a:gd name="connsiteX396" fmla="*/ 3161665 w 12146583"/>
              <a:gd name="connsiteY396" fmla="*/ 668093 h 4532507"/>
              <a:gd name="connsiteX397" fmla="*/ 3161665 w 12146583"/>
              <a:gd name="connsiteY397" fmla="*/ 668093 h 4532507"/>
              <a:gd name="connsiteX398" fmla="*/ 3178179 w 12146583"/>
              <a:gd name="connsiteY398" fmla="*/ 659852 h 4532507"/>
              <a:gd name="connsiteX399" fmla="*/ 3156756 w 12146583"/>
              <a:gd name="connsiteY399" fmla="*/ 660948 h 4532507"/>
              <a:gd name="connsiteX400" fmla="*/ 3142889 w 12146583"/>
              <a:gd name="connsiteY400" fmla="*/ 668660 h 4532507"/>
              <a:gd name="connsiteX401" fmla="*/ 3161665 w 12146583"/>
              <a:gd name="connsiteY401" fmla="*/ 668093 h 4532507"/>
              <a:gd name="connsiteX402" fmla="*/ 3161642 w 12146583"/>
              <a:gd name="connsiteY402" fmla="*/ 668104 h 4532507"/>
              <a:gd name="connsiteX403" fmla="*/ 3159958 w 12146583"/>
              <a:gd name="connsiteY403" fmla="*/ 668944 h 4532507"/>
              <a:gd name="connsiteX404" fmla="*/ 3142889 w 12146583"/>
              <a:gd name="connsiteY404" fmla="*/ 677469 h 4532507"/>
              <a:gd name="connsiteX405" fmla="*/ 3161642 w 12146583"/>
              <a:gd name="connsiteY405" fmla="*/ 668104 h 4532507"/>
              <a:gd name="connsiteX406" fmla="*/ 3161665 w 12146583"/>
              <a:gd name="connsiteY406" fmla="*/ 668093 h 4532507"/>
              <a:gd name="connsiteX407" fmla="*/ 4545758 w 12146583"/>
              <a:gd name="connsiteY407" fmla="*/ 659108 h 4532507"/>
              <a:gd name="connsiteX408" fmla="*/ 4442943 w 12146583"/>
              <a:gd name="connsiteY408" fmla="*/ 667185 h 4532507"/>
              <a:gd name="connsiteX409" fmla="*/ 4448091 w 12146583"/>
              <a:gd name="connsiteY409" fmla="*/ 683340 h 4532507"/>
              <a:gd name="connsiteX410" fmla="*/ 4463502 w 12146583"/>
              <a:gd name="connsiteY410" fmla="*/ 675263 h 4532507"/>
              <a:gd name="connsiteX411" fmla="*/ 4484077 w 12146583"/>
              <a:gd name="connsiteY411" fmla="*/ 699482 h 4532507"/>
              <a:gd name="connsiteX412" fmla="*/ 4530334 w 12146583"/>
              <a:gd name="connsiteY412" fmla="*/ 683340 h 4532507"/>
              <a:gd name="connsiteX413" fmla="*/ 4545758 w 12146583"/>
              <a:gd name="connsiteY413" fmla="*/ 691404 h 4532507"/>
              <a:gd name="connsiteX414" fmla="*/ 4674271 w 12146583"/>
              <a:gd name="connsiteY414" fmla="*/ 675263 h 4532507"/>
              <a:gd name="connsiteX415" fmla="*/ 4679409 w 12146583"/>
              <a:gd name="connsiteY415" fmla="*/ 667185 h 4532507"/>
              <a:gd name="connsiteX416" fmla="*/ 4571468 w 12146583"/>
              <a:gd name="connsiteY416" fmla="*/ 667185 h 4532507"/>
              <a:gd name="connsiteX417" fmla="*/ 4545758 w 12146583"/>
              <a:gd name="connsiteY417" fmla="*/ 659108 h 4532507"/>
              <a:gd name="connsiteX418" fmla="*/ 5072010 w 12146583"/>
              <a:gd name="connsiteY418" fmla="*/ 652415 h 4532507"/>
              <a:gd name="connsiteX419" fmla="*/ 5018754 w 12146583"/>
              <a:gd name="connsiteY419" fmla="*/ 659852 h 4532507"/>
              <a:gd name="connsiteX420" fmla="*/ 5000002 w 12146583"/>
              <a:gd name="connsiteY420" fmla="*/ 665345 h 4532507"/>
              <a:gd name="connsiteX421" fmla="*/ 4983465 w 12146583"/>
              <a:gd name="connsiteY421" fmla="*/ 677469 h 4532507"/>
              <a:gd name="connsiteX422" fmla="*/ 5022802 w 12146583"/>
              <a:gd name="connsiteY422" fmla="*/ 660433 h 4532507"/>
              <a:gd name="connsiteX423" fmla="*/ 5086192 w 12146583"/>
              <a:gd name="connsiteY423" fmla="*/ 669757 h 4532507"/>
              <a:gd name="connsiteX424" fmla="*/ 5169206 w 12146583"/>
              <a:gd name="connsiteY424" fmla="*/ 659852 h 4532507"/>
              <a:gd name="connsiteX425" fmla="*/ 5169206 w 12146583"/>
              <a:gd name="connsiteY425" fmla="*/ 677469 h 4532507"/>
              <a:gd name="connsiteX426" fmla="*/ 5252220 w 12146583"/>
              <a:gd name="connsiteY426" fmla="*/ 659852 h 4532507"/>
              <a:gd name="connsiteX427" fmla="*/ 5072010 w 12146583"/>
              <a:gd name="connsiteY427" fmla="*/ 652415 h 4532507"/>
              <a:gd name="connsiteX428" fmla="*/ 6790899 w 12146583"/>
              <a:gd name="connsiteY428" fmla="*/ 613597 h 4532507"/>
              <a:gd name="connsiteX429" fmla="*/ 6772442 w 12146583"/>
              <a:gd name="connsiteY429" fmla="*/ 624606 h 4532507"/>
              <a:gd name="connsiteX430" fmla="*/ 6813170 w 12146583"/>
              <a:gd name="connsiteY430" fmla="*/ 615799 h 4532507"/>
              <a:gd name="connsiteX431" fmla="*/ 6790899 w 12146583"/>
              <a:gd name="connsiteY431" fmla="*/ 613597 h 4532507"/>
              <a:gd name="connsiteX432" fmla="*/ 6962420 w 12146583"/>
              <a:gd name="connsiteY432" fmla="*/ 606991 h 4532507"/>
              <a:gd name="connsiteX433" fmla="*/ 6967393 w 12146583"/>
              <a:gd name="connsiteY433" fmla="*/ 613607 h 4532507"/>
              <a:gd name="connsiteX434" fmla="*/ 6979212 w 12146583"/>
              <a:gd name="connsiteY434" fmla="*/ 606991 h 4532507"/>
              <a:gd name="connsiteX435" fmla="*/ 5130052 w 12146583"/>
              <a:gd name="connsiteY435" fmla="*/ 605069 h 4532507"/>
              <a:gd name="connsiteX436" fmla="*/ 5116483 w 12146583"/>
              <a:gd name="connsiteY436" fmla="*/ 615799 h 4532507"/>
              <a:gd name="connsiteX437" fmla="*/ 5143622 w 12146583"/>
              <a:gd name="connsiteY437" fmla="*/ 609197 h 4532507"/>
              <a:gd name="connsiteX438" fmla="*/ 5130052 w 12146583"/>
              <a:gd name="connsiteY438" fmla="*/ 605069 h 4532507"/>
              <a:gd name="connsiteX439" fmla="*/ 1890060 w 12146583"/>
              <a:gd name="connsiteY439" fmla="*/ 604244 h 4532507"/>
              <a:gd name="connsiteX440" fmla="*/ 1872409 w 12146583"/>
              <a:gd name="connsiteY440" fmla="*/ 609197 h 4532507"/>
              <a:gd name="connsiteX441" fmla="*/ 1866981 w 12146583"/>
              <a:gd name="connsiteY441" fmla="*/ 615799 h 4532507"/>
              <a:gd name="connsiteX442" fmla="*/ 1899560 w 12146583"/>
              <a:gd name="connsiteY442" fmla="*/ 609197 h 4532507"/>
              <a:gd name="connsiteX443" fmla="*/ 1890060 w 12146583"/>
              <a:gd name="connsiteY443" fmla="*/ 604244 h 4532507"/>
              <a:gd name="connsiteX444" fmla="*/ 6887366 w 12146583"/>
              <a:gd name="connsiteY444" fmla="*/ 584978 h 4532507"/>
              <a:gd name="connsiteX445" fmla="*/ 6856607 w 12146583"/>
              <a:gd name="connsiteY445" fmla="*/ 592677 h 4532507"/>
              <a:gd name="connsiteX446" fmla="*/ 6880963 w 12146583"/>
              <a:gd name="connsiteY446" fmla="*/ 593650 h 4532507"/>
              <a:gd name="connsiteX447" fmla="*/ 6893651 w 12146583"/>
              <a:gd name="connsiteY447" fmla="*/ 598776 h 4532507"/>
              <a:gd name="connsiteX448" fmla="*/ 6893653 w 12146583"/>
              <a:gd name="connsiteY448" fmla="*/ 598780 h 4532507"/>
              <a:gd name="connsiteX449" fmla="*/ 6884953 w 12146583"/>
              <a:gd name="connsiteY449" fmla="*/ 611505 h 4532507"/>
              <a:gd name="connsiteX450" fmla="*/ 6877117 w 12146583"/>
              <a:gd name="connsiteY450" fmla="*/ 615799 h 4532507"/>
              <a:gd name="connsiteX451" fmla="*/ 6892490 w 12146583"/>
              <a:gd name="connsiteY451" fmla="*/ 615799 h 4532507"/>
              <a:gd name="connsiteX452" fmla="*/ 6895704 w 12146583"/>
              <a:gd name="connsiteY452" fmla="*/ 603284 h 4532507"/>
              <a:gd name="connsiteX453" fmla="*/ 6893653 w 12146583"/>
              <a:gd name="connsiteY453" fmla="*/ 598780 h 4532507"/>
              <a:gd name="connsiteX454" fmla="*/ 6893654 w 12146583"/>
              <a:gd name="connsiteY454" fmla="*/ 598778 h 4532507"/>
              <a:gd name="connsiteX455" fmla="*/ 6893651 w 12146583"/>
              <a:gd name="connsiteY455" fmla="*/ 598776 h 4532507"/>
              <a:gd name="connsiteX456" fmla="*/ 2021722 w 12146583"/>
              <a:gd name="connsiteY456" fmla="*/ 567362 h 4532507"/>
              <a:gd name="connsiteX457" fmla="*/ 1980702 w 12146583"/>
              <a:gd name="connsiteY457" fmla="*/ 576170 h 4532507"/>
              <a:gd name="connsiteX458" fmla="*/ 1984941 w 12146583"/>
              <a:gd name="connsiteY458" fmla="*/ 583462 h 4532507"/>
              <a:gd name="connsiteX459" fmla="*/ 1999290 w 12146583"/>
              <a:gd name="connsiteY459" fmla="*/ 581676 h 4532507"/>
              <a:gd name="connsiteX460" fmla="*/ 2021722 w 12146583"/>
              <a:gd name="connsiteY460" fmla="*/ 567362 h 4532507"/>
              <a:gd name="connsiteX461" fmla="*/ 6655708 w 12146583"/>
              <a:gd name="connsiteY461" fmla="*/ 558553 h 4532507"/>
              <a:gd name="connsiteX462" fmla="*/ 6666905 w 12146583"/>
              <a:gd name="connsiteY462" fmla="*/ 569567 h 4532507"/>
              <a:gd name="connsiteX463" fmla="*/ 6685580 w 12146583"/>
              <a:gd name="connsiteY463" fmla="*/ 567362 h 4532507"/>
              <a:gd name="connsiteX464" fmla="*/ 6655708 w 12146583"/>
              <a:gd name="connsiteY464" fmla="*/ 558553 h 4532507"/>
              <a:gd name="connsiteX465" fmla="*/ 5143179 w 12146583"/>
              <a:gd name="connsiteY465" fmla="*/ 549745 h 4532507"/>
              <a:gd name="connsiteX466" fmla="*/ 5128249 w 12146583"/>
              <a:gd name="connsiteY466" fmla="*/ 558553 h 4532507"/>
              <a:gd name="connsiteX467" fmla="*/ 5108334 w 12146583"/>
              <a:gd name="connsiteY467" fmla="*/ 584978 h 4532507"/>
              <a:gd name="connsiteX468" fmla="*/ 5143179 w 12146583"/>
              <a:gd name="connsiteY468" fmla="*/ 567362 h 4532507"/>
              <a:gd name="connsiteX469" fmla="*/ 5143179 w 12146583"/>
              <a:gd name="connsiteY469" fmla="*/ 549745 h 4532507"/>
              <a:gd name="connsiteX470" fmla="*/ 3615899 w 12146583"/>
              <a:gd name="connsiteY470" fmla="*/ 543684 h 4532507"/>
              <a:gd name="connsiteX471" fmla="*/ 3631359 w 12146583"/>
              <a:gd name="connsiteY471" fmla="*/ 543684 h 4532507"/>
              <a:gd name="connsiteX472" fmla="*/ 3621694 w 12146583"/>
              <a:gd name="connsiteY472" fmla="*/ 546784 h 4532507"/>
              <a:gd name="connsiteX473" fmla="*/ 3615899 w 12146583"/>
              <a:gd name="connsiteY473" fmla="*/ 543684 h 4532507"/>
              <a:gd name="connsiteX474" fmla="*/ 4771709 w 12146583"/>
              <a:gd name="connsiteY474" fmla="*/ 540939 h 4532507"/>
              <a:gd name="connsiteX475" fmla="*/ 4730992 w 12146583"/>
              <a:gd name="connsiteY475" fmla="*/ 549745 h 4532507"/>
              <a:gd name="connsiteX476" fmla="*/ 4756437 w 12146583"/>
              <a:gd name="connsiteY476" fmla="*/ 549745 h 4532507"/>
              <a:gd name="connsiteX477" fmla="*/ 4771709 w 12146583"/>
              <a:gd name="connsiteY477" fmla="*/ 540939 h 4532507"/>
              <a:gd name="connsiteX478" fmla="*/ 5173495 w 12146583"/>
              <a:gd name="connsiteY478" fmla="*/ 532117 h 4532507"/>
              <a:gd name="connsiteX479" fmla="*/ 5195208 w 12146583"/>
              <a:gd name="connsiteY479" fmla="*/ 540939 h 4532507"/>
              <a:gd name="connsiteX480" fmla="*/ 5173495 w 12146583"/>
              <a:gd name="connsiteY480" fmla="*/ 532117 h 4532507"/>
              <a:gd name="connsiteX481" fmla="*/ 3698343 w 12146583"/>
              <a:gd name="connsiteY481" fmla="*/ 527164 h 4532507"/>
              <a:gd name="connsiteX482" fmla="*/ 3507680 w 12146583"/>
              <a:gd name="connsiteY482" fmla="*/ 551938 h 4532507"/>
              <a:gd name="connsiteX483" fmla="*/ 3497368 w 12146583"/>
              <a:gd name="connsiteY483" fmla="*/ 560204 h 4532507"/>
              <a:gd name="connsiteX484" fmla="*/ 3461295 w 12146583"/>
              <a:gd name="connsiteY484" fmla="*/ 568458 h 4532507"/>
              <a:gd name="connsiteX485" fmla="*/ 3445834 w 12146583"/>
              <a:gd name="connsiteY485" fmla="*/ 576711 h 4532507"/>
              <a:gd name="connsiteX486" fmla="*/ 3461295 w 12146583"/>
              <a:gd name="connsiteY486" fmla="*/ 560204 h 4532507"/>
              <a:gd name="connsiteX487" fmla="*/ 3430372 w 12146583"/>
              <a:gd name="connsiteY487" fmla="*/ 560204 h 4532507"/>
              <a:gd name="connsiteX488" fmla="*/ 3425223 w 12146583"/>
              <a:gd name="connsiteY488" fmla="*/ 584978 h 4532507"/>
              <a:gd name="connsiteX489" fmla="*/ 3512830 w 12146583"/>
              <a:gd name="connsiteY489" fmla="*/ 560204 h 4532507"/>
              <a:gd name="connsiteX490" fmla="*/ 3533441 w 12146583"/>
              <a:gd name="connsiteY490" fmla="*/ 560204 h 4532507"/>
              <a:gd name="connsiteX491" fmla="*/ 3502518 w 12146583"/>
              <a:gd name="connsiteY491" fmla="*/ 576711 h 4532507"/>
              <a:gd name="connsiteX492" fmla="*/ 3502518 w 12146583"/>
              <a:gd name="connsiteY492" fmla="*/ 584978 h 4532507"/>
              <a:gd name="connsiteX493" fmla="*/ 3631359 w 12146583"/>
              <a:gd name="connsiteY493" fmla="*/ 543684 h 4532507"/>
              <a:gd name="connsiteX494" fmla="*/ 3646822 w 12146583"/>
              <a:gd name="connsiteY494" fmla="*/ 543684 h 4532507"/>
              <a:gd name="connsiteX495" fmla="*/ 3641659 w 12146583"/>
              <a:gd name="connsiteY495" fmla="*/ 576711 h 4532507"/>
              <a:gd name="connsiteX496" fmla="*/ 3698343 w 12146583"/>
              <a:gd name="connsiteY496" fmla="*/ 551938 h 4532507"/>
              <a:gd name="connsiteX497" fmla="*/ 3682894 w 12146583"/>
              <a:gd name="connsiteY497" fmla="*/ 543684 h 4532507"/>
              <a:gd name="connsiteX498" fmla="*/ 3703505 w 12146583"/>
              <a:gd name="connsiteY498" fmla="*/ 543684 h 4532507"/>
              <a:gd name="connsiteX499" fmla="*/ 3708654 w 12146583"/>
              <a:gd name="connsiteY499" fmla="*/ 551938 h 4532507"/>
              <a:gd name="connsiteX500" fmla="*/ 3729266 w 12146583"/>
              <a:gd name="connsiteY500" fmla="*/ 551938 h 4532507"/>
              <a:gd name="connsiteX501" fmla="*/ 3698343 w 12146583"/>
              <a:gd name="connsiteY501" fmla="*/ 527164 h 4532507"/>
              <a:gd name="connsiteX502" fmla="*/ 3957221 w 12146583"/>
              <a:gd name="connsiteY502" fmla="*/ 521387 h 4532507"/>
              <a:gd name="connsiteX503" fmla="*/ 3935581 w 12146583"/>
              <a:gd name="connsiteY503" fmla="*/ 525515 h 4532507"/>
              <a:gd name="connsiteX504" fmla="*/ 3971211 w 12146583"/>
              <a:gd name="connsiteY504" fmla="*/ 532117 h 4532507"/>
              <a:gd name="connsiteX505" fmla="*/ 3957221 w 12146583"/>
              <a:gd name="connsiteY505" fmla="*/ 521387 h 4532507"/>
              <a:gd name="connsiteX506" fmla="*/ 5637027 w 12146583"/>
              <a:gd name="connsiteY506" fmla="*/ 518911 h 4532507"/>
              <a:gd name="connsiteX507" fmla="*/ 5637027 w 12146583"/>
              <a:gd name="connsiteY507" fmla="*/ 532117 h 4532507"/>
              <a:gd name="connsiteX508" fmla="*/ 5667571 w 12146583"/>
              <a:gd name="connsiteY508" fmla="*/ 532117 h 4532507"/>
              <a:gd name="connsiteX509" fmla="*/ 5667571 w 12146583"/>
              <a:gd name="connsiteY509" fmla="*/ 525515 h 4532507"/>
              <a:gd name="connsiteX510" fmla="*/ 5637027 w 12146583"/>
              <a:gd name="connsiteY510" fmla="*/ 518911 h 4532507"/>
              <a:gd name="connsiteX511" fmla="*/ 5553545 w 12146583"/>
              <a:gd name="connsiteY511" fmla="*/ 518911 h 4532507"/>
              <a:gd name="connsiteX512" fmla="*/ 5518255 w 12146583"/>
              <a:gd name="connsiteY512" fmla="*/ 532117 h 4532507"/>
              <a:gd name="connsiteX513" fmla="*/ 5553545 w 12146583"/>
              <a:gd name="connsiteY513" fmla="*/ 518911 h 4532507"/>
              <a:gd name="connsiteX514" fmla="*/ 3753698 w 12146583"/>
              <a:gd name="connsiteY514" fmla="*/ 518911 h 4532507"/>
              <a:gd name="connsiteX515" fmla="*/ 3775424 w 12146583"/>
              <a:gd name="connsiteY515" fmla="*/ 525515 h 4532507"/>
              <a:gd name="connsiteX516" fmla="*/ 3769984 w 12146583"/>
              <a:gd name="connsiteY516" fmla="*/ 518911 h 4532507"/>
              <a:gd name="connsiteX517" fmla="*/ 2485937 w 12146583"/>
              <a:gd name="connsiteY517" fmla="*/ 518911 h 4532507"/>
              <a:gd name="connsiteX518" fmla="*/ 2447928 w 12146583"/>
              <a:gd name="connsiteY518" fmla="*/ 532117 h 4532507"/>
              <a:gd name="connsiteX519" fmla="*/ 2485937 w 12146583"/>
              <a:gd name="connsiteY519" fmla="*/ 518911 h 4532507"/>
              <a:gd name="connsiteX520" fmla="*/ 5578547 w 12146583"/>
              <a:gd name="connsiteY520" fmla="*/ 515612 h 4532507"/>
              <a:gd name="connsiteX521" fmla="*/ 5558668 w 12146583"/>
              <a:gd name="connsiteY521" fmla="*/ 517451 h 4532507"/>
              <a:gd name="connsiteX522" fmla="*/ 5560110 w 12146583"/>
              <a:gd name="connsiteY522" fmla="*/ 526732 h 4532507"/>
              <a:gd name="connsiteX523" fmla="*/ 5563806 w 12146583"/>
              <a:gd name="connsiteY523" fmla="*/ 524784 h 4532507"/>
              <a:gd name="connsiteX524" fmla="*/ 5579179 w 12146583"/>
              <a:gd name="connsiteY524" fmla="*/ 524784 h 4532507"/>
              <a:gd name="connsiteX525" fmla="*/ 5578547 w 12146583"/>
              <a:gd name="connsiteY525" fmla="*/ 515612 h 4532507"/>
              <a:gd name="connsiteX526" fmla="*/ 3722738 w 12146583"/>
              <a:gd name="connsiteY526" fmla="*/ 515497 h 4532507"/>
              <a:gd name="connsiteX527" fmla="*/ 3712982 w 12146583"/>
              <a:gd name="connsiteY527" fmla="*/ 517451 h 4532507"/>
              <a:gd name="connsiteX528" fmla="*/ 3736656 w 12146583"/>
              <a:gd name="connsiteY528" fmla="*/ 526732 h 4532507"/>
              <a:gd name="connsiteX529" fmla="*/ 3750991 w 12146583"/>
              <a:gd name="connsiteY529" fmla="*/ 524784 h 4532507"/>
              <a:gd name="connsiteX530" fmla="*/ 3722738 w 12146583"/>
              <a:gd name="connsiteY530" fmla="*/ 515497 h 4532507"/>
              <a:gd name="connsiteX531" fmla="*/ 6248670 w 12146583"/>
              <a:gd name="connsiteY531" fmla="*/ 510104 h 4532507"/>
              <a:gd name="connsiteX532" fmla="*/ 6207789 w 12146583"/>
              <a:gd name="connsiteY532" fmla="*/ 518911 h 4532507"/>
              <a:gd name="connsiteX533" fmla="*/ 6223113 w 12146583"/>
              <a:gd name="connsiteY533" fmla="*/ 527719 h 4532507"/>
              <a:gd name="connsiteX534" fmla="*/ 6248670 w 12146583"/>
              <a:gd name="connsiteY534" fmla="*/ 518911 h 4532507"/>
              <a:gd name="connsiteX535" fmla="*/ 6279327 w 12146583"/>
              <a:gd name="connsiteY535" fmla="*/ 527719 h 4532507"/>
              <a:gd name="connsiteX536" fmla="*/ 6284440 w 12146583"/>
              <a:gd name="connsiteY536" fmla="*/ 518911 h 4532507"/>
              <a:gd name="connsiteX537" fmla="*/ 6248670 w 12146583"/>
              <a:gd name="connsiteY537" fmla="*/ 510104 h 4532507"/>
              <a:gd name="connsiteX538" fmla="*/ 6068611 w 12146583"/>
              <a:gd name="connsiteY538" fmla="*/ 501296 h 4532507"/>
              <a:gd name="connsiteX539" fmla="*/ 6047620 w 12146583"/>
              <a:gd name="connsiteY539" fmla="*/ 510104 h 4532507"/>
              <a:gd name="connsiteX540" fmla="*/ 6063359 w 12146583"/>
              <a:gd name="connsiteY540" fmla="*/ 518911 h 4532507"/>
              <a:gd name="connsiteX541" fmla="*/ 6073861 w 12146583"/>
              <a:gd name="connsiteY541" fmla="*/ 518911 h 4532507"/>
              <a:gd name="connsiteX542" fmla="*/ 6084362 w 12146583"/>
              <a:gd name="connsiteY542" fmla="*/ 518911 h 4532507"/>
              <a:gd name="connsiteX543" fmla="*/ 6098787 w 12146583"/>
              <a:gd name="connsiteY543" fmla="*/ 518911 h 4532507"/>
              <a:gd name="connsiteX544" fmla="*/ 6115856 w 12146583"/>
              <a:gd name="connsiteY544" fmla="*/ 518911 h 4532507"/>
              <a:gd name="connsiteX545" fmla="*/ 6121094 w 12146583"/>
              <a:gd name="connsiteY545" fmla="*/ 522213 h 4532507"/>
              <a:gd name="connsiteX546" fmla="*/ 6126343 w 12146583"/>
              <a:gd name="connsiteY546" fmla="*/ 518911 h 4532507"/>
              <a:gd name="connsiteX547" fmla="*/ 6084362 w 12146583"/>
              <a:gd name="connsiteY547" fmla="*/ 518911 h 4532507"/>
              <a:gd name="connsiteX548" fmla="*/ 6068611 w 12146583"/>
              <a:gd name="connsiteY548" fmla="*/ 501296 h 4532507"/>
              <a:gd name="connsiteX549" fmla="*/ 5960746 w 12146583"/>
              <a:gd name="connsiteY549" fmla="*/ 501296 h 4532507"/>
              <a:gd name="connsiteX550" fmla="*/ 6011432 w 12146583"/>
              <a:gd name="connsiteY550" fmla="*/ 518911 h 4532507"/>
              <a:gd name="connsiteX551" fmla="*/ 6036762 w 12146583"/>
              <a:gd name="connsiteY551" fmla="*/ 501296 h 4532507"/>
              <a:gd name="connsiteX552" fmla="*/ 5920030 w 12146583"/>
              <a:gd name="connsiteY552" fmla="*/ 501296 h 4532507"/>
              <a:gd name="connsiteX553" fmla="*/ 5887449 w 12146583"/>
              <a:gd name="connsiteY553" fmla="*/ 510104 h 4532507"/>
              <a:gd name="connsiteX554" fmla="*/ 5920030 w 12146583"/>
              <a:gd name="connsiteY554" fmla="*/ 501296 h 4532507"/>
              <a:gd name="connsiteX555" fmla="*/ 5846732 w 12146583"/>
              <a:gd name="connsiteY555" fmla="*/ 501296 h 4532507"/>
              <a:gd name="connsiteX556" fmla="*/ 5852160 w 12146583"/>
              <a:gd name="connsiteY556" fmla="*/ 510104 h 4532507"/>
              <a:gd name="connsiteX557" fmla="*/ 5884742 w 12146583"/>
              <a:gd name="connsiteY557" fmla="*/ 501296 h 4532507"/>
              <a:gd name="connsiteX558" fmla="*/ 5816872 w 12146583"/>
              <a:gd name="connsiteY558" fmla="*/ 501296 h 4532507"/>
              <a:gd name="connsiteX559" fmla="*/ 5829094 w 12146583"/>
              <a:gd name="connsiteY559" fmla="*/ 511214 h 4532507"/>
              <a:gd name="connsiteX560" fmla="*/ 5841305 w 12146583"/>
              <a:gd name="connsiteY560" fmla="*/ 501296 h 4532507"/>
              <a:gd name="connsiteX561" fmla="*/ 2193029 w 12146583"/>
              <a:gd name="connsiteY561" fmla="*/ 498625 h 4532507"/>
              <a:gd name="connsiteX562" fmla="*/ 2187890 w 12146583"/>
              <a:gd name="connsiteY562" fmla="*/ 500673 h 4532507"/>
              <a:gd name="connsiteX563" fmla="*/ 1904774 w 12146583"/>
              <a:gd name="connsiteY563" fmla="*/ 557917 h 4532507"/>
              <a:gd name="connsiteX564" fmla="*/ 1889337 w 12146583"/>
              <a:gd name="connsiteY564" fmla="*/ 582462 h 4532507"/>
              <a:gd name="connsiteX565" fmla="*/ 1863602 w 12146583"/>
              <a:gd name="connsiteY565" fmla="*/ 574276 h 4532507"/>
              <a:gd name="connsiteX566" fmla="*/ 1801831 w 12146583"/>
              <a:gd name="connsiteY566" fmla="*/ 590634 h 4532507"/>
              <a:gd name="connsiteX567" fmla="*/ 1806980 w 12146583"/>
              <a:gd name="connsiteY567" fmla="*/ 606991 h 4532507"/>
              <a:gd name="connsiteX568" fmla="*/ 1832717 w 12146583"/>
              <a:gd name="connsiteY568" fmla="*/ 598819 h 4532507"/>
              <a:gd name="connsiteX569" fmla="*/ 1837866 w 12146583"/>
              <a:gd name="connsiteY569" fmla="*/ 582462 h 4532507"/>
              <a:gd name="connsiteX570" fmla="*/ 1873888 w 12146583"/>
              <a:gd name="connsiteY570" fmla="*/ 590634 h 4532507"/>
              <a:gd name="connsiteX571" fmla="*/ 1915073 w 12146583"/>
              <a:gd name="connsiteY571" fmla="*/ 582462 h 4532507"/>
              <a:gd name="connsiteX572" fmla="*/ 1966544 w 12146583"/>
              <a:gd name="connsiteY572" fmla="*/ 557917 h 4532507"/>
              <a:gd name="connsiteX573" fmla="*/ 2023164 w 12146583"/>
              <a:gd name="connsiteY573" fmla="*/ 549745 h 4532507"/>
              <a:gd name="connsiteX574" fmla="*/ 2198177 w 12146583"/>
              <a:gd name="connsiteY574" fmla="*/ 508845 h 4532507"/>
              <a:gd name="connsiteX575" fmla="*/ 2193029 w 12146583"/>
              <a:gd name="connsiteY575" fmla="*/ 498625 h 4532507"/>
              <a:gd name="connsiteX576" fmla="*/ 3592690 w 12146583"/>
              <a:gd name="connsiteY576" fmla="*/ 497993 h 4532507"/>
              <a:gd name="connsiteX577" fmla="*/ 3560960 w 12146583"/>
              <a:gd name="connsiteY577" fmla="*/ 501296 h 4532507"/>
              <a:gd name="connsiteX578" fmla="*/ 3560960 w 12146583"/>
              <a:gd name="connsiteY578" fmla="*/ 510104 h 4532507"/>
              <a:gd name="connsiteX579" fmla="*/ 3620680 w 12146583"/>
              <a:gd name="connsiteY579" fmla="*/ 501296 h 4532507"/>
              <a:gd name="connsiteX580" fmla="*/ 3592690 w 12146583"/>
              <a:gd name="connsiteY580" fmla="*/ 497993 h 4532507"/>
              <a:gd name="connsiteX581" fmla="*/ 5645845 w 12146583"/>
              <a:gd name="connsiteY581" fmla="*/ 492488 h 4532507"/>
              <a:gd name="connsiteX582" fmla="*/ 5729506 w 12146583"/>
              <a:gd name="connsiteY582" fmla="*/ 510104 h 4532507"/>
              <a:gd name="connsiteX583" fmla="*/ 5787012 w 12146583"/>
              <a:gd name="connsiteY583" fmla="*/ 501296 h 4532507"/>
              <a:gd name="connsiteX584" fmla="*/ 5645845 w 12146583"/>
              <a:gd name="connsiteY584" fmla="*/ 492488 h 4532507"/>
              <a:gd name="connsiteX585" fmla="*/ 5523723 w 12146583"/>
              <a:gd name="connsiteY585" fmla="*/ 489185 h 4532507"/>
              <a:gd name="connsiteX586" fmla="*/ 5512827 w 12146583"/>
              <a:gd name="connsiteY586" fmla="*/ 492488 h 4532507"/>
              <a:gd name="connsiteX587" fmla="*/ 5533338 w 12146583"/>
              <a:gd name="connsiteY587" fmla="*/ 501296 h 4532507"/>
              <a:gd name="connsiteX588" fmla="*/ 5558973 w 12146583"/>
              <a:gd name="connsiteY588" fmla="*/ 492488 h 4532507"/>
              <a:gd name="connsiteX589" fmla="*/ 5538463 w 12146583"/>
              <a:gd name="connsiteY589" fmla="*/ 492488 h 4532507"/>
              <a:gd name="connsiteX590" fmla="*/ 5523723 w 12146583"/>
              <a:gd name="connsiteY590" fmla="*/ 489185 h 4532507"/>
              <a:gd name="connsiteX591" fmla="*/ 2229394 w 12146583"/>
              <a:gd name="connsiteY591" fmla="*/ 486983 h 4532507"/>
              <a:gd name="connsiteX592" fmla="*/ 2200896 w 12146583"/>
              <a:gd name="connsiteY592" fmla="*/ 492488 h 4532507"/>
              <a:gd name="connsiteX593" fmla="*/ 2242347 w 12146583"/>
              <a:gd name="connsiteY593" fmla="*/ 501296 h 4532507"/>
              <a:gd name="connsiteX594" fmla="*/ 2229394 w 12146583"/>
              <a:gd name="connsiteY594" fmla="*/ 486983 h 4532507"/>
              <a:gd name="connsiteX595" fmla="*/ 3996807 w 12146583"/>
              <a:gd name="connsiteY595" fmla="*/ 483679 h 4532507"/>
              <a:gd name="connsiteX596" fmla="*/ 4017400 w 12146583"/>
              <a:gd name="connsiteY596" fmla="*/ 487711 h 4532507"/>
              <a:gd name="connsiteX597" fmla="*/ 4019520 w 12146583"/>
              <a:gd name="connsiteY597" fmla="*/ 487949 h 4532507"/>
              <a:gd name="connsiteX598" fmla="*/ 4043142 w 12146583"/>
              <a:gd name="connsiteY598" fmla="*/ 491743 h 4532507"/>
              <a:gd name="connsiteX599" fmla="*/ 3960759 w 12146583"/>
              <a:gd name="connsiteY599" fmla="*/ 507898 h 4532507"/>
              <a:gd name="connsiteX600" fmla="*/ 3986508 w 12146583"/>
              <a:gd name="connsiteY600" fmla="*/ 499821 h 4532507"/>
              <a:gd name="connsiteX601" fmla="*/ 3924725 w 12146583"/>
              <a:gd name="connsiteY601" fmla="*/ 515976 h 4532507"/>
              <a:gd name="connsiteX602" fmla="*/ 3996807 w 12146583"/>
              <a:gd name="connsiteY602" fmla="*/ 524053 h 4532507"/>
              <a:gd name="connsiteX603" fmla="*/ 4027693 w 12146583"/>
              <a:gd name="connsiteY603" fmla="*/ 524053 h 4532507"/>
              <a:gd name="connsiteX604" fmla="*/ 4022544 w 12146583"/>
              <a:gd name="connsiteY604" fmla="*/ 532117 h 4532507"/>
              <a:gd name="connsiteX605" fmla="*/ 4043142 w 12146583"/>
              <a:gd name="connsiteY605" fmla="*/ 515976 h 4532507"/>
              <a:gd name="connsiteX606" fmla="*/ 4027693 w 12146583"/>
              <a:gd name="connsiteY606" fmla="*/ 507898 h 4532507"/>
              <a:gd name="connsiteX607" fmla="*/ 4043142 w 12146583"/>
              <a:gd name="connsiteY607" fmla="*/ 499821 h 4532507"/>
              <a:gd name="connsiteX608" fmla="*/ 4068889 w 12146583"/>
              <a:gd name="connsiteY608" fmla="*/ 515976 h 4532507"/>
              <a:gd name="connsiteX609" fmla="*/ 4068889 w 12146583"/>
              <a:gd name="connsiteY609" fmla="*/ 499821 h 4532507"/>
              <a:gd name="connsiteX610" fmla="*/ 4051506 w 12146583"/>
              <a:gd name="connsiteY610" fmla="*/ 499821 h 4532507"/>
              <a:gd name="connsiteX611" fmla="*/ 4043142 w 12146583"/>
              <a:gd name="connsiteY611" fmla="*/ 499821 h 4532507"/>
              <a:gd name="connsiteX612" fmla="*/ 4037993 w 12146583"/>
              <a:gd name="connsiteY612" fmla="*/ 499821 h 4532507"/>
              <a:gd name="connsiteX613" fmla="*/ 4053442 w 12146583"/>
              <a:gd name="connsiteY613" fmla="*/ 491743 h 4532507"/>
              <a:gd name="connsiteX614" fmla="*/ 4019520 w 12146583"/>
              <a:gd name="connsiteY614" fmla="*/ 487949 h 4532507"/>
              <a:gd name="connsiteX615" fmla="*/ 4018044 w 12146583"/>
              <a:gd name="connsiteY615" fmla="*/ 487711 h 4532507"/>
              <a:gd name="connsiteX616" fmla="*/ 3996807 w 12146583"/>
              <a:gd name="connsiteY616" fmla="*/ 483679 h 4532507"/>
              <a:gd name="connsiteX617" fmla="*/ 4114757 w 12146583"/>
              <a:gd name="connsiteY617" fmla="*/ 474871 h 4532507"/>
              <a:gd name="connsiteX618" fmla="*/ 4089867 w 12146583"/>
              <a:gd name="connsiteY618" fmla="*/ 483679 h 4532507"/>
              <a:gd name="connsiteX619" fmla="*/ 4114757 w 12146583"/>
              <a:gd name="connsiteY619" fmla="*/ 483679 h 4532507"/>
              <a:gd name="connsiteX620" fmla="*/ 2689531 w 12146583"/>
              <a:gd name="connsiteY620" fmla="*/ 466063 h 4532507"/>
              <a:gd name="connsiteX621" fmla="*/ 2664657 w 12146583"/>
              <a:gd name="connsiteY621" fmla="*/ 483679 h 4532507"/>
              <a:gd name="connsiteX622" fmla="*/ 2689531 w 12146583"/>
              <a:gd name="connsiteY622" fmla="*/ 466063 h 4532507"/>
              <a:gd name="connsiteX623" fmla="*/ 2309420 w 12146583"/>
              <a:gd name="connsiteY623" fmla="*/ 456160 h 4532507"/>
              <a:gd name="connsiteX624" fmla="*/ 2296729 w 12146583"/>
              <a:gd name="connsiteY624" fmla="*/ 457133 h 4532507"/>
              <a:gd name="connsiteX625" fmla="*/ 2279621 w 12146583"/>
              <a:gd name="connsiteY625" fmla="*/ 466063 h 4532507"/>
              <a:gd name="connsiteX626" fmla="*/ 2284722 w 12146583"/>
              <a:gd name="connsiteY626" fmla="*/ 477211 h 4532507"/>
              <a:gd name="connsiteX627" fmla="*/ 2289985 w 12146583"/>
              <a:gd name="connsiteY627" fmla="*/ 474871 h 4532507"/>
              <a:gd name="connsiteX628" fmla="*/ 2336623 w 12146583"/>
              <a:gd name="connsiteY628" fmla="*/ 457256 h 4532507"/>
              <a:gd name="connsiteX629" fmla="*/ 2312013 w 12146583"/>
              <a:gd name="connsiteY629" fmla="*/ 460557 h 4532507"/>
              <a:gd name="connsiteX630" fmla="*/ 2296576 w 12146583"/>
              <a:gd name="connsiteY630" fmla="*/ 457527 h 4532507"/>
              <a:gd name="connsiteX631" fmla="*/ 4341943 w 12146583"/>
              <a:gd name="connsiteY631" fmla="*/ 448998 h 4532507"/>
              <a:gd name="connsiteX632" fmla="*/ 4331256 w 12146583"/>
              <a:gd name="connsiteY632" fmla="*/ 450654 h 4532507"/>
              <a:gd name="connsiteX633" fmla="*/ 4345503 w 12146583"/>
              <a:gd name="connsiteY633" fmla="*/ 457256 h 4532507"/>
              <a:gd name="connsiteX634" fmla="*/ 4341943 w 12146583"/>
              <a:gd name="connsiteY634" fmla="*/ 448998 h 4532507"/>
              <a:gd name="connsiteX635" fmla="*/ 4167074 w 12146583"/>
              <a:gd name="connsiteY635" fmla="*/ 448448 h 4532507"/>
              <a:gd name="connsiteX636" fmla="*/ 4146350 w 12146583"/>
              <a:gd name="connsiteY636" fmla="*/ 457256 h 4532507"/>
              <a:gd name="connsiteX637" fmla="*/ 4164481 w 12146583"/>
              <a:gd name="connsiteY637" fmla="*/ 460557 h 4532507"/>
              <a:gd name="connsiteX638" fmla="*/ 4172578 w 12146583"/>
              <a:gd name="connsiteY638" fmla="*/ 463452 h 4532507"/>
              <a:gd name="connsiteX639" fmla="*/ 4182625 w 12146583"/>
              <a:gd name="connsiteY639" fmla="*/ 457256 h 4532507"/>
              <a:gd name="connsiteX640" fmla="*/ 4167074 w 12146583"/>
              <a:gd name="connsiteY640" fmla="*/ 448448 h 4532507"/>
              <a:gd name="connsiteX641" fmla="*/ 2530727 w 12146583"/>
              <a:gd name="connsiteY641" fmla="*/ 448448 h 4532507"/>
              <a:gd name="connsiteX642" fmla="*/ 2535700 w 12146583"/>
              <a:gd name="connsiteY642" fmla="*/ 457256 h 4532507"/>
              <a:gd name="connsiteX643" fmla="*/ 2530727 w 12146583"/>
              <a:gd name="connsiteY643" fmla="*/ 448448 h 4532507"/>
              <a:gd name="connsiteX644" fmla="*/ 3615253 w 12146583"/>
              <a:gd name="connsiteY644" fmla="*/ 444037 h 4532507"/>
              <a:gd name="connsiteX645" fmla="*/ 3574221 w 12146583"/>
              <a:gd name="connsiteY645" fmla="*/ 448448 h 4532507"/>
              <a:gd name="connsiteX646" fmla="*/ 3615253 w 12146583"/>
              <a:gd name="connsiteY646" fmla="*/ 444037 h 4532507"/>
              <a:gd name="connsiteX647" fmla="*/ 2403768 w 12146583"/>
              <a:gd name="connsiteY647" fmla="*/ 441287 h 4532507"/>
              <a:gd name="connsiteX648" fmla="*/ 2397431 w 12146583"/>
              <a:gd name="connsiteY648" fmla="*/ 443306 h 4532507"/>
              <a:gd name="connsiteX649" fmla="*/ 2351831 w 12146583"/>
              <a:gd name="connsiteY649" fmla="*/ 451383 h 4532507"/>
              <a:gd name="connsiteX650" fmla="*/ 2341696 w 12146583"/>
              <a:gd name="connsiteY650" fmla="*/ 467538 h 4532507"/>
              <a:gd name="connsiteX651" fmla="*/ 2355234 w 12146583"/>
              <a:gd name="connsiteY651" fmla="*/ 476617 h 4532507"/>
              <a:gd name="connsiteX652" fmla="*/ 2372101 w 12146583"/>
              <a:gd name="connsiteY652" fmla="*/ 475602 h 4532507"/>
              <a:gd name="connsiteX653" fmla="*/ 2356892 w 12146583"/>
              <a:gd name="connsiteY653" fmla="*/ 459461 h 4532507"/>
              <a:gd name="connsiteX654" fmla="*/ 2392370 w 12146583"/>
              <a:gd name="connsiteY654" fmla="*/ 459461 h 4532507"/>
              <a:gd name="connsiteX655" fmla="*/ 2403768 w 12146583"/>
              <a:gd name="connsiteY655" fmla="*/ 441287 h 4532507"/>
              <a:gd name="connsiteX656" fmla="*/ 2803551 w 12146583"/>
              <a:gd name="connsiteY656" fmla="*/ 436879 h 4532507"/>
              <a:gd name="connsiteX657" fmla="*/ 2787260 w 12146583"/>
              <a:gd name="connsiteY657" fmla="*/ 441832 h 4532507"/>
              <a:gd name="connsiteX658" fmla="*/ 2801521 w 12146583"/>
              <a:gd name="connsiteY658" fmla="*/ 444321 h 4532507"/>
              <a:gd name="connsiteX659" fmla="*/ 2819842 w 12146583"/>
              <a:gd name="connsiteY659" fmla="*/ 441832 h 4532507"/>
              <a:gd name="connsiteX660" fmla="*/ 2803551 w 12146583"/>
              <a:gd name="connsiteY660" fmla="*/ 436879 h 4532507"/>
              <a:gd name="connsiteX661" fmla="*/ 3883616 w 12146583"/>
              <a:gd name="connsiteY661" fmla="*/ 435228 h 4532507"/>
              <a:gd name="connsiteX662" fmla="*/ 3883616 w 12146583"/>
              <a:gd name="connsiteY662" fmla="*/ 444037 h 4532507"/>
              <a:gd name="connsiteX663" fmla="*/ 3908821 w 12146583"/>
              <a:gd name="connsiteY663" fmla="*/ 435228 h 4532507"/>
              <a:gd name="connsiteX664" fmla="*/ 2855130 w 12146583"/>
              <a:gd name="connsiteY664" fmla="*/ 435228 h 4532507"/>
              <a:gd name="connsiteX665" fmla="*/ 2825270 w 12146583"/>
              <a:gd name="connsiteY665" fmla="*/ 444037 h 4532507"/>
              <a:gd name="connsiteX666" fmla="*/ 2855130 w 12146583"/>
              <a:gd name="connsiteY666" fmla="*/ 435228 h 4532507"/>
              <a:gd name="connsiteX667" fmla="*/ 4227840 w 12146583"/>
              <a:gd name="connsiteY667" fmla="*/ 431377 h 4532507"/>
              <a:gd name="connsiteX668" fmla="*/ 4221988 w 12146583"/>
              <a:gd name="connsiteY668" fmla="*/ 434350 h 4532507"/>
              <a:gd name="connsiteX669" fmla="*/ 4239818 w 12146583"/>
              <a:gd name="connsiteY669" fmla="*/ 441151 h 4532507"/>
              <a:gd name="connsiteX670" fmla="*/ 4239797 w 12146583"/>
              <a:gd name="connsiteY670" fmla="*/ 441162 h 4532507"/>
              <a:gd name="connsiteX671" fmla="*/ 4216788 w 12146583"/>
              <a:gd name="connsiteY671" fmla="*/ 446242 h 4532507"/>
              <a:gd name="connsiteX672" fmla="*/ 4190761 w 12146583"/>
              <a:gd name="connsiteY672" fmla="*/ 450207 h 4532507"/>
              <a:gd name="connsiteX673" fmla="*/ 4201250 w 12146583"/>
              <a:gd name="connsiteY673" fmla="*/ 455537 h 4532507"/>
              <a:gd name="connsiteX674" fmla="*/ 4220038 w 12146583"/>
              <a:gd name="connsiteY674" fmla="*/ 451194 h 4532507"/>
              <a:gd name="connsiteX675" fmla="*/ 4235362 w 12146583"/>
              <a:gd name="connsiteY675" fmla="*/ 443415 h 4532507"/>
              <a:gd name="connsiteX676" fmla="*/ 4239797 w 12146583"/>
              <a:gd name="connsiteY676" fmla="*/ 441162 h 4532507"/>
              <a:gd name="connsiteX677" fmla="*/ 4239829 w 12146583"/>
              <a:gd name="connsiteY677" fmla="*/ 441155 h 4532507"/>
              <a:gd name="connsiteX678" fmla="*/ 4239818 w 12146583"/>
              <a:gd name="connsiteY678" fmla="*/ 441151 h 4532507"/>
              <a:gd name="connsiteX679" fmla="*/ 4253202 w 12146583"/>
              <a:gd name="connsiteY679" fmla="*/ 434350 h 4532507"/>
              <a:gd name="connsiteX680" fmla="*/ 4227840 w 12146583"/>
              <a:gd name="connsiteY680" fmla="*/ 431377 h 4532507"/>
              <a:gd name="connsiteX681" fmla="*/ 2462396 w 12146583"/>
              <a:gd name="connsiteY681" fmla="*/ 428020 h 4532507"/>
              <a:gd name="connsiteX682" fmla="*/ 2412639 w 12146583"/>
              <a:gd name="connsiteY682" fmla="*/ 441399 h 4532507"/>
              <a:gd name="connsiteX683" fmla="*/ 2418739 w 12146583"/>
              <a:gd name="connsiteY683" fmla="*/ 446852 h 4532507"/>
              <a:gd name="connsiteX684" fmla="*/ 2434099 w 12146583"/>
              <a:gd name="connsiteY684" fmla="*/ 443387 h 4532507"/>
              <a:gd name="connsiteX685" fmla="*/ 2475081 w 12146583"/>
              <a:gd name="connsiteY685" fmla="*/ 433471 h 4532507"/>
              <a:gd name="connsiteX686" fmla="*/ 2462396 w 12146583"/>
              <a:gd name="connsiteY686" fmla="*/ 428020 h 4532507"/>
              <a:gd name="connsiteX687" fmla="*/ 4141124 w 12146583"/>
              <a:gd name="connsiteY687" fmla="*/ 408805 h 4532507"/>
              <a:gd name="connsiteX688" fmla="*/ 4154359 w 12146583"/>
              <a:gd name="connsiteY688" fmla="*/ 419819 h 4532507"/>
              <a:gd name="connsiteX689" fmla="*/ 4166341 w 12146583"/>
              <a:gd name="connsiteY689" fmla="*/ 408805 h 4532507"/>
              <a:gd name="connsiteX690" fmla="*/ 4141124 w 12146583"/>
              <a:gd name="connsiteY690" fmla="*/ 408805 h 4532507"/>
              <a:gd name="connsiteX691" fmla="*/ 4777529 w 12146583"/>
              <a:gd name="connsiteY691" fmla="*/ 391189 h 4532507"/>
              <a:gd name="connsiteX692" fmla="*/ 4775405 w 12146583"/>
              <a:gd name="connsiteY692" fmla="*/ 402337 h 4532507"/>
              <a:gd name="connsiteX693" fmla="*/ 4782578 w 12146583"/>
              <a:gd name="connsiteY693" fmla="*/ 399997 h 4532507"/>
              <a:gd name="connsiteX694" fmla="*/ 4777529 w 12146583"/>
              <a:gd name="connsiteY694" fmla="*/ 391189 h 4532507"/>
              <a:gd name="connsiteX695" fmla="*/ 3843281 w 12146583"/>
              <a:gd name="connsiteY695" fmla="*/ 391189 h 4532507"/>
              <a:gd name="connsiteX696" fmla="*/ 3858413 w 12146583"/>
              <a:gd name="connsiteY696" fmla="*/ 408805 h 4532507"/>
              <a:gd name="connsiteX697" fmla="*/ 3878581 w 12146583"/>
              <a:gd name="connsiteY697" fmla="*/ 408805 h 4532507"/>
              <a:gd name="connsiteX698" fmla="*/ 3870383 w 12146583"/>
              <a:gd name="connsiteY698" fmla="*/ 402203 h 4532507"/>
              <a:gd name="connsiteX699" fmla="*/ 3843281 w 12146583"/>
              <a:gd name="connsiteY699" fmla="*/ 391189 h 4532507"/>
              <a:gd name="connsiteX700" fmla="*/ 3683122 w 12146583"/>
              <a:gd name="connsiteY700" fmla="*/ 391189 h 4532507"/>
              <a:gd name="connsiteX701" fmla="*/ 3620680 w 12146583"/>
              <a:gd name="connsiteY701" fmla="*/ 417614 h 4532507"/>
              <a:gd name="connsiteX702" fmla="*/ 3646695 w 12146583"/>
              <a:gd name="connsiteY702" fmla="*/ 408805 h 4532507"/>
              <a:gd name="connsiteX703" fmla="*/ 3683122 w 12146583"/>
              <a:gd name="connsiteY703" fmla="*/ 391189 h 4532507"/>
              <a:gd name="connsiteX704" fmla="*/ 2921646 w 12146583"/>
              <a:gd name="connsiteY704" fmla="*/ 391189 h 4532507"/>
              <a:gd name="connsiteX705" fmla="*/ 2906716 w 12146583"/>
              <a:gd name="connsiteY705" fmla="*/ 408805 h 4532507"/>
              <a:gd name="connsiteX706" fmla="*/ 2921646 w 12146583"/>
              <a:gd name="connsiteY706" fmla="*/ 391189 h 4532507"/>
              <a:gd name="connsiteX707" fmla="*/ 2706208 w 12146583"/>
              <a:gd name="connsiteY707" fmla="*/ 391189 h 4532507"/>
              <a:gd name="connsiteX708" fmla="*/ 2675968 w 12146583"/>
              <a:gd name="connsiteY708" fmla="*/ 408805 h 4532507"/>
              <a:gd name="connsiteX709" fmla="*/ 2706208 w 12146583"/>
              <a:gd name="connsiteY709" fmla="*/ 391189 h 4532507"/>
              <a:gd name="connsiteX710" fmla="*/ 2577643 w 12146583"/>
              <a:gd name="connsiteY710" fmla="*/ 391189 h 4532507"/>
              <a:gd name="connsiteX711" fmla="*/ 2504941 w 12146583"/>
              <a:gd name="connsiteY711" fmla="*/ 417614 h 4532507"/>
              <a:gd name="connsiteX712" fmla="*/ 2509242 w 12146583"/>
              <a:gd name="connsiteY712" fmla="*/ 425055 h 4532507"/>
              <a:gd name="connsiteX713" fmla="*/ 2519871 w 12146583"/>
              <a:gd name="connsiteY713" fmla="*/ 424216 h 4532507"/>
              <a:gd name="connsiteX714" fmla="*/ 2546479 w 12146583"/>
              <a:gd name="connsiteY714" fmla="*/ 417614 h 4532507"/>
              <a:gd name="connsiteX715" fmla="*/ 2624382 w 12146583"/>
              <a:gd name="connsiteY715" fmla="*/ 399997 h 4532507"/>
              <a:gd name="connsiteX716" fmla="*/ 2593232 w 12146583"/>
              <a:gd name="connsiteY716" fmla="*/ 402203 h 4532507"/>
              <a:gd name="connsiteX717" fmla="*/ 4546618 w 12146583"/>
              <a:gd name="connsiteY717" fmla="*/ 383774 h 4532507"/>
              <a:gd name="connsiteX718" fmla="*/ 4581956 w 12146583"/>
              <a:gd name="connsiteY718" fmla="*/ 393165 h 4532507"/>
              <a:gd name="connsiteX719" fmla="*/ 4563966 w 12146583"/>
              <a:gd name="connsiteY719" fmla="*/ 403596 h 4532507"/>
              <a:gd name="connsiteX720" fmla="*/ 4526044 w 12146583"/>
              <a:gd name="connsiteY720" fmla="*/ 400471 h 4532507"/>
              <a:gd name="connsiteX721" fmla="*/ 4546618 w 12146583"/>
              <a:gd name="connsiteY721" fmla="*/ 383774 h 4532507"/>
              <a:gd name="connsiteX722" fmla="*/ 3013604 w 12146583"/>
              <a:gd name="connsiteY722" fmla="*/ 373574 h 4532507"/>
              <a:gd name="connsiteX723" fmla="*/ 2952530 w 12146583"/>
              <a:gd name="connsiteY723" fmla="*/ 417614 h 4532507"/>
              <a:gd name="connsiteX724" fmla="*/ 2967157 w 12146583"/>
              <a:gd name="connsiteY724" fmla="*/ 420914 h 4532507"/>
              <a:gd name="connsiteX725" fmla="*/ 2977976 w 12146583"/>
              <a:gd name="connsiteY725" fmla="*/ 417614 h 4532507"/>
              <a:gd name="connsiteX726" fmla="*/ 3013604 w 12146583"/>
              <a:gd name="connsiteY726" fmla="*/ 373574 h 4532507"/>
              <a:gd name="connsiteX727" fmla="*/ 4285327 w 12146583"/>
              <a:gd name="connsiteY727" fmla="*/ 360368 h 4532507"/>
              <a:gd name="connsiteX728" fmla="*/ 4295284 w 12146583"/>
              <a:gd name="connsiteY728" fmla="*/ 369176 h 4532507"/>
              <a:gd name="connsiteX729" fmla="*/ 4310214 w 12146583"/>
              <a:gd name="connsiteY729" fmla="*/ 369176 h 4532507"/>
              <a:gd name="connsiteX730" fmla="*/ 4285327 w 12146583"/>
              <a:gd name="connsiteY730" fmla="*/ 360368 h 4532507"/>
              <a:gd name="connsiteX731" fmla="*/ 4905605 w 12146583"/>
              <a:gd name="connsiteY731" fmla="*/ 350319 h 4532507"/>
              <a:gd name="connsiteX732" fmla="*/ 4874867 w 12146583"/>
              <a:gd name="connsiteY732" fmla="*/ 351561 h 4532507"/>
              <a:gd name="connsiteX733" fmla="*/ 4896819 w 12146583"/>
              <a:gd name="connsiteY733" fmla="*/ 357743 h 4532507"/>
              <a:gd name="connsiteX734" fmla="*/ 4909992 w 12146583"/>
              <a:gd name="connsiteY734" fmla="*/ 354861 h 4532507"/>
              <a:gd name="connsiteX735" fmla="*/ 4905605 w 12146583"/>
              <a:gd name="connsiteY735" fmla="*/ 350319 h 4532507"/>
              <a:gd name="connsiteX736" fmla="*/ 4198010 w 12146583"/>
              <a:gd name="connsiteY736" fmla="*/ 342753 h 4532507"/>
              <a:gd name="connsiteX737" fmla="*/ 4203135 w 12146583"/>
              <a:gd name="connsiteY737" fmla="*/ 360368 h 4532507"/>
              <a:gd name="connsiteX738" fmla="*/ 4187749 w 12146583"/>
              <a:gd name="connsiteY738" fmla="*/ 369176 h 4532507"/>
              <a:gd name="connsiteX739" fmla="*/ 4213383 w 12146583"/>
              <a:gd name="connsiteY739" fmla="*/ 360368 h 4532507"/>
              <a:gd name="connsiteX740" fmla="*/ 4228770 w 12146583"/>
              <a:gd name="connsiteY740" fmla="*/ 342753 h 4532507"/>
              <a:gd name="connsiteX741" fmla="*/ 3101478 w 12146583"/>
              <a:gd name="connsiteY741" fmla="*/ 301465 h 4532507"/>
              <a:gd name="connsiteX742" fmla="*/ 3082157 w 12146583"/>
              <a:gd name="connsiteY742" fmla="*/ 316328 h 4532507"/>
              <a:gd name="connsiteX743" fmla="*/ 3107601 w 12146583"/>
              <a:gd name="connsiteY743" fmla="*/ 307520 h 4532507"/>
              <a:gd name="connsiteX744" fmla="*/ 3101478 w 12146583"/>
              <a:gd name="connsiteY744" fmla="*/ 301465 h 4532507"/>
              <a:gd name="connsiteX745" fmla="*/ 4084895 w 12146583"/>
              <a:gd name="connsiteY745" fmla="*/ 298713 h 4532507"/>
              <a:gd name="connsiteX746" fmla="*/ 4002159 w 12146583"/>
              <a:gd name="connsiteY746" fmla="*/ 316328 h 4532507"/>
              <a:gd name="connsiteX747" fmla="*/ 4084895 w 12146583"/>
              <a:gd name="connsiteY747" fmla="*/ 298713 h 4532507"/>
              <a:gd name="connsiteX748" fmla="*/ 4983465 w 12146583"/>
              <a:gd name="connsiteY748" fmla="*/ 285494 h 4532507"/>
              <a:gd name="connsiteX749" fmla="*/ 4918304 w 12146583"/>
              <a:gd name="connsiteY749" fmla="*/ 307520 h 4532507"/>
              <a:gd name="connsiteX750" fmla="*/ 4983465 w 12146583"/>
              <a:gd name="connsiteY750" fmla="*/ 285494 h 4532507"/>
              <a:gd name="connsiteX751" fmla="*/ 3107601 w 12146583"/>
              <a:gd name="connsiteY751" fmla="*/ 284034 h 4532507"/>
              <a:gd name="connsiteX752" fmla="*/ 3073238 w 12146583"/>
              <a:gd name="connsiteY752" fmla="*/ 288159 h 4532507"/>
              <a:gd name="connsiteX753" fmla="*/ 3043213 w 12146583"/>
              <a:gd name="connsiteY753" fmla="*/ 297738 h 4532507"/>
              <a:gd name="connsiteX754" fmla="*/ 2967853 w 12146583"/>
              <a:gd name="connsiteY754" fmla="*/ 316328 h 4532507"/>
              <a:gd name="connsiteX755" fmla="*/ 2967853 w 12146583"/>
              <a:gd name="connsiteY755" fmla="*/ 333945 h 4532507"/>
              <a:gd name="connsiteX756" fmla="*/ 3059711 w 12146583"/>
              <a:gd name="connsiteY756" fmla="*/ 307520 h 4532507"/>
              <a:gd name="connsiteX757" fmla="*/ 3075022 w 12146583"/>
              <a:gd name="connsiteY757" fmla="*/ 298713 h 4532507"/>
              <a:gd name="connsiteX758" fmla="*/ 3092963 w 12146583"/>
              <a:gd name="connsiteY758" fmla="*/ 291365 h 4532507"/>
              <a:gd name="connsiteX759" fmla="*/ 3107601 w 12146583"/>
              <a:gd name="connsiteY759" fmla="*/ 284034 h 4532507"/>
              <a:gd name="connsiteX760" fmla="*/ 3279984 w 12146583"/>
              <a:gd name="connsiteY760" fmla="*/ 273383 h 4532507"/>
              <a:gd name="connsiteX761" fmla="*/ 3267772 w 12146583"/>
              <a:gd name="connsiteY761" fmla="*/ 276685 h 4532507"/>
              <a:gd name="connsiteX762" fmla="*/ 3267772 w 12146583"/>
              <a:gd name="connsiteY762" fmla="*/ 285494 h 4532507"/>
              <a:gd name="connsiteX763" fmla="*/ 3292205 w 12146583"/>
              <a:gd name="connsiteY763" fmla="*/ 276685 h 4532507"/>
              <a:gd name="connsiteX764" fmla="*/ 3279984 w 12146583"/>
              <a:gd name="connsiteY764" fmla="*/ 273383 h 4532507"/>
              <a:gd name="connsiteX765" fmla="*/ 4116535 w 12146583"/>
              <a:gd name="connsiteY765" fmla="*/ 269305 h 4532507"/>
              <a:gd name="connsiteX766" fmla="*/ 4084617 w 12146583"/>
              <a:gd name="connsiteY766" fmla="*/ 289905 h 4532507"/>
              <a:gd name="connsiteX767" fmla="*/ 4115566 w 12146583"/>
              <a:gd name="connsiteY767" fmla="*/ 274481 h 4532507"/>
              <a:gd name="connsiteX768" fmla="*/ 4116535 w 12146583"/>
              <a:gd name="connsiteY768" fmla="*/ 269305 h 4532507"/>
              <a:gd name="connsiteX769" fmla="*/ 3550104 w 12146583"/>
              <a:gd name="connsiteY769" fmla="*/ 267879 h 4532507"/>
              <a:gd name="connsiteX770" fmla="*/ 3493092 w 12146583"/>
              <a:gd name="connsiteY770" fmla="*/ 285494 h 4532507"/>
              <a:gd name="connsiteX771" fmla="*/ 3550104 w 12146583"/>
              <a:gd name="connsiteY771" fmla="*/ 267879 h 4532507"/>
              <a:gd name="connsiteX772" fmla="*/ 3045300 w 12146583"/>
              <a:gd name="connsiteY772" fmla="*/ 266972 h 4532507"/>
              <a:gd name="connsiteX773" fmla="*/ 3051726 w 12146583"/>
              <a:gd name="connsiteY773" fmla="*/ 268015 h 4532507"/>
              <a:gd name="connsiteX774" fmla="*/ 3051534 w 12146583"/>
              <a:gd name="connsiteY774" fmla="*/ 269103 h 4532507"/>
              <a:gd name="connsiteX775" fmla="*/ 4020421 w 12146583"/>
              <a:gd name="connsiteY775" fmla="*/ 261273 h 4532507"/>
              <a:gd name="connsiteX776" fmla="*/ 4000742 w 12146583"/>
              <a:gd name="connsiteY776" fmla="*/ 267879 h 4532507"/>
              <a:gd name="connsiteX777" fmla="*/ 4011599 w 12146583"/>
              <a:gd name="connsiteY777" fmla="*/ 276685 h 4532507"/>
              <a:gd name="connsiteX778" fmla="*/ 4044179 w 12146583"/>
              <a:gd name="connsiteY778" fmla="*/ 267879 h 4532507"/>
              <a:gd name="connsiteX779" fmla="*/ 4020421 w 12146583"/>
              <a:gd name="connsiteY779" fmla="*/ 261273 h 4532507"/>
              <a:gd name="connsiteX780" fmla="*/ 4022455 w 12146583"/>
              <a:gd name="connsiteY780" fmla="*/ 232646 h 4532507"/>
              <a:gd name="connsiteX781" fmla="*/ 3965023 w 12146583"/>
              <a:gd name="connsiteY781" fmla="*/ 241454 h 4532507"/>
              <a:gd name="connsiteX782" fmla="*/ 4022455 w 12146583"/>
              <a:gd name="connsiteY782" fmla="*/ 232646 h 4532507"/>
              <a:gd name="connsiteX783" fmla="*/ 3642406 w 12146583"/>
              <a:gd name="connsiteY783" fmla="*/ 232646 h 4532507"/>
              <a:gd name="connsiteX784" fmla="*/ 3590820 w 12146583"/>
              <a:gd name="connsiteY784" fmla="*/ 250262 h 4532507"/>
              <a:gd name="connsiteX785" fmla="*/ 3642406 w 12146583"/>
              <a:gd name="connsiteY785" fmla="*/ 232646 h 4532507"/>
              <a:gd name="connsiteX786" fmla="*/ 4766623 w 12146583"/>
              <a:gd name="connsiteY786" fmla="*/ 223838 h 4532507"/>
              <a:gd name="connsiteX787" fmla="*/ 4730992 w 12146583"/>
              <a:gd name="connsiteY787" fmla="*/ 241454 h 4532507"/>
              <a:gd name="connsiteX788" fmla="*/ 4766623 w 12146583"/>
              <a:gd name="connsiteY788" fmla="*/ 223838 h 4532507"/>
              <a:gd name="connsiteX789" fmla="*/ 3576017 w 12146583"/>
              <a:gd name="connsiteY789" fmla="*/ 222737 h 4532507"/>
              <a:gd name="connsiteX790" fmla="*/ 3570007 w 12146583"/>
              <a:gd name="connsiteY790" fmla="*/ 223838 h 4532507"/>
              <a:gd name="connsiteX791" fmla="*/ 3539236 w 12146583"/>
              <a:gd name="connsiteY791" fmla="*/ 241454 h 4532507"/>
              <a:gd name="connsiteX792" fmla="*/ 3585392 w 12146583"/>
              <a:gd name="connsiteY792" fmla="*/ 232646 h 4532507"/>
              <a:gd name="connsiteX793" fmla="*/ 3576017 w 12146583"/>
              <a:gd name="connsiteY793" fmla="*/ 222737 h 4532507"/>
              <a:gd name="connsiteX794" fmla="*/ 3377376 w 12146583"/>
              <a:gd name="connsiteY794" fmla="*/ 217233 h 4532507"/>
              <a:gd name="connsiteX795" fmla="*/ 3358593 w 12146583"/>
              <a:gd name="connsiteY795" fmla="*/ 223838 h 4532507"/>
              <a:gd name="connsiteX796" fmla="*/ 3270479 w 12146583"/>
              <a:gd name="connsiteY796" fmla="*/ 241454 h 4532507"/>
              <a:gd name="connsiteX797" fmla="*/ 3384507 w 12146583"/>
              <a:gd name="connsiteY797" fmla="*/ 223838 h 4532507"/>
              <a:gd name="connsiteX798" fmla="*/ 3377376 w 12146583"/>
              <a:gd name="connsiteY798" fmla="*/ 217233 h 4532507"/>
              <a:gd name="connsiteX799" fmla="*/ 3422320 w 12146583"/>
              <a:gd name="connsiteY799" fmla="*/ 215211 h 4532507"/>
              <a:gd name="connsiteX800" fmla="*/ 3389934 w 12146583"/>
              <a:gd name="connsiteY800" fmla="*/ 217966 h 4532507"/>
              <a:gd name="connsiteX801" fmla="*/ 3410659 w 12146583"/>
              <a:gd name="connsiteY801" fmla="*/ 226220 h 4532507"/>
              <a:gd name="connsiteX802" fmla="*/ 3446934 w 12146583"/>
              <a:gd name="connsiteY802" fmla="*/ 217966 h 4532507"/>
              <a:gd name="connsiteX803" fmla="*/ 3422320 w 12146583"/>
              <a:gd name="connsiteY803" fmla="*/ 215211 h 4532507"/>
              <a:gd name="connsiteX804" fmla="*/ 3775753 w 12146583"/>
              <a:gd name="connsiteY804" fmla="*/ 215031 h 4532507"/>
              <a:gd name="connsiteX805" fmla="*/ 3755394 w 12146583"/>
              <a:gd name="connsiteY805" fmla="*/ 223838 h 4532507"/>
              <a:gd name="connsiteX806" fmla="*/ 3740123 w 12146583"/>
              <a:gd name="connsiteY806" fmla="*/ 232646 h 4532507"/>
              <a:gd name="connsiteX807" fmla="*/ 3754294 w 12146583"/>
              <a:gd name="connsiteY807" fmla="*/ 225638 h 4532507"/>
              <a:gd name="connsiteX808" fmla="*/ 4996481 w 12146583"/>
              <a:gd name="connsiteY808" fmla="*/ 214746 h 4532507"/>
              <a:gd name="connsiteX809" fmla="*/ 4978024 w 12146583"/>
              <a:gd name="connsiteY809" fmla="*/ 217222 h 4532507"/>
              <a:gd name="connsiteX810" fmla="*/ 5002204 w 12146583"/>
              <a:gd name="connsiteY810" fmla="*/ 219699 h 4532507"/>
              <a:gd name="connsiteX811" fmla="*/ 5018754 w 12146583"/>
              <a:gd name="connsiteY811" fmla="*/ 217222 h 4532507"/>
              <a:gd name="connsiteX812" fmla="*/ 4996481 w 12146583"/>
              <a:gd name="connsiteY812" fmla="*/ 214746 h 4532507"/>
              <a:gd name="connsiteX813" fmla="*/ 3634821 w 12146583"/>
              <a:gd name="connsiteY813" fmla="*/ 214746 h 4532507"/>
              <a:gd name="connsiteX814" fmla="*/ 3616151 w 12146583"/>
              <a:gd name="connsiteY814" fmla="*/ 217222 h 4532507"/>
              <a:gd name="connsiteX815" fmla="*/ 3596248 w 12146583"/>
              <a:gd name="connsiteY815" fmla="*/ 223838 h 4532507"/>
              <a:gd name="connsiteX816" fmla="*/ 3646013 w 12146583"/>
              <a:gd name="connsiteY816" fmla="*/ 217222 h 4532507"/>
              <a:gd name="connsiteX817" fmla="*/ 3634821 w 12146583"/>
              <a:gd name="connsiteY817" fmla="*/ 214746 h 4532507"/>
              <a:gd name="connsiteX818" fmla="*/ 3467298 w 12146583"/>
              <a:gd name="connsiteY818" fmla="*/ 214746 h 4532507"/>
              <a:gd name="connsiteX819" fmla="*/ 3452033 w 12146583"/>
              <a:gd name="connsiteY819" fmla="*/ 217222 h 4532507"/>
              <a:gd name="connsiteX820" fmla="*/ 3463483 w 12146583"/>
              <a:gd name="connsiteY820" fmla="*/ 219699 h 4532507"/>
              <a:gd name="connsiteX821" fmla="*/ 3482564 w 12146583"/>
              <a:gd name="connsiteY821" fmla="*/ 217222 h 4532507"/>
              <a:gd name="connsiteX822" fmla="*/ 3467298 w 12146583"/>
              <a:gd name="connsiteY822" fmla="*/ 214746 h 4532507"/>
              <a:gd name="connsiteX823" fmla="*/ 4674764 w 12146583"/>
              <a:gd name="connsiteY823" fmla="*/ 201811 h 4532507"/>
              <a:gd name="connsiteX824" fmla="*/ 4654596 w 12146583"/>
              <a:gd name="connsiteY824" fmla="*/ 215031 h 4532507"/>
              <a:gd name="connsiteX825" fmla="*/ 4664679 w 12146583"/>
              <a:gd name="connsiteY825" fmla="*/ 215031 h 4532507"/>
              <a:gd name="connsiteX826" fmla="*/ 4663921 w 12146583"/>
              <a:gd name="connsiteY826" fmla="*/ 213055 h 4532507"/>
              <a:gd name="connsiteX827" fmla="*/ 4674764 w 12146583"/>
              <a:gd name="connsiteY827" fmla="*/ 201811 h 4532507"/>
              <a:gd name="connsiteX828" fmla="*/ 4021674 w 12146583"/>
              <a:gd name="connsiteY828" fmla="*/ 199941 h 4532507"/>
              <a:gd name="connsiteX829" fmla="*/ 3961824 w 12146583"/>
              <a:gd name="connsiteY829" fmla="*/ 208861 h 4532507"/>
              <a:gd name="connsiteX830" fmla="*/ 3977209 w 12146583"/>
              <a:gd name="connsiteY830" fmla="*/ 200933 h 4532507"/>
              <a:gd name="connsiteX831" fmla="*/ 3946451 w 12146583"/>
              <a:gd name="connsiteY831" fmla="*/ 208861 h 4532507"/>
              <a:gd name="connsiteX832" fmla="*/ 3965910 w 12146583"/>
              <a:gd name="connsiteY832" fmla="*/ 217656 h 4532507"/>
              <a:gd name="connsiteX833" fmla="*/ 4038739 w 12146583"/>
              <a:gd name="connsiteY833" fmla="*/ 200933 h 4532507"/>
              <a:gd name="connsiteX834" fmla="*/ 4021674 w 12146583"/>
              <a:gd name="connsiteY834" fmla="*/ 199941 h 4532507"/>
              <a:gd name="connsiteX835" fmla="*/ 5071046 w 12146583"/>
              <a:gd name="connsiteY835" fmla="*/ 191895 h 4532507"/>
              <a:gd name="connsiteX836" fmla="*/ 5045336 w 12146583"/>
              <a:gd name="connsiteY836" fmla="*/ 208577 h 4532507"/>
              <a:gd name="connsiteX837" fmla="*/ 5045336 w 12146583"/>
              <a:gd name="connsiteY837" fmla="*/ 225260 h 4532507"/>
              <a:gd name="connsiteX838" fmla="*/ 5035049 w 12146583"/>
              <a:gd name="connsiteY838" fmla="*/ 233608 h 4532507"/>
              <a:gd name="connsiteX839" fmla="*/ 4957931 w 12146583"/>
              <a:gd name="connsiteY839" fmla="*/ 225260 h 4532507"/>
              <a:gd name="connsiteX840" fmla="*/ 4963080 w 12146583"/>
              <a:gd name="connsiteY840" fmla="*/ 208577 h 4532507"/>
              <a:gd name="connsiteX841" fmla="*/ 5071046 w 12146583"/>
              <a:gd name="connsiteY841" fmla="*/ 191895 h 4532507"/>
              <a:gd name="connsiteX842" fmla="*/ 3661398 w 12146583"/>
              <a:gd name="connsiteY842" fmla="*/ 184197 h 4532507"/>
              <a:gd name="connsiteX843" fmla="*/ 3590820 w 12146583"/>
              <a:gd name="connsiteY843" fmla="*/ 201811 h 4532507"/>
              <a:gd name="connsiteX844" fmla="*/ 3661398 w 12146583"/>
              <a:gd name="connsiteY844" fmla="*/ 184197 h 4532507"/>
              <a:gd name="connsiteX845" fmla="*/ 3686496 w 12146583"/>
              <a:gd name="connsiteY845" fmla="*/ 181194 h 4532507"/>
              <a:gd name="connsiteX846" fmla="*/ 3677150 w 12146583"/>
              <a:gd name="connsiteY846" fmla="*/ 183466 h 4532507"/>
              <a:gd name="connsiteX847" fmla="*/ 3692890 w 12146583"/>
              <a:gd name="connsiteY847" fmla="*/ 199607 h 4532507"/>
              <a:gd name="connsiteX848" fmla="*/ 3661398 w 12146583"/>
              <a:gd name="connsiteY848" fmla="*/ 207685 h 4532507"/>
              <a:gd name="connsiteX849" fmla="*/ 3688715 w 12146583"/>
              <a:gd name="connsiteY849" fmla="*/ 216775 h 4532507"/>
              <a:gd name="connsiteX850" fmla="*/ 3692890 w 12146583"/>
              <a:gd name="connsiteY850" fmla="*/ 215760 h 4532507"/>
              <a:gd name="connsiteX851" fmla="*/ 3703392 w 12146583"/>
              <a:gd name="connsiteY851" fmla="*/ 199607 h 4532507"/>
              <a:gd name="connsiteX852" fmla="*/ 3740123 w 12146583"/>
              <a:gd name="connsiteY852" fmla="*/ 191543 h 4532507"/>
              <a:gd name="connsiteX853" fmla="*/ 3708642 w 12146583"/>
              <a:gd name="connsiteY853" fmla="*/ 183466 h 4532507"/>
              <a:gd name="connsiteX854" fmla="*/ 3686496 w 12146583"/>
              <a:gd name="connsiteY854" fmla="*/ 181194 h 4532507"/>
              <a:gd name="connsiteX855" fmla="*/ 4737622 w 12146583"/>
              <a:gd name="connsiteY855" fmla="*/ 166580 h 4532507"/>
              <a:gd name="connsiteX856" fmla="*/ 4711989 w 12146583"/>
              <a:gd name="connsiteY856" fmla="*/ 175388 h 4532507"/>
              <a:gd name="connsiteX857" fmla="*/ 4743001 w 12146583"/>
              <a:gd name="connsiteY857" fmla="*/ 186537 h 4532507"/>
              <a:gd name="connsiteX858" fmla="*/ 4758147 w 12146583"/>
              <a:gd name="connsiteY858" fmla="*/ 184197 h 4532507"/>
              <a:gd name="connsiteX859" fmla="*/ 4737622 w 12146583"/>
              <a:gd name="connsiteY859" fmla="*/ 166580 h 4532507"/>
              <a:gd name="connsiteX860" fmla="*/ 4678059 w 12146583"/>
              <a:gd name="connsiteY860" fmla="*/ 159974 h 4532507"/>
              <a:gd name="connsiteX861" fmla="*/ 4654975 w 12146583"/>
              <a:gd name="connsiteY861" fmla="*/ 166580 h 4532507"/>
              <a:gd name="connsiteX862" fmla="*/ 4701133 w 12146583"/>
              <a:gd name="connsiteY862" fmla="*/ 166580 h 4532507"/>
              <a:gd name="connsiteX863" fmla="*/ 4678059 w 12146583"/>
              <a:gd name="connsiteY863" fmla="*/ 159974 h 4532507"/>
              <a:gd name="connsiteX864" fmla="*/ 4770362 w 12146583"/>
              <a:gd name="connsiteY864" fmla="*/ 146762 h 4532507"/>
              <a:gd name="connsiteX865" fmla="*/ 4758147 w 12146583"/>
              <a:gd name="connsiteY865" fmla="*/ 148964 h 4532507"/>
              <a:gd name="connsiteX866" fmla="*/ 4782578 w 12146583"/>
              <a:gd name="connsiteY866" fmla="*/ 157772 h 4532507"/>
              <a:gd name="connsiteX867" fmla="*/ 4770362 w 12146583"/>
              <a:gd name="connsiteY867" fmla="*/ 146762 h 4532507"/>
              <a:gd name="connsiteX868" fmla="*/ 4858875 w 12146583"/>
              <a:gd name="connsiteY868" fmla="*/ 145661 h 4532507"/>
              <a:gd name="connsiteX869" fmla="*/ 4845007 w 12146583"/>
              <a:gd name="connsiteY869" fmla="*/ 148964 h 4532507"/>
              <a:gd name="connsiteX870" fmla="*/ 4880307 w 12146583"/>
              <a:gd name="connsiteY870" fmla="*/ 148964 h 4532507"/>
              <a:gd name="connsiteX871" fmla="*/ 4858875 w 12146583"/>
              <a:gd name="connsiteY871" fmla="*/ 145661 h 4532507"/>
              <a:gd name="connsiteX872" fmla="*/ 5010604 w 12146583"/>
              <a:gd name="connsiteY872" fmla="*/ 140155 h 4532507"/>
              <a:gd name="connsiteX873" fmla="*/ 4983465 w 12146583"/>
              <a:gd name="connsiteY873" fmla="*/ 148964 h 4532507"/>
              <a:gd name="connsiteX874" fmla="*/ 5010604 w 12146583"/>
              <a:gd name="connsiteY874" fmla="*/ 140155 h 4532507"/>
              <a:gd name="connsiteX875" fmla="*/ 4545504 w 12146583"/>
              <a:gd name="connsiteY875" fmla="*/ 134652 h 4532507"/>
              <a:gd name="connsiteX876" fmla="*/ 4521957 w 12146583"/>
              <a:gd name="connsiteY876" fmla="*/ 140155 h 4532507"/>
              <a:gd name="connsiteX877" fmla="*/ 4557587 w 12146583"/>
              <a:gd name="connsiteY877" fmla="*/ 148964 h 4532507"/>
              <a:gd name="connsiteX878" fmla="*/ 4545504 w 12146583"/>
              <a:gd name="connsiteY878" fmla="*/ 134652 h 4532507"/>
              <a:gd name="connsiteX879" fmla="*/ 5184161 w 12146583"/>
              <a:gd name="connsiteY879" fmla="*/ 133487 h 4532507"/>
              <a:gd name="connsiteX880" fmla="*/ 5180302 w 12146583"/>
              <a:gd name="connsiteY880" fmla="*/ 149126 h 4532507"/>
              <a:gd name="connsiteX881" fmla="*/ 5179228 w 12146583"/>
              <a:gd name="connsiteY881" fmla="*/ 149505 h 4532507"/>
              <a:gd name="connsiteX882" fmla="*/ 5060925 w 12146583"/>
              <a:gd name="connsiteY882" fmla="*/ 131349 h 4532507"/>
              <a:gd name="connsiteX883" fmla="*/ 5061635 w 12146583"/>
              <a:gd name="connsiteY883" fmla="*/ 157367 h 4532507"/>
              <a:gd name="connsiteX884" fmla="*/ 5081194 w 12146583"/>
              <a:gd name="connsiteY884" fmla="*/ 148964 h 4532507"/>
              <a:gd name="connsiteX885" fmla="*/ 5050790 w 12146583"/>
              <a:gd name="connsiteY885" fmla="*/ 148964 h 4532507"/>
              <a:gd name="connsiteX886" fmla="*/ 5060925 w 12146583"/>
              <a:gd name="connsiteY886" fmla="*/ 131349 h 4532507"/>
              <a:gd name="connsiteX887" fmla="*/ 4969078 w 12146583"/>
              <a:gd name="connsiteY887" fmla="*/ 126937 h 4532507"/>
              <a:gd name="connsiteX888" fmla="*/ 4958755 w 12146583"/>
              <a:gd name="connsiteY888" fmla="*/ 150073 h 4532507"/>
              <a:gd name="connsiteX889" fmla="*/ 4970356 w 12146583"/>
              <a:gd name="connsiteY889" fmla="*/ 152239 h 4532507"/>
              <a:gd name="connsiteX890" fmla="*/ 4979390 w 12146583"/>
              <a:gd name="connsiteY890" fmla="*/ 150073 h 4532507"/>
              <a:gd name="connsiteX891" fmla="*/ 4974228 w 12146583"/>
              <a:gd name="connsiteY891" fmla="*/ 134649 h 4532507"/>
              <a:gd name="connsiteX892" fmla="*/ 5005176 w 12146583"/>
              <a:gd name="connsiteY892" fmla="*/ 126937 h 4532507"/>
              <a:gd name="connsiteX893" fmla="*/ 4969078 w 12146583"/>
              <a:gd name="connsiteY893" fmla="*/ 126937 h 4532507"/>
              <a:gd name="connsiteX894" fmla="*/ 4931879 w 12146583"/>
              <a:gd name="connsiteY894" fmla="*/ 125841 h 4532507"/>
              <a:gd name="connsiteX895" fmla="*/ 4937307 w 12146583"/>
              <a:gd name="connsiteY895" fmla="*/ 141252 h 4532507"/>
              <a:gd name="connsiteX896" fmla="*/ 4949101 w 12146583"/>
              <a:gd name="connsiteY896" fmla="*/ 142104 h 4532507"/>
              <a:gd name="connsiteX897" fmla="*/ 4959032 w 12146583"/>
              <a:gd name="connsiteY897" fmla="*/ 125841 h 4532507"/>
              <a:gd name="connsiteX898" fmla="*/ 4931879 w 12146583"/>
              <a:gd name="connsiteY898" fmla="*/ 125841 h 4532507"/>
              <a:gd name="connsiteX899" fmla="*/ 4131040 w 12146583"/>
              <a:gd name="connsiteY899" fmla="*/ 118142 h 4532507"/>
              <a:gd name="connsiteX900" fmla="*/ 4149829 w 12146583"/>
              <a:gd name="connsiteY900" fmla="*/ 124746 h 4532507"/>
              <a:gd name="connsiteX901" fmla="*/ 4167328 w 12146583"/>
              <a:gd name="connsiteY901" fmla="*/ 124746 h 4532507"/>
              <a:gd name="connsiteX902" fmla="*/ 4182865 w 12146583"/>
              <a:gd name="connsiteY902" fmla="*/ 118142 h 4532507"/>
              <a:gd name="connsiteX903" fmla="*/ 4131040 w 12146583"/>
              <a:gd name="connsiteY903" fmla="*/ 118142 h 4532507"/>
              <a:gd name="connsiteX904" fmla="*/ 4752705 w 12146583"/>
              <a:gd name="connsiteY904" fmla="*/ 100514 h 4532507"/>
              <a:gd name="connsiteX905" fmla="*/ 4701133 w 12146583"/>
              <a:gd name="connsiteY905" fmla="*/ 118142 h 4532507"/>
              <a:gd name="connsiteX906" fmla="*/ 4752705 w 12146583"/>
              <a:gd name="connsiteY906" fmla="*/ 100514 h 4532507"/>
              <a:gd name="connsiteX907" fmla="*/ 5209873 w 12146583"/>
              <a:gd name="connsiteY907" fmla="*/ 100121 h 4532507"/>
              <a:gd name="connsiteX908" fmla="*/ 5250994 w 12146583"/>
              <a:gd name="connsiteY908" fmla="*/ 100121 h 4532507"/>
              <a:gd name="connsiteX909" fmla="*/ 5207317 w 12146583"/>
              <a:gd name="connsiteY909" fmla="*/ 102652 h 4532507"/>
              <a:gd name="connsiteX910" fmla="*/ 4599164 w 12146583"/>
              <a:gd name="connsiteY910" fmla="*/ 90786 h 4532507"/>
              <a:gd name="connsiteX911" fmla="*/ 4594015 w 12146583"/>
              <a:gd name="connsiteY911" fmla="*/ 107469 h 4532507"/>
              <a:gd name="connsiteX912" fmla="*/ 4501309 w 12146583"/>
              <a:gd name="connsiteY912" fmla="*/ 107469 h 4532507"/>
              <a:gd name="connsiteX913" fmla="*/ 4599164 w 12146583"/>
              <a:gd name="connsiteY913" fmla="*/ 90786 h 4532507"/>
              <a:gd name="connsiteX914" fmla="*/ 4695704 w 12146583"/>
              <a:gd name="connsiteY914" fmla="*/ 74090 h 4532507"/>
              <a:gd name="connsiteX915" fmla="*/ 4695704 w 12146583"/>
              <a:gd name="connsiteY915" fmla="*/ 82898 h 4532507"/>
              <a:gd name="connsiteX916" fmla="*/ 4742531 w 12146583"/>
              <a:gd name="connsiteY916" fmla="*/ 91706 h 4532507"/>
              <a:gd name="connsiteX917" fmla="*/ 4747734 w 12146583"/>
              <a:gd name="connsiteY917" fmla="*/ 82898 h 4532507"/>
              <a:gd name="connsiteX918" fmla="*/ 4695704 w 12146583"/>
              <a:gd name="connsiteY918" fmla="*/ 74090 h 4532507"/>
              <a:gd name="connsiteX919" fmla="*/ 4583715 w 12146583"/>
              <a:gd name="connsiteY919" fmla="*/ 74090 h 4532507"/>
              <a:gd name="connsiteX920" fmla="*/ 4511609 w 12146583"/>
              <a:gd name="connsiteY920" fmla="*/ 99134 h 4532507"/>
              <a:gd name="connsiteX921" fmla="*/ 4475560 w 12146583"/>
              <a:gd name="connsiteY921" fmla="*/ 99134 h 4532507"/>
              <a:gd name="connsiteX922" fmla="*/ 4444662 w 12146583"/>
              <a:gd name="connsiteY922" fmla="*/ 82438 h 4532507"/>
              <a:gd name="connsiteX923" fmla="*/ 4331357 w 12146583"/>
              <a:gd name="connsiteY923" fmla="*/ 99134 h 4532507"/>
              <a:gd name="connsiteX924" fmla="*/ 4285012 w 12146583"/>
              <a:gd name="connsiteY924" fmla="*/ 99134 h 4532507"/>
              <a:gd name="connsiteX925" fmla="*/ 4305609 w 12146583"/>
              <a:gd name="connsiteY925" fmla="*/ 107469 h 4532507"/>
              <a:gd name="connsiteX926" fmla="*/ 4259250 w 12146583"/>
              <a:gd name="connsiteY926" fmla="*/ 107469 h 4532507"/>
              <a:gd name="connsiteX927" fmla="*/ 4243801 w 12146583"/>
              <a:gd name="connsiteY927" fmla="*/ 124163 h 4532507"/>
              <a:gd name="connsiteX928" fmla="*/ 4212903 w 12146583"/>
              <a:gd name="connsiteY928" fmla="*/ 115815 h 4532507"/>
              <a:gd name="connsiteX929" fmla="*/ 4196809 w 12146583"/>
              <a:gd name="connsiteY929" fmla="*/ 115815 h 4532507"/>
              <a:gd name="connsiteX930" fmla="*/ 4094448 w 12146583"/>
              <a:gd name="connsiteY930" fmla="*/ 124163 h 4532507"/>
              <a:gd name="connsiteX931" fmla="*/ 4063550 w 12146583"/>
              <a:gd name="connsiteY931" fmla="*/ 140846 h 4532507"/>
              <a:gd name="connsiteX932" fmla="*/ 4022354 w 12146583"/>
              <a:gd name="connsiteY932" fmla="*/ 132512 h 4532507"/>
              <a:gd name="connsiteX933" fmla="*/ 3960545 w 12146583"/>
              <a:gd name="connsiteY933" fmla="*/ 140846 h 4532507"/>
              <a:gd name="connsiteX934" fmla="*/ 3965695 w 12146583"/>
              <a:gd name="connsiteY934" fmla="*/ 157543 h 4532507"/>
              <a:gd name="connsiteX935" fmla="*/ 3929647 w 12146583"/>
              <a:gd name="connsiteY935" fmla="*/ 157543 h 4532507"/>
              <a:gd name="connsiteX936" fmla="*/ 3939946 w 12146583"/>
              <a:gd name="connsiteY936" fmla="*/ 140846 h 4532507"/>
              <a:gd name="connsiteX937" fmla="*/ 3883288 w 12146583"/>
              <a:gd name="connsiteY937" fmla="*/ 149195 h 4532507"/>
              <a:gd name="connsiteX938" fmla="*/ 3883288 w 12146583"/>
              <a:gd name="connsiteY938" fmla="*/ 165891 h 4532507"/>
              <a:gd name="connsiteX939" fmla="*/ 3852390 w 12146583"/>
              <a:gd name="connsiteY939" fmla="*/ 182572 h 4532507"/>
              <a:gd name="connsiteX940" fmla="*/ 3831791 w 12146583"/>
              <a:gd name="connsiteY940" fmla="*/ 182572 h 4532507"/>
              <a:gd name="connsiteX941" fmla="*/ 3862689 w 12146583"/>
              <a:gd name="connsiteY941" fmla="*/ 165891 h 4532507"/>
              <a:gd name="connsiteX942" fmla="*/ 3816342 w 12146583"/>
              <a:gd name="connsiteY942" fmla="*/ 174224 h 4532507"/>
              <a:gd name="connsiteX943" fmla="*/ 3816342 w 12146583"/>
              <a:gd name="connsiteY943" fmla="*/ 182572 h 4532507"/>
              <a:gd name="connsiteX944" fmla="*/ 3769984 w 12146583"/>
              <a:gd name="connsiteY944" fmla="*/ 182572 h 4532507"/>
              <a:gd name="connsiteX945" fmla="*/ 3769984 w 12146583"/>
              <a:gd name="connsiteY945" fmla="*/ 199268 h 4532507"/>
              <a:gd name="connsiteX946" fmla="*/ 3821492 w 12146583"/>
              <a:gd name="connsiteY946" fmla="*/ 190920 h 4532507"/>
              <a:gd name="connsiteX947" fmla="*/ 3831791 w 12146583"/>
              <a:gd name="connsiteY947" fmla="*/ 199268 h 4532507"/>
              <a:gd name="connsiteX948" fmla="*/ 3888438 w 12146583"/>
              <a:gd name="connsiteY948" fmla="*/ 199268 h 4532507"/>
              <a:gd name="connsiteX949" fmla="*/ 3856248 w 12146583"/>
              <a:gd name="connsiteY949" fmla="*/ 207603 h 4532507"/>
              <a:gd name="connsiteX950" fmla="*/ 3816342 w 12146583"/>
              <a:gd name="connsiteY950" fmla="*/ 215951 h 4532507"/>
              <a:gd name="connsiteX951" fmla="*/ 3813445 w 12146583"/>
              <a:gd name="connsiteY951" fmla="*/ 226517 h 4532507"/>
              <a:gd name="connsiteX952" fmla="*/ 3826641 w 12146583"/>
              <a:gd name="connsiteY952" fmla="*/ 224298 h 4532507"/>
              <a:gd name="connsiteX953" fmla="*/ 3844103 w 12146583"/>
              <a:gd name="connsiteY953" fmla="*/ 210146 h 4532507"/>
              <a:gd name="connsiteX954" fmla="*/ 3889728 w 12146583"/>
              <a:gd name="connsiteY954" fmla="*/ 209699 h 4532507"/>
              <a:gd name="connsiteX955" fmla="*/ 3939946 w 12146583"/>
              <a:gd name="connsiteY955" fmla="*/ 199268 h 4532507"/>
              <a:gd name="connsiteX956" fmla="*/ 3919349 w 12146583"/>
              <a:gd name="connsiteY956" fmla="*/ 199268 h 4532507"/>
              <a:gd name="connsiteX957" fmla="*/ 3981144 w 12146583"/>
              <a:gd name="connsiteY957" fmla="*/ 165891 h 4532507"/>
              <a:gd name="connsiteX958" fmla="*/ 4032639 w 12146583"/>
              <a:gd name="connsiteY958" fmla="*/ 174224 h 4532507"/>
              <a:gd name="connsiteX959" fmla="*/ 4089299 w 12146583"/>
              <a:gd name="connsiteY959" fmla="*/ 149195 h 4532507"/>
              <a:gd name="connsiteX960" fmla="*/ 4151108 w 12146583"/>
              <a:gd name="connsiteY960" fmla="*/ 140846 h 4532507"/>
              <a:gd name="connsiteX961" fmla="*/ 4073849 w 12146583"/>
              <a:gd name="connsiteY961" fmla="*/ 165891 h 4532507"/>
              <a:gd name="connsiteX962" fmla="*/ 3970844 w 12146583"/>
              <a:gd name="connsiteY962" fmla="*/ 190920 h 4532507"/>
              <a:gd name="connsiteX963" fmla="*/ 3970844 w 12146583"/>
              <a:gd name="connsiteY963" fmla="*/ 199268 h 4532507"/>
              <a:gd name="connsiteX964" fmla="*/ 4037803 w 12146583"/>
              <a:gd name="connsiteY964" fmla="*/ 190920 h 4532507"/>
              <a:gd name="connsiteX965" fmla="*/ 4071913 w 12146583"/>
              <a:gd name="connsiteY965" fmla="*/ 177363 h 4532507"/>
              <a:gd name="connsiteX966" fmla="*/ 4108163 w 12146583"/>
              <a:gd name="connsiteY966" fmla="*/ 182343 h 4532507"/>
              <a:gd name="connsiteX967" fmla="*/ 4091235 w 12146583"/>
              <a:gd name="connsiteY967" fmla="*/ 183614 h 4532507"/>
              <a:gd name="connsiteX968" fmla="*/ 4119552 w 12146583"/>
              <a:gd name="connsiteY968" fmla="*/ 196129 h 4532507"/>
              <a:gd name="connsiteX969" fmla="*/ 4151108 w 12146583"/>
              <a:gd name="connsiteY969" fmla="*/ 182572 h 4532507"/>
              <a:gd name="connsiteX970" fmla="*/ 4104748 w 12146583"/>
              <a:gd name="connsiteY970" fmla="*/ 190920 h 4532507"/>
              <a:gd name="connsiteX971" fmla="*/ 4115047 w 12146583"/>
              <a:gd name="connsiteY971" fmla="*/ 174224 h 4532507"/>
              <a:gd name="connsiteX972" fmla="*/ 4156243 w 12146583"/>
              <a:gd name="connsiteY972" fmla="*/ 174224 h 4532507"/>
              <a:gd name="connsiteX973" fmla="*/ 4182005 w 12146583"/>
              <a:gd name="connsiteY973" fmla="*/ 182572 h 4532507"/>
              <a:gd name="connsiteX974" fmla="*/ 4192304 w 12146583"/>
              <a:gd name="connsiteY974" fmla="*/ 165891 h 4532507"/>
              <a:gd name="connsiteX975" fmla="*/ 4248951 w 12146583"/>
              <a:gd name="connsiteY975" fmla="*/ 165891 h 4532507"/>
              <a:gd name="connsiteX976" fmla="*/ 4223202 w 12146583"/>
              <a:gd name="connsiteY976" fmla="*/ 182572 h 4532507"/>
              <a:gd name="connsiteX977" fmla="*/ 4254100 w 12146583"/>
              <a:gd name="connsiteY977" fmla="*/ 165891 h 4532507"/>
              <a:gd name="connsiteX978" fmla="*/ 4279849 w 12146583"/>
              <a:gd name="connsiteY978" fmla="*/ 174224 h 4532507"/>
              <a:gd name="connsiteX979" fmla="*/ 4367406 w 12146583"/>
              <a:gd name="connsiteY979" fmla="*/ 140846 h 4532507"/>
              <a:gd name="connsiteX980" fmla="*/ 4403466 w 12146583"/>
              <a:gd name="connsiteY980" fmla="*/ 149195 h 4532507"/>
              <a:gd name="connsiteX981" fmla="*/ 4382854 w 12146583"/>
              <a:gd name="connsiteY981" fmla="*/ 157543 h 4532507"/>
              <a:gd name="connsiteX982" fmla="*/ 4454962 w 12146583"/>
              <a:gd name="connsiteY982" fmla="*/ 132512 h 4532507"/>
              <a:gd name="connsiteX983" fmla="*/ 4482646 w 12146583"/>
              <a:gd name="connsiteY983" fmla="*/ 132512 h 4532507"/>
              <a:gd name="connsiteX984" fmla="*/ 4496159 w 12146583"/>
              <a:gd name="connsiteY984" fmla="*/ 132512 h 4532507"/>
              <a:gd name="connsiteX985" fmla="*/ 4516758 w 12146583"/>
              <a:gd name="connsiteY985" fmla="*/ 124163 h 4532507"/>
              <a:gd name="connsiteX986" fmla="*/ 4588865 w 12146583"/>
              <a:gd name="connsiteY986" fmla="*/ 124163 h 4532507"/>
              <a:gd name="connsiteX987" fmla="*/ 4609464 w 12146583"/>
              <a:gd name="connsiteY987" fmla="*/ 107469 h 4532507"/>
              <a:gd name="connsiteX988" fmla="*/ 4594015 w 12146583"/>
              <a:gd name="connsiteY988" fmla="*/ 107469 h 4532507"/>
              <a:gd name="connsiteX989" fmla="*/ 4671271 w 12146583"/>
              <a:gd name="connsiteY989" fmla="*/ 82438 h 4532507"/>
              <a:gd name="connsiteX990" fmla="*/ 4609464 w 12146583"/>
              <a:gd name="connsiteY990" fmla="*/ 74090 h 4532507"/>
              <a:gd name="connsiteX991" fmla="*/ 4583715 w 12146583"/>
              <a:gd name="connsiteY991" fmla="*/ 74090 h 4532507"/>
              <a:gd name="connsiteX992" fmla="*/ 4758147 w 12146583"/>
              <a:gd name="connsiteY992" fmla="*/ 65281 h 4532507"/>
              <a:gd name="connsiteX993" fmla="*/ 4725564 w 12146583"/>
              <a:gd name="connsiteY993" fmla="*/ 74090 h 4532507"/>
              <a:gd name="connsiteX994" fmla="*/ 4758147 w 12146583"/>
              <a:gd name="connsiteY994" fmla="*/ 65281 h 4532507"/>
              <a:gd name="connsiteX995" fmla="*/ 5195208 w 12146583"/>
              <a:gd name="connsiteY995" fmla="*/ 25654 h 4532507"/>
              <a:gd name="connsiteX996" fmla="*/ 5168054 w 12146583"/>
              <a:gd name="connsiteY996" fmla="*/ 34460 h 4532507"/>
              <a:gd name="connsiteX997" fmla="*/ 5195208 w 12146583"/>
              <a:gd name="connsiteY997" fmla="*/ 52077 h 4532507"/>
              <a:gd name="connsiteX998" fmla="*/ 5200636 w 12146583"/>
              <a:gd name="connsiteY998" fmla="*/ 43268 h 4532507"/>
              <a:gd name="connsiteX999" fmla="*/ 5178922 w 12146583"/>
              <a:gd name="connsiteY999" fmla="*/ 34460 h 4532507"/>
              <a:gd name="connsiteX1000" fmla="*/ 5195208 w 12146583"/>
              <a:gd name="connsiteY1000" fmla="*/ 25654 h 4532507"/>
              <a:gd name="connsiteX1001" fmla="*/ 5102222 w 12146583"/>
              <a:gd name="connsiteY1001" fmla="*/ 16845 h 4532507"/>
              <a:gd name="connsiteX1002" fmla="*/ 5092050 w 12146583"/>
              <a:gd name="connsiteY1002" fmla="*/ 25654 h 4532507"/>
              <a:gd name="connsiteX1003" fmla="*/ 5111370 w 12146583"/>
              <a:gd name="connsiteY1003" fmla="*/ 36802 h 4532507"/>
              <a:gd name="connsiteX1004" fmla="*/ 5122595 w 12146583"/>
              <a:gd name="connsiteY1004" fmla="*/ 34460 h 4532507"/>
              <a:gd name="connsiteX1005" fmla="*/ 5117494 w 12146583"/>
              <a:gd name="connsiteY1005" fmla="*/ 16845 h 4532507"/>
              <a:gd name="connsiteX1006" fmla="*/ 5060822 w 12146583"/>
              <a:gd name="connsiteY1006" fmla="*/ 16845 h 4532507"/>
              <a:gd name="connsiteX1007" fmla="*/ 5075766 w 12146583"/>
              <a:gd name="connsiteY1007" fmla="*/ 43268 h 4532507"/>
              <a:gd name="connsiteX1008" fmla="*/ 5060822 w 12146583"/>
              <a:gd name="connsiteY1008" fmla="*/ 16845 h 4532507"/>
              <a:gd name="connsiteX1009" fmla="*/ 5209873 w 12146583"/>
              <a:gd name="connsiteY1009" fmla="*/ 0 h 4532507"/>
              <a:gd name="connsiteX1010" fmla="*/ 5245856 w 12146583"/>
              <a:gd name="connsiteY1010" fmla="*/ 0 h 4532507"/>
              <a:gd name="connsiteX1011" fmla="*/ 5240719 w 12146583"/>
              <a:gd name="connsiteY1011" fmla="*/ 8348 h 4532507"/>
              <a:gd name="connsiteX1012" fmla="*/ 5209873 w 12146583"/>
              <a:gd name="connsiteY1012" fmla="*/ 0 h 4532507"/>
              <a:gd name="connsiteX1013" fmla="*/ 5173875 w 12146583"/>
              <a:gd name="connsiteY1013" fmla="*/ 0 h 4532507"/>
              <a:gd name="connsiteX1014" fmla="*/ 5184161 w 12146583"/>
              <a:gd name="connsiteY1014" fmla="*/ 16683 h 4532507"/>
              <a:gd name="connsiteX1015" fmla="*/ 5199585 w 12146583"/>
              <a:gd name="connsiteY1015" fmla="*/ 16683 h 4532507"/>
              <a:gd name="connsiteX1016" fmla="*/ 5199585 w 12146583"/>
              <a:gd name="connsiteY1016" fmla="*/ 0 h 4532507"/>
              <a:gd name="connsiteX1017" fmla="*/ 5209873 w 12146583"/>
              <a:gd name="connsiteY1017" fmla="*/ 8348 h 4532507"/>
              <a:gd name="connsiteX1018" fmla="*/ 5225295 w 12146583"/>
              <a:gd name="connsiteY1018" fmla="*/ 16683 h 4532507"/>
              <a:gd name="connsiteX1019" fmla="*/ 5179013 w 12146583"/>
              <a:gd name="connsiteY1019" fmla="*/ 58395 h 4532507"/>
              <a:gd name="connsiteX1020" fmla="*/ 5112180 w 12146583"/>
              <a:gd name="connsiteY1020" fmla="*/ 58395 h 4532507"/>
              <a:gd name="connsiteX1021" fmla="*/ 5085179 w 12146583"/>
              <a:gd name="connsiteY1021" fmla="*/ 47977 h 4532507"/>
              <a:gd name="connsiteX1022" fmla="*/ 5067832 w 12146583"/>
              <a:gd name="connsiteY1022" fmla="*/ 54228 h 4532507"/>
              <a:gd name="connsiteX1023" fmla="*/ 5086470 w 12146583"/>
              <a:gd name="connsiteY1023" fmla="*/ 50060 h 4532507"/>
              <a:gd name="connsiteX1024" fmla="*/ 5101894 w 12146583"/>
              <a:gd name="connsiteY1024" fmla="*/ 66743 h 4532507"/>
              <a:gd name="connsiteX1025" fmla="*/ 5045336 w 12146583"/>
              <a:gd name="connsiteY1025" fmla="*/ 50060 h 4532507"/>
              <a:gd name="connsiteX1026" fmla="*/ 4901374 w 12146583"/>
              <a:gd name="connsiteY1026" fmla="*/ 58395 h 4532507"/>
              <a:gd name="connsiteX1027" fmla="*/ 4901374 w 12146583"/>
              <a:gd name="connsiteY1027" fmla="*/ 66743 h 4532507"/>
              <a:gd name="connsiteX1028" fmla="*/ 4855102 w 12146583"/>
              <a:gd name="connsiteY1028" fmla="*/ 75091 h 4532507"/>
              <a:gd name="connsiteX1029" fmla="*/ 4849965 w 12146583"/>
              <a:gd name="connsiteY1029" fmla="*/ 66743 h 4532507"/>
              <a:gd name="connsiteX1030" fmla="*/ 4819106 w 12146583"/>
              <a:gd name="connsiteY1030" fmla="*/ 75091 h 4532507"/>
              <a:gd name="connsiteX1031" fmla="*/ 4793408 w 12146583"/>
              <a:gd name="connsiteY1031" fmla="*/ 66743 h 4532507"/>
              <a:gd name="connsiteX1032" fmla="*/ 4788259 w 12146583"/>
              <a:gd name="connsiteY1032" fmla="*/ 75091 h 4532507"/>
              <a:gd name="connsiteX1033" fmla="*/ 4757425 w 12146583"/>
              <a:gd name="connsiteY1033" fmla="*/ 75091 h 4532507"/>
              <a:gd name="connsiteX1034" fmla="*/ 4752274 w 12146583"/>
              <a:gd name="connsiteY1034" fmla="*/ 91774 h 4532507"/>
              <a:gd name="connsiteX1035" fmla="*/ 4777984 w 12146583"/>
              <a:gd name="connsiteY1035" fmla="*/ 100121 h 4532507"/>
              <a:gd name="connsiteX1036" fmla="*/ 4803695 w 12146583"/>
              <a:gd name="connsiteY1036" fmla="*/ 100121 h 4532507"/>
              <a:gd name="connsiteX1037" fmla="*/ 4788259 w 12146583"/>
              <a:gd name="connsiteY1037" fmla="*/ 116804 h 4532507"/>
              <a:gd name="connsiteX1038" fmla="*/ 4860240 w 12146583"/>
              <a:gd name="connsiteY1038" fmla="*/ 100121 h 4532507"/>
              <a:gd name="connsiteX1039" fmla="*/ 4844816 w 12146583"/>
              <a:gd name="connsiteY1039" fmla="*/ 116804 h 4532507"/>
              <a:gd name="connsiteX1040" fmla="*/ 4865072 w 12146583"/>
              <a:gd name="connsiteY1040" fmla="*/ 119023 h 4532507"/>
              <a:gd name="connsiteX1041" fmla="*/ 4840932 w 12146583"/>
              <a:gd name="connsiteY1041" fmla="*/ 131904 h 4532507"/>
              <a:gd name="connsiteX1042" fmla="*/ 4815146 w 12146583"/>
              <a:gd name="connsiteY1042" fmla="*/ 140155 h 4532507"/>
              <a:gd name="connsiteX1043" fmla="*/ 4851257 w 12146583"/>
              <a:gd name="connsiteY1043" fmla="*/ 140155 h 4532507"/>
              <a:gd name="connsiteX1044" fmla="*/ 4866034 w 12146583"/>
              <a:gd name="connsiteY1044" fmla="*/ 119117 h 4532507"/>
              <a:gd name="connsiteX1045" fmla="*/ 4902019 w 12146583"/>
              <a:gd name="connsiteY1045" fmla="*/ 123054 h 4532507"/>
              <a:gd name="connsiteX1046" fmla="*/ 4885950 w 12146583"/>
              <a:gd name="connsiteY1046" fmla="*/ 141835 h 4532507"/>
              <a:gd name="connsiteX1047" fmla="*/ 4911661 w 12146583"/>
              <a:gd name="connsiteY1047" fmla="*/ 150181 h 4532507"/>
              <a:gd name="connsiteX1048" fmla="*/ 4921948 w 12146583"/>
              <a:gd name="connsiteY1048" fmla="*/ 141835 h 4532507"/>
              <a:gd name="connsiteX1049" fmla="*/ 4927084 w 12146583"/>
              <a:gd name="connsiteY1049" fmla="*/ 116804 h 4532507"/>
              <a:gd name="connsiteX1050" fmla="*/ 4968218 w 12146583"/>
              <a:gd name="connsiteY1050" fmla="*/ 108455 h 4532507"/>
              <a:gd name="connsiteX1051" fmla="*/ 5107044 w 12146583"/>
              <a:gd name="connsiteY1051" fmla="*/ 108455 h 4532507"/>
              <a:gd name="connsiteX1052" fmla="*/ 5207317 w 12146583"/>
              <a:gd name="connsiteY1052" fmla="*/ 102652 h 4532507"/>
              <a:gd name="connsiteX1053" fmla="*/ 5179013 w 12146583"/>
              <a:gd name="connsiteY1053" fmla="*/ 116804 h 4532507"/>
              <a:gd name="connsiteX1054" fmla="*/ 5184161 w 12146583"/>
              <a:gd name="connsiteY1054" fmla="*/ 125152 h 4532507"/>
              <a:gd name="connsiteX1055" fmla="*/ 5086470 w 12146583"/>
              <a:gd name="connsiteY1055" fmla="*/ 141835 h 4532507"/>
              <a:gd name="connsiteX1056" fmla="*/ 5096757 w 12146583"/>
              <a:gd name="connsiteY1056" fmla="*/ 158516 h 4532507"/>
              <a:gd name="connsiteX1057" fmla="*/ 5134031 w 12146583"/>
              <a:gd name="connsiteY1057" fmla="*/ 141835 h 4532507"/>
              <a:gd name="connsiteX1058" fmla="*/ 5177899 w 12146583"/>
              <a:gd name="connsiteY1058" fmla="*/ 149965 h 4532507"/>
              <a:gd name="connsiteX1059" fmla="*/ 5153314 w 12146583"/>
              <a:gd name="connsiteY1059" fmla="*/ 158516 h 4532507"/>
              <a:gd name="connsiteX1060" fmla="*/ 5215008 w 12146583"/>
              <a:gd name="connsiteY1060" fmla="*/ 158516 h 4532507"/>
              <a:gd name="connsiteX1061" fmla="*/ 5194448 w 12146583"/>
              <a:gd name="connsiteY1061" fmla="*/ 175212 h 4532507"/>
              <a:gd name="connsiteX1062" fmla="*/ 5158451 w 12146583"/>
              <a:gd name="connsiteY1062" fmla="*/ 175212 h 4532507"/>
              <a:gd name="connsiteX1063" fmla="*/ 5132741 w 12146583"/>
              <a:gd name="connsiteY1063" fmla="*/ 175212 h 4532507"/>
              <a:gd name="connsiteX1064" fmla="*/ 5127604 w 12146583"/>
              <a:gd name="connsiteY1064" fmla="*/ 158516 h 4532507"/>
              <a:gd name="connsiteX1065" fmla="*/ 5071046 w 12146583"/>
              <a:gd name="connsiteY1065" fmla="*/ 183547 h 4532507"/>
              <a:gd name="connsiteX1066" fmla="*/ 5173875 w 12146583"/>
              <a:gd name="connsiteY1066" fmla="*/ 191895 h 4532507"/>
              <a:gd name="connsiteX1067" fmla="*/ 5179013 w 12146583"/>
              <a:gd name="connsiteY1067" fmla="*/ 216925 h 4532507"/>
              <a:gd name="connsiteX1068" fmla="*/ 5132741 w 12146583"/>
              <a:gd name="connsiteY1068" fmla="*/ 216925 h 4532507"/>
              <a:gd name="connsiteX1069" fmla="*/ 5071046 w 12146583"/>
              <a:gd name="connsiteY1069" fmla="*/ 191895 h 4532507"/>
              <a:gd name="connsiteX1070" fmla="*/ 5055623 w 12146583"/>
              <a:gd name="connsiteY1070" fmla="*/ 183547 h 4532507"/>
              <a:gd name="connsiteX1071" fmla="*/ 5045336 w 12146583"/>
              <a:gd name="connsiteY1071" fmla="*/ 191895 h 4532507"/>
              <a:gd name="connsiteX1072" fmla="*/ 5040199 w 12146583"/>
              <a:gd name="connsiteY1072" fmla="*/ 175212 h 4532507"/>
              <a:gd name="connsiteX1073" fmla="*/ 5014489 w 12146583"/>
              <a:gd name="connsiteY1073" fmla="*/ 175212 h 4532507"/>
              <a:gd name="connsiteX1074" fmla="*/ 5035049 w 12146583"/>
              <a:gd name="connsiteY1074" fmla="*/ 166864 h 4532507"/>
              <a:gd name="connsiteX1075" fmla="*/ 4978492 w 12146583"/>
              <a:gd name="connsiteY1075" fmla="*/ 158516 h 4532507"/>
              <a:gd name="connsiteX1076" fmla="*/ 4999065 w 12146583"/>
              <a:gd name="connsiteY1076" fmla="*/ 166864 h 4532507"/>
              <a:gd name="connsiteX1077" fmla="*/ 4983642 w 12146583"/>
              <a:gd name="connsiteY1077" fmla="*/ 175212 h 4532507"/>
              <a:gd name="connsiteX1078" fmla="*/ 4963080 w 12146583"/>
              <a:gd name="connsiteY1078" fmla="*/ 158516 h 4532507"/>
              <a:gd name="connsiteX1079" fmla="*/ 4952795 w 12146583"/>
              <a:gd name="connsiteY1079" fmla="*/ 158516 h 4532507"/>
              <a:gd name="connsiteX1080" fmla="*/ 4932221 w 12146583"/>
              <a:gd name="connsiteY1080" fmla="*/ 166864 h 4532507"/>
              <a:gd name="connsiteX1081" fmla="*/ 4788259 w 12146583"/>
              <a:gd name="connsiteY1081" fmla="*/ 175212 h 4532507"/>
              <a:gd name="connsiteX1082" fmla="*/ 4757425 w 12146583"/>
              <a:gd name="connsiteY1082" fmla="*/ 166864 h 4532507"/>
              <a:gd name="connsiteX1083" fmla="*/ 4777984 w 12146583"/>
              <a:gd name="connsiteY1083" fmla="*/ 191895 h 4532507"/>
              <a:gd name="connsiteX1084" fmla="*/ 4865389 w 12146583"/>
              <a:gd name="connsiteY1084" fmla="*/ 191895 h 4532507"/>
              <a:gd name="connsiteX1085" fmla="*/ 4819106 w 12146583"/>
              <a:gd name="connsiteY1085" fmla="*/ 191895 h 4532507"/>
              <a:gd name="connsiteX1086" fmla="*/ 4819106 w 12146583"/>
              <a:gd name="connsiteY1086" fmla="*/ 208577 h 4532507"/>
              <a:gd name="connsiteX1087" fmla="*/ 4634022 w 12146583"/>
              <a:gd name="connsiteY1087" fmla="*/ 225260 h 4532507"/>
              <a:gd name="connsiteX1088" fmla="*/ 4644310 w 12146583"/>
              <a:gd name="connsiteY1088" fmla="*/ 233608 h 4532507"/>
              <a:gd name="connsiteX1089" fmla="*/ 4711140 w 12146583"/>
              <a:gd name="connsiteY1089" fmla="*/ 233608 h 4532507"/>
              <a:gd name="connsiteX1090" fmla="*/ 4834543 w 12146583"/>
              <a:gd name="connsiteY1090" fmla="*/ 208577 h 4532507"/>
              <a:gd name="connsiteX1091" fmla="*/ 4880814 w 12146583"/>
              <a:gd name="connsiteY1091" fmla="*/ 241941 h 4532507"/>
              <a:gd name="connsiteX1092" fmla="*/ 4927084 w 12146583"/>
              <a:gd name="connsiteY1092" fmla="*/ 233608 h 4532507"/>
              <a:gd name="connsiteX1093" fmla="*/ 4906524 w 12146583"/>
              <a:gd name="connsiteY1093" fmla="*/ 250289 h 4532507"/>
              <a:gd name="connsiteX1094" fmla="*/ 4947645 w 12146583"/>
              <a:gd name="connsiteY1094" fmla="*/ 250289 h 4532507"/>
              <a:gd name="connsiteX1095" fmla="*/ 4952795 w 12146583"/>
              <a:gd name="connsiteY1095" fmla="*/ 266972 h 4532507"/>
              <a:gd name="connsiteX1096" fmla="*/ 5091607 w 12146583"/>
              <a:gd name="connsiteY1096" fmla="*/ 266972 h 4532507"/>
              <a:gd name="connsiteX1097" fmla="*/ 5029912 w 12146583"/>
              <a:gd name="connsiteY1097" fmla="*/ 283668 h 4532507"/>
              <a:gd name="connsiteX1098" fmla="*/ 5009352 w 12146583"/>
              <a:gd name="connsiteY1098" fmla="*/ 292001 h 4532507"/>
              <a:gd name="connsiteX1099" fmla="*/ 5014489 w 12146583"/>
              <a:gd name="connsiteY1099" fmla="*/ 308698 h 4532507"/>
              <a:gd name="connsiteX1100" fmla="*/ 4993929 w 12146583"/>
              <a:gd name="connsiteY1100" fmla="*/ 292001 h 4532507"/>
              <a:gd name="connsiteX1101" fmla="*/ 4973355 w 12146583"/>
              <a:gd name="connsiteY1101" fmla="*/ 308698 h 4532507"/>
              <a:gd name="connsiteX1102" fmla="*/ 4988779 w 12146583"/>
              <a:gd name="connsiteY1102" fmla="*/ 317032 h 4532507"/>
              <a:gd name="connsiteX1103" fmla="*/ 5004203 w 12146583"/>
              <a:gd name="connsiteY1103" fmla="*/ 308698 h 4532507"/>
              <a:gd name="connsiteX1104" fmla="*/ 5040199 w 12146583"/>
              <a:gd name="connsiteY1104" fmla="*/ 300349 h 4532507"/>
              <a:gd name="connsiteX1105" fmla="*/ 5137891 w 12146583"/>
              <a:gd name="connsiteY1105" fmla="*/ 300349 h 4532507"/>
              <a:gd name="connsiteX1106" fmla="*/ 5096757 w 12146583"/>
              <a:gd name="connsiteY1106" fmla="*/ 308698 h 4532507"/>
              <a:gd name="connsiteX1107" fmla="*/ 5060760 w 12146583"/>
              <a:gd name="connsiteY1107" fmla="*/ 333729 h 4532507"/>
              <a:gd name="connsiteX1108" fmla="*/ 5060760 w 12146583"/>
              <a:gd name="connsiteY1108" fmla="*/ 317032 h 4532507"/>
              <a:gd name="connsiteX1109" fmla="*/ 5039554 w 12146583"/>
              <a:gd name="connsiteY1109" fmla="*/ 330589 h 4532507"/>
              <a:gd name="connsiteX1110" fmla="*/ 5019335 w 12146583"/>
              <a:gd name="connsiteY1110" fmla="*/ 326380 h 4532507"/>
              <a:gd name="connsiteX1111" fmla="*/ 5032481 w 12146583"/>
              <a:gd name="connsiteY1111" fmla="*/ 321213 h 4532507"/>
              <a:gd name="connsiteX1112" fmla="*/ 5035049 w 12146583"/>
              <a:gd name="connsiteY1112" fmla="*/ 317032 h 4532507"/>
              <a:gd name="connsiteX1113" fmla="*/ 5014489 w 12146583"/>
              <a:gd name="connsiteY1113" fmla="*/ 325381 h 4532507"/>
              <a:gd name="connsiteX1114" fmla="*/ 4996497 w 12146583"/>
              <a:gd name="connsiteY1114" fmla="*/ 339979 h 4532507"/>
              <a:gd name="connsiteX1115" fmla="*/ 4957931 w 12146583"/>
              <a:gd name="connsiteY1115" fmla="*/ 350410 h 4532507"/>
              <a:gd name="connsiteX1116" fmla="*/ 4963080 w 12146583"/>
              <a:gd name="connsiteY1116" fmla="*/ 367093 h 4532507"/>
              <a:gd name="connsiteX1117" fmla="*/ 4844816 w 12146583"/>
              <a:gd name="connsiteY1117" fmla="*/ 383774 h 4532507"/>
              <a:gd name="connsiteX1118" fmla="*/ 4788259 w 12146583"/>
              <a:gd name="connsiteY1118" fmla="*/ 392122 h 4532507"/>
              <a:gd name="connsiteX1119" fmla="*/ 4819106 w 12146583"/>
              <a:gd name="connsiteY1119" fmla="*/ 400471 h 4532507"/>
              <a:gd name="connsiteX1120" fmla="*/ 4783121 w 12146583"/>
              <a:gd name="connsiteY1120" fmla="*/ 425502 h 4532507"/>
              <a:gd name="connsiteX1121" fmla="*/ 4736850 w 12146583"/>
              <a:gd name="connsiteY1121" fmla="*/ 425502 h 4532507"/>
              <a:gd name="connsiteX1122" fmla="*/ 4752274 w 12146583"/>
              <a:gd name="connsiteY1122" fmla="*/ 417153 h 4532507"/>
              <a:gd name="connsiteX1123" fmla="*/ 4546618 w 12146583"/>
              <a:gd name="connsiteY1123" fmla="*/ 417153 h 4532507"/>
              <a:gd name="connsiteX1124" fmla="*/ 4574252 w 12146583"/>
              <a:gd name="connsiteY1124" fmla="*/ 411945 h 4532507"/>
              <a:gd name="connsiteX1125" fmla="*/ 4592296 w 12146583"/>
              <a:gd name="connsiteY1125" fmla="*/ 403231 h 4532507"/>
              <a:gd name="connsiteX1126" fmla="*/ 4675156 w 12146583"/>
              <a:gd name="connsiteY1126" fmla="*/ 400471 h 4532507"/>
              <a:gd name="connsiteX1127" fmla="*/ 4690582 w 12146583"/>
              <a:gd name="connsiteY1127" fmla="*/ 392122 h 4532507"/>
              <a:gd name="connsiteX1128" fmla="*/ 4716127 w 12146583"/>
              <a:gd name="connsiteY1128" fmla="*/ 390553 h 4532507"/>
              <a:gd name="connsiteX1129" fmla="*/ 4844816 w 12146583"/>
              <a:gd name="connsiteY1129" fmla="*/ 367093 h 4532507"/>
              <a:gd name="connsiteX1130" fmla="*/ 4875678 w 12146583"/>
              <a:gd name="connsiteY1130" fmla="*/ 358758 h 4532507"/>
              <a:gd name="connsiteX1131" fmla="*/ 4844816 w 12146583"/>
              <a:gd name="connsiteY1131" fmla="*/ 358758 h 4532507"/>
              <a:gd name="connsiteX1132" fmla="*/ 4813968 w 12146583"/>
              <a:gd name="connsiteY1132" fmla="*/ 358758 h 4532507"/>
              <a:gd name="connsiteX1133" fmla="*/ 4829393 w 12146583"/>
              <a:gd name="connsiteY1133" fmla="*/ 350410 h 4532507"/>
              <a:gd name="connsiteX1134" fmla="*/ 4762563 w 12146583"/>
              <a:gd name="connsiteY1134" fmla="*/ 358758 h 4532507"/>
              <a:gd name="connsiteX1135" fmla="*/ 4777984 w 12146583"/>
              <a:gd name="connsiteY1135" fmla="*/ 342062 h 4532507"/>
              <a:gd name="connsiteX1136" fmla="*/ 4849965 w 12146583"/>
              <a:gd name="connsiteY1136" fmla="*/ 325381 h 4532507"/>
              <a:gd name="connsiteX1137" fmla="*/ 4803695 w 12146583"/>
              <a:gd name="connsiteY1137" fmla="*/ 308698 h 4532507"/>
              <a:gd name="connsiteX1138" fmla="*/ 4829393 w 12146583"/>
              <a:gd name="connsiteY1138" fmla="*/ 317032 h 4532507"/>
              <a:gd name="connsiteX1139" fmla="*/ 4798546 w 12146583"/>
              <a:gd name="connsiteY1139" fmla="*/ 292001 h 4532507"/>
              <a:gd name="connsiteX1140" fmla="*/ 4813968 w 12146583"/>
              <a:gd name="connsiteY1140" fmla="*/ 275320 h 4532507"/>
              <a:gd name="connsiteX1141" fmla="*/ 4783121 w 12146583"/>
              <a:gd name="connsiteY1141" fmla="*/ 266972 h 4532507"/>
              <a:gd name="connsiteX1142" fmla="*/ 4741987 w 12146583"/>
              <a:gd name="connsiteY1142" fmla="*/ 266972 h 4532507"/>
              <a:gd name="connsiteX1143" fmla="*/ 4783121 w 12146583"/>
              <a:gd name="connsiteY1143" fmla="*/ 250289 h 4532507"/>
              <a:gd name="connsiteX1144" fmla="*/ 4562041 w 12146583"/>
              <a:gd name="connsiteY1144" fmla="*/ 250289 h 4532507"/>
              <a:gd name="connsiteX1145" fmla="*/ 4541469 w 12146583"/>
              <a:gd name="connsiteY1145" fmla="*/ 241941 h 4532507"/>
              <a:gd name="connsiteX1146" fmla="*/ 4572328 w 12146583"/>
              <a:gd name="connsiteY1146" fmla="*/ 208577 h 4532507"/>
              <a:gd name="connsiteX1147" fmla="*/ 4598025 w 12146583"/>
              <a:gd name="connsiteY1147" fmla="*/ 200228 h 4532507"/>
              <a:gd name="connsiteX1148" fmla="*/ 4618599 w 12146583"/>
              <a:gd name="connsiteY1148" fmla="*/ 216925 h 4532507"/>
              <a:gd name="connsiteX1149" fmla="*/ 4608312 w 12146583"/>
              <a:gd name="connsiteY1149" fmla="*/ 200228 h 4532507"/>
              <a:gd name="connsiteX1150" fmla="*/ 4680293 w 12146583"/>
              <a:gd name="connsiteY1150" fmla="*/ 200228 h 4532507"/>
              <a:gd name="connsiteX1151" fmla="*/ 4690582 w 12146583"/>
              <a:gd name="connsiteY1151" fmla="*/ 175212 h 4532507"/>
              <a:gd name="connsiteX1152" fmla="*/ 4608312 w 12146583"/>
              <a:gd name="connsiteY1152" fmla="*/ 191895 h 4532507"/>
              <a:gd name="connsiteX1153" fmla="*/ 4577467 w 12146583"/>
              <a:gd name="connsiteY1153" fmla="*/ 183547 h 4532507"/>
              <a:gd name="connsiteX1154" fmla="*/ 4598025 w 12146583"/>
              <a:gd name="connsiteY1154" fmla="*/ 183547 h 4532507"/>
              <a:gd name="connsiteX1155" fmla="*/ 4562041 w 12146583"/>
              <a:gd name="connsiteY1155" fmla="*/ 191895 h 4532507"/>
              <a:gd name="connsiteX1156" fmla="*/ 4577467 w 12146583"/>
              <a:gd name="connsiteY1156" fmla="*/ 191895 h 4532507"/>
              <a:gd name="connsiteX1157" fmla="*/ 4562041 w 12146583"/>
              <a:gd name="connsiteY1157" fmla="*/ 183547 h 4532507"/>
              <a:gd name="connsiteX1158" fmla="*/ 4495197 w 12146583"/>
              <a:gd name="connsiteY1158" fmla="*/ 191895 h 4532507"/>
              <a:gd name="connsiteX1159" fmla="*/ 4520907 w 12146583"/>
              <a:gd name="connsiteY1159" fmla="*/ 175212 h 4532507"/>
              <a:gd name="connsiteX1160" fmla="*/ 4517693 w 12146583"/>
              <a:gd name="connsiteY1160" fmla="*/ 173114 h 4532507"/>
              <a:gd name="connsiteX1161" fmla="*/ 4498258 w 12146583"/>
              <a:gd name="connsiteY1161" fmla="*/ 182125 h 4532507"/>
              <a:gd name="connsiteX1162" fmla="*/ 4476559 w 12146583"/>
              <a:gd name="connsiteY1162" fmla="*/ 188769 h 4532507"/>
              <a:gd name="connsiteX1163" fmla="*/ 4459213 w 12146583"/>
              <a:gd name="connsiteY1163" fmla="*/ 208577 h 4532507"/>
              <a:gd name="connsiteX1164" fmla="*/ 4443790 w 12146583"/>
              <a:gd name="connsiteY1164" fmla="*/ 200228 h 4532507"/>
              <a:gd name="connsiteX1165" fmla="*/ 4402656 w 12146583"/>
              <a:gd name="connsiteY1165" fmla="*/ 225260 h 4532507"/>
              <a:gd name="connsiteX1166" fmla="*/ 4412942 w 12146583"/>
              <a:gd name="connsiteY1166" fmla="*/ 241941 h 4532507"/>
              <a:gd name="connsiteX1167" fmla="*/ 4289541 w 12146583"/>
              <a:gd name="connsiteY1167" fmla="*/ 241941 h 4532507"/>
              <a:gd name="connsiteX1168" fmla="*/ 4289541 w 12146583"/>
              <a:gd name="connsiteY1168" fmla="*/ 233608 h 4532507"/>
              <a:gd name="connsiteX1169" fmla="*/ 4232983 w 12146583"/>
              <a:gd name="connsiteY1169" fmla="*/ 241941 h 4532507"/>
              <a:gd name="connsiteX1170" fmla="*/ 4248407 w 12146583"/>
              <a:gd name="connsiteY1170" fmla="*/ 258637 h 4532507"/>
              <a:gd name="connsiteX1171" fmla="*/ 4212423 w 12146583"/>
              <a:gd name="connsiteY1171" fmla="*/ 275320 h 4532507"/>
              <a:gd name="connsiteX1172" fmla="*/ 4104445 w 12146583"/>
              <a:gd name="connsiteY1172" fmla="*/ 292001 h 4532507"/>
              <a:gd name="connsiteX1173" fmla="*/ 4140427 w 12146583"/>
              <a:gd name="connsiteY1173" fmla="*/ 292001 h 4532507"/>
              <a:gd name="connsiteX1174" fmla="*/ 4130155 w 12146583"/>
              <a:gd name="connsiteY1174" fmla="*/ 317032 h 4532507"/>
              <a:gd name="connsiteX1175" fmla="*/ 4083883 w 12146583"/>
              <a:gd name="connsiteY1175" fmla="*/ 333729 h 4532507"/>
              <a:gd name="connsiteX1176" fmla="*/ 4094158 w 12146583"/>
              <a:gd name="connsiteY1176" fmla="*/ 342062 h 4532507"/>
              <a:gd name="connsiteX1177" fmla="*/ 4207273 w 12146583"/>
              <a:gd name="connsiteY1177" fmla="*/ 325381 h 4532507"/>
              <a:gd name="connsiteX1178" fmla="*/ 4243270 w 12146583"/>
              <a:gd name="connsiteY1178" fmla="*/ 317032 h 4532507"/>
              <a:gd name="connsiteX1179" fmla="*/ 4212423 w 12146583"/>
              <a:gd name="connsiteY1179" fmla="*/ 333729 h 4532507"/>
              <a:gd name="connsiteX1180" fmla="*/ 4274117 w 12146583"/>
              <a:gd name="connsiteY1180" fmla="*/ 333729 h 4532507"/>
              <a:gd name="connsiteX1181" fmla="*/ 4299827 w 12146583"/>
              <a:gd name="connsiteY1181" fmla="*/ 325381 h 4532507"/>
              <a:gd name="connsiteX1182" fmla="*/ 4346098 w 12146583"/>
              <a:gd name="connsiteY1182" fmla="*/ 325381 h 4532507"/>
              <a:gd name="connsiteX1183" fmla="*/ 4412942 w 12146583"/>
              <a:gd name="connsiteY1183" fmla="*/ 333729 h 4532507"/>
              <a:gd name="connsiteX1184" fmla="*/ 4330675 w 12146583"/>
              <a:gd name="connsiteY1184" fmla="*/ 350410 h 4532507"/>
              <a:gd name="connsiteX1185" fmla="*/ 4356385 w 12146583"/>
              <a:gd name="connsiteY1185" fmla="*/ 350410 h 4532507"/>
              <a:gd name="connsiteX1186" fmla="*/ 4371808 w 12146583"/>
              <a:gd name="connsiteY1186" fmla="*/ 342062 h 4532507"/>
              <a:gd name="connsiteX1187" fmla="*/ 4397506 w 12146583"/>
              <a:gd name="connsiteY1187" fmla="*/ 342062 h 4532507"/>
              <a:gd name="connsiteX1188" fmla="*/ 4407792 w 12146583"/>
              <a:gd name="connsiteY1188" fmla="*/ 358758 h 4532507"/>
              <a:gd name="connsiteX1189" fmla="*/ 4335811 w 12146583"/>
              <a:gd name="connsiteY1189" fmla="*/ 358758 h 4532507"/>
              <a:gd name="connsiteX1190" fmla="*/ 4371808 w 12146583"/>
              <a:gd name="connsiteY1190" fmla="*/ 367093 h 4532507"/>
              <a:gd name="connsiteX1191" fmla="*/ 4356385 w 12146583"/>
              <a:gd name="connsiteY1191" fmla="*/ 375441 h 4532507"/>
              <a:gd name="connsiteX1192" fmla="*/ 4397506 w 12146583"/>
              <a:gd name="connsiteY1192" fmla="*/ 375441 h 4532507"/>
              <a:gd name="connsiteX1193" fmla="*/ 4361522 w 12146583"/>
              <a:gd name="connsiteY1193" fmla="*/ 392122 h 4532507"/>
              <a:gd name="connsiteX1194" fmla="*/ 4315251 w 12146583"/>
              <a:gd name="connsiteY1194" fmla="*/ 383774 h 4532507"/>
              <a:gd name="connsiteX1195" fmla="*/ 4289541 w 12146583"/>
              <a:gd name="connsiteY1195" fmla="*/ 417153 h 4532507"/>
              <a:gd name="connsiteX1196" fmla="*/ 4371808 w 12146583"/>
              <a:gd name="connsiteY1196" fmla="*/ 408805 h 4532507"/>
              <a:gd name="connsiteX1197" fmla="*/ 4454063 w 12146583"/>
              <a:gd name="connsiteY1197" fmla="*/ 400471 h 4532507"/>
              <a:gd name="connsiteX1198" fmla="*/ 4423216 w 12146583"/>
              <a:gd name="connsiteY1198" fmla="*/ 417153 h 4532507"/>
              <a:gd name="connsiteX1199" fmla="*/ 4484910 w 12146583"/>
              <a:gd name="connsiteY1199" fmla="*/ 408805 h 4532507"/>
              <a:gd name="connsiteX1200" fmla="*/ 4474637 w 12146583"/>
              <a:gd name="connsiteY1200" fmla="*/ 417153 h 4532507"/>
              <a:gd name="connsiteX1201" fmla="*/ 4495197 w 12146583"/>
              <a:gd name="connsiteY1201" fmla="*/ 400471 h 4532507"/>
              <a:gd name="connsiteX1202" fmla="*/ 4510621 w 12146583"/>
              <a:gd name="connsiteY1202" fmla="*/ 425502 h 4532507"/>
              <a:gd name="connsiteX1203" fmla="*/ 4320388 w 12146583"/>
              <a:gd name="connsiteY1203" fmla="*/ 433835 h 4532507"/>
              <a:gd name="connsiteX1204" fmla="*/ 4376364 w 12146583"/>
              <a:gd name="connsiteY1204" fmla="*/ 425231 h 4532507"/>
              <a:gd name="connsiteX1205" fmla="*/ 4423216 w 12146583"/>
              <a:gd name="connsiteY1205" fmla="*/ 408805 h 4532507"/>
              <a:gd name="connsiteX1206" fmla="*/ 4396227 w 12146583"/>
              <a:gd name="connsiteY1206" fmla="*/ 417153 h 4532507"/>
              <a:gd name="connsiteX1207" fmla="*/ 4378197 w 12146583"/>
              <a:gd name="connsiteY1207" fmla="*/ 424947 h 4532507"/>
              <a:gd name="connsiteX1208" fmla="*/ 4353805 w 12146583"/>
              <a:gd name="connsiteY1208" fmla="*/ 415069 h 4532507"/>
              <a:gd name="connsiteX1209" fmla="*/ 4338127 w 12146583"/>
              <a:gd name="connsiteY1209" fmla="*/ 416477 h 4532507"/>
              <a:gd name="connsiteX1210" fmla="*/ 4294677 w 12146583"/>
              <a:gd name="connsiteY1210" fmla="*/ 425502 h 4532507"/>
              <a:gd name="connsiteX1211" fmla="*/ 4243270 w 12146583"/>
              <a:gd name="connsiteY1211" fmla="*/ 458866 h 4532507"/>
              <a:gd name="connsiteX1212" fmla="*/ 4392370 w 12146583"/>
              <a:gd name="connsiteY1212" fmla="*/ 450531 h 4532507"/>
              <a:gd name="connsiteX1213" fmla="*/ 4397506 w 12146583"/>
              <a:gd name="connsiteY1213" fmla="*/ 433835 h 4532507"/>
              <a:gd name="connsiteX1214" fmla="*/ 4412942 w 12146583"/>
              <a:gd name="connsiteY1214" fmla="*/ 442183 h 4532507"/>
              <a:gd name="connsiteX1215" fmla="*/ 4433503 w 12146583"/>
              <a:gd name="connsiteY1215" fmla="*/ 467214 h 4532507"/>
              <a:gd name="connsiteX1216" fmla="*/ 4397506 w 12146583"/>
              <a:gd name="connsiteY1216" fmla="*/ 458866 h 4532507"/>
              <a:gd name="connsiteX1217" fmla="*/ 4356385 w 12146583"/>
              <a:gd name="connsiteY1217" fmla="*/ 475562 h 4532507"/>
              <a:gd name="connsiteX1218" fmla="*/ 4340948 w 12146583"/>
              <a:gd name="connsiteY1218" fmla="*/ 467214 h 4532507"/>
              <a:gd name="connsiteX1219" fmla="*/ 4335811 w 12146583"/>
              <a:gd name="connsiteY1219" fmla="*/ 475562 h 4532507"/>
              <a:gd name="connsiteX1220" fmla="*/ 4289541 w 12146583"/>
              <a:gd name="connsiteY1220" fmla="*/ 458866 h 4532507"/>
              <a:gd name="connsiteX1221" fmla="*/ 4222696 w 12146583"/>
              <a:gd name="connsiteY1221" fmla="*/ 458866 h 4532507"/>
              <a:gd name="connsiteX1222" fmla="*/ 4186711 w 12146583"/>
              <a:gd name="connsiteY1222" fmla="*/ 475562 h 4532507"/>
              <a:gd name="connsiteX1223" fmla="*/ 4135292 w 12146583"/>
              <a:gd name="connsiteY1223" fmla="*/ 467214 h 4532507"/>
              <a:gd name="connsiteX1224" fmla="*/ 4212423 w 12146583"/>
              <a:gd name="connsiteY1224" fmla="*/ 483895 h 4532507"/>
              <a:gd name="connsiteX1225" fmla="*/ 4207273 w 12146583"/>
              <a:gd name="connsiteY1225" fmla="*/ 492243 h 4532507"/>
              <a:gd name="connsiteX1226" fmla="*/ 4119868 w 12146583"/>
              <a:gd name="connsiteY1226" fmla="*/ 500578 h 4532507"/>
              <a:gd name="connsiteX1227" fmla="*/ 4078734 w 12146583"/>
              <a:gd name="connsiteY1227" fmla="*/ 500578 h 4532507"/>
              <a:gd name="connsiteX1228" fmla="*/ 4083883 w 12146583"/>
              <a:gd name="connsiteY1228" fmla="*/ 517275 h 4532507"/>
              <a:gd name="connsiteX1229" fmla="*/ 4125017 w 12146583"/>
              <a:gd name="connsiteY1229" fmla="*/ 508926 h 4532507"/>
              <a:gd name="connsiteX1230" fmla="*/ 4109581 w 12146583"/>
              <a:gd name="connsiteY1230" fmla="*/ 517275 h 4532507"/>
              <a:gd name="connsiteX1231" fmla="*/ 4140427 w 12146583"/>
              <a:gd name="connsiteY1231" fmla="*/ 508926 h 4532507"/>
              <a:gd name="connsiteX1232" fmla="*/ 4161002 w 12146583"/>
              <a:gd name="connsiteY1232" fmla="*/ 517275 h 4532507"/>
              <a:gd name="connsiteX1233" fmla="*/ 4176426 w 12146583"/>
              <a:gd name="connsiteY1233" fmla="*/ 508926 h 4532507"/>
              <a:gd name="connsiteX1234" fmla="*/ 4284404 w 12146583"/>
              <a:gd name="connsiteY1234" fmla="*/ 517275 h 4532507"/>
              <a:gd name="connsiteX1235" fmla="*/ 4094158 w 12146583"/>
              <a:gd name="connsiteY1235" fmla="*/ 550639 h 4532507"/>
              <a:gd name="connsiteX1236" fmla="*/ 4078734 w 12146583"/>
              <a:gd name="connsiteY1236" fmla="*/ 558987 h 4532507"/>
              <a:gd name="connsiteX1237" fmla="*/ 4068461 w 12146583"/>
              <a:gd name="connsiteY1237" fmla="*/ 542304 h 4532507"/>
              <a:gd name="connsiteX1238" fmla="*/ 4027327 w 12146583"/>
              <a:gd name="connsiteY1238" fmla="*/ 542304 h 4532507"/>
              <a:gd name="connsiteX1239" fmla="*/ 3852516 w 12146583"/>
              <a:gd name="connsiteY1239" fmla="*/ 567322 h 4532507"/>
              <a:gd name="connsiteX1240" fmla="*/ 3713691 w 12146583"/>
              <a:gd name="connsiteY1240" fmla="*/ 575670 h 4532507"/>
              <a:gd name="connsiteX1241" fmla="*/ 3646847 w 12146583"/>
              <a:gd name="connsiteY1241" fmla="*/ 592351 h 4532507"/>
              <a:gd name="connsiteX1242" fmla="*/ 3600576 w 12146583"/>
              <a:gd name="connsiteY1242" fmla="*/ 592351 h 4532507"/>
              <a:gd name="connsiteX1243" fmla="*/ 3600576 w 12146583"/>
              <a:gd name="connsiteY1243" fmla="*/ 609047 h 4532507"/>
              <a:gd name="connsiteX1244" fmla="*/ 3574878 w 12146583"/>
              <a:gd name="connsiteY1244" fmla="*/ 592351 h 4532507"/>
              <a:gd name="connsiteX1245" fmla="*/ 3532455 w 12146583"/>
              <a:gd name="connsiteY1245" fmla="*/ 608006 h 4532507"/>
              <a:gd name="connsiteX1246" fmla="*/ 3502897 w 12146583"/>
              <a:gd name="connsiteY1246" fmla="*/ 609047 h 4532507"/>
              <a:gd name="connsiteX1247" fmla="*/ 3482323 w 12146583"/>
              <a:gd name="connsiteY1247" fmla="*/ 617382 h 4532507"/>
              <a:gd name="connsiteX1248" fmla="*/ 3498392 w 12146583"/>
              <a:gd name="connsiteY1248" fmla="*/ 619465 h 4532507"/>
              <a:gd name="connsiteX1249" fmla="*/ 3526887 w 12146583"/>
              <a:gd name="connsiteY1249" fmla="*/ 609047 h 4532507"/>
              <a:gd name="connsiteX1250" fmla="*/ 3533744 w 12146583"/>
              <a:gd name="connsiteY1250" fmla="*/ 617382 h 4532507"/>
              <a:gd name="connsiteX1251" fmla="*/ 3513170 w 12146583"/>
              <a:gd name="connsiteY1251" fmla="*/ 625730 h 4532507"/>
              <a:gd name="connsiteX1252" fmla="*/ 3590301 w 12146583"/>
              <a:gd name="connsiteY1252" fmla="*/ 609047 h 4532507"/>
              <a:gd name="connsiteX1253" fmla="*/ 3636572 w 12146583"/>
              <a:gd name="connsiteY1253" fmla="*/ 625730 h 4532507"/>
              <a:gd name="connsiteX1254" fmla="*/ 3621150 w 12146583"/>
              <a:gd name="connsiteY1254" fmla="*/ 617382 h 4532507"/>
              <a:gd name="connsiteX1255" fmla="*/ 3687981 w 12146583"/>
              <a:gd name="connsiteY1255" fmla="*/ 609047 h 4532507"/>
              <a:gd name="connsiteX1256" fmla="*/ 3703416 w 12146583"/>
              <a:gd name="connsiteY1256" fmla="*/ 617382 h 4532507"/>
              <a:gd name="connsiteX1257" fmla="*/ 3739401 w 12146583"/>
              <a:gd name="connsiteY1257" fmla="*/ 600699 h 4532507"/>
              <a:gd name="connsiteX1258" fmla="*/ 3749687 w 12146583"/>
              <a:gd name="connsiteY1258" fmla="*/ 617382 h 4532507"/>
              <a:gd name="connsiteX1259" fmla="*/ 3775385 w 12146583"/>
              <a:gd name="connsiteY1259" fmla="*/ 600699 h 4532507"/>
              <a:gd name="connsiteX1260" fmla="*/ 3795959 w 12146583"/>
              <a:gd name="connsiteY1260" fmla="*/ 592351 h 4532507"/>
              <a:gd name="connsiteX1261" fmla="*/ 3801096 w 12146583"/>
              <a:gd name="connsiteY1261" fmla="*/ 600699 h 4532507"/>
              <a:gd name="connsiteX1262" fmla="*/ 3867940 w 12146583"/>
              <a:gd name="connsiteY1262" fmla="*/ 592351 h 4532507"/>
              <a:gd name="connsiteX1263" fmla="*/ 3883364 w 12146583"/>
              <a:gd name="connsiteY1263" fmla="*/ 575670 h 4532507"/>
              <a:gd name="connsiteX1264" fmla="*/ 3955345 w 12146583"/>
              <a:gd name="connsiteY1264" fmla="*/ 567322 h 4532507"/>
              <a:gd name="connsiteX1265" fmla="*/ 4063311 w 12146583"/>
              <a:gd name="connsiteY1265" fmla="*/ 592351 h 4532507"/>
              <a:gd name="connsiteX1266" fmla="*/ 4063311 w 12146583"/>
              <a:gd name="connsiteY1266" fmla="*/ 575670 h 4532507"/>
              <a:gd name="connsiteX1267" fmla="*/ 4085010 w 12146583"/>
              <a:gd name="connsiteY1267" fmla="*/ 586235 h 4532507"/>
              <a:gd name="connsiteX1268" fmla="*/ 4136468 w 12146583"/>
              <a:gd name="connsiteY1268" fmla="*/ 567362 h 4532507"/>
              <a:gd name="connsiteX1269" fmla="*/ 4102875 w 12146583"/>
              <a:gd name="connsiteY1269" fmla="*/ 576034 h 4532507"/>
              <a:gd name="connsiteX1270" fmla="*/ 4081947 w 12146583"/>
              <a:gd name="connsiteY1270" fmla="*/ 579836 h 4532507"/>
              <a:gd name="connsiteX1271" fmla="*/ 4073596 w 12146583"/>
              <a:gd name="connsiteY1271" fmla="*/ 575670 h 4532507"/>
              <a:gd name="connsiteX1272" fmla="*/ 4176426 w 12146583"/>
              <a:gd name="connsiteY1272" fmla="*/ 550639 h 4532507"/>
              <a:gd name="connsiteX1273" fmla="*/ 4155864 w 12146583"/>
              <a:gd name="connsiteY1273" fmla="*/ 567322 h 4532507"/>
              <a:gd name="connsiteX1274" fmla="*/ 4196998 w 12146583"/>
              <a:gd name="connsiteY1274" fmla="*/ 550639 h 4532507"/>
              <a:gd name="connsiteX1275" fmla="*/ 4191849 w 12146583"/>
              <a:gd name="connsiteY1275" fmla="*/ 567322 h 4532507"/>
              <a:gd name="connsiteX1276" fmla="*/ 4268979 w 12146583"/>
              <a:gd name="connsiteY1276" fmla="*/ 550639 h 4532507"/>
              <a:gd name="connsiteX1277" fmla="*/ 4145579 w 12146583"/>
              <a:gd name="connsiteY1277" fmla="*/ 584016 h 4532507"/>
              <a:gd name="connsiteX1278" fmla="*/ 4274117 w 12146583"/>
              <a:gd name="connsiteY1278" fmla="*/ 567322 h 4532507"/>
              <a:gd name="connsiteX1279" fmla="*/ 4361522 w 12146583"/>
              <a:gd name="connsiteY1279" fmla="*/ 567322 h 4532507"/>
              <a:gd name="connsiteX1280" fmla="*/ 4546618 w 12146583"/>
              <a:gd name="connsiteY1280" fmla="*/ 550639 h 4532507"/>
              <a:gd name="connsiteX1281" fmla="*/ 4561396 w 12146583"/>
              <a:gd name="connsiteY1281" fmla="*/ 550639 h 4532507"/>
              <a:gd name="connsiteX1282" fmla="*/ 4628872 w 12146583"/>
              <a:gd name="connsiteY1282" fmla="*/ 533956 h 4532507"/>
              <a:gd name="connsiteX1283" fmla="*/ 4623737 w 12146583"/>
              <a:gd name="connsiteY1283" fmla="*/ 550639 h 4532507"/>
              <a:gd name="connsiteX1284" fmla="*/ 4685431 w 12146583"/>
              <a:gd name="connsiteY1284" fmla="*/ 550639 h 4532507"/>
              <a:gd name="connsiteX1285" fmla="*/ 4685431 w 12146583"/>
              <a:gd name="connsiteY1285" fmla="*/ 533956 h 4532507"/>
              <a:gd name="connsiteX1286" fmla="*/ 4706003 w 12146583"/>
              <a:gd name="connsiteY1286" fmla="*/ 542304 h 4532507"/>
              <a:gd name="connsiteX1287" fmla="*/ 4716291 w 12146583"/>
              <a:gd name="connsiteY1287" fmla="*/ 525609 h 4532507"/>
              <a:gd name="connsiteX1288" fmla="*/ 4783121 w 12146583"/>
              <a:gd name="connsiteY1288" fmla="*/ 517275 h 4532507"/>
              <a:gd name="connsiteX1289" fmla="*/ 4798546 w 12146583"/>
              <a:gd name="connsiteY1289" fmla="*/ 533956 h 4532507"/>
              <a:gd name="connsiteX1290" fmla="*/ 4855102 w 12146583"/>
              <a:gd name="connsiteY1290" fmla="*/ 525609 h 4532507"/>
              <a:gd name="connsiteX1291" fmla="*/ 4855102 w 12146583"/>
              <a:gd name="connsiteY1291" fmla="*/ 542304 h 4532507"/>
              <a:gd name="connsiteX1292" fmla="*/ 4875678 w 12146583"/>
              <a:gd name="connsiteY1292" fmla="*/ 542304 h 4532507"/>
              <a:gd name="connsiteX1293" fmla="*/ 4875678 w 12146583"/>
              <a:gd name="connsiteY1293" fmla="*/ 517275 h 4532507"/>
              <a:gd name="connsiteX1294" fmla="*/ 5045336 w 12146583"/>
              <a:gd name="connsiteY1294" fmla="*/ 500578 h 4532507"/>
              <a:gd name="connsiteX1295" fmla="*/ 5040199 w 12146583"/>
              <a:gd name="connsiteY1295" fmla="*/ 517275 h 4532507"/>
              <a:gd name="connsiteX1296" fmla="*/ 5065910 w 12146583"/>
              <a:gd name="connsiteY1296" fmla="*/ 517275 h 4532507"/>
              <a:gd name="connsiteX1297" fmla="*/ 5081333 w 12146583"/>
              <a:gd name="connsiteY1297" fmla="*/ 500578 h 4532507"/>
              <a:gd name="connsiteX1298" fmla="*/ 5091607 w 12146583"/>
              <a:gd name="connsiteY1298" fmla="*/ 517275 h 4532507"/>
              <a:gd name="connsiteX1299" fmla="*/ 5019626 w 12146583"/>
              <a:gd name="connsiteY1299" fmla="*/ 517275 h 4532507"/>
              <a:gd name="connsiteX1300" fmla="*/ 4932221 w 12146583"/>
              <a:gd name="connsiteY1300" fmla="*/ 533956 h 4532507"/>
              <a:gd name="connsiteX1301" fmla="*/ 5050486 w 12146583"/>
              <a:gd name="connsiteY1301" fmla="*/ 533956 h 4532507"/>
              <a:gd name="connsiteX1302" fmla="*/ 5153314 w 12146583"/>
              <a:gd name="connsiteY1302" fmla="*/ 542304 h 4532507"/>
              <a:gd name="connsiteX1303" fmla="*/ 5168738 w 12146583"/>
              <a:gd name="connsiteY1303" fmla="*/ 533956 h 4532507"/>
              <a:gd name="connsiteX1304" fmla="*/ 5158451 w 12146583"/>
              <a:gd name="connsiteY1304" fmla="*/ 517275 h 4532507"/>
              <a:gd name="connsiteX1305" fmla="*/ 5137891 w 12146583"/>
              <a:gd name="connsiteY1305" fmla="*/ 525609 h 4532507"/>
              <a:gd name="connsiteX1306" fmla="*/ 5117318 w 12146583"/>
              <a:gd name="connsiteY1306" fmla="*/ 500578 h 4532507"/>
              <a:gd name="connsiteX1307" fmla="*/ 5184161 w 12146583"/>
              <a:gd name="connsiteY1307" fmla="*/ 492243 h 4532507"/>
              <a:gd name="connsiteX1308" fmla="*/ 5209873 w 12146583"/>
              <a:gd name="connsiteY1308" fmla="*/ 492243 h 4532507"/>
              <a:gd name="connsiteX1309" fmla="*/ 5199585 w 12146583"/>
              <a:gd name="connsiteY1309" fmla="*/ 508926 h 4532507"/>
              <a:gd name="connsiteX1310" fmla="*/ 5225295 w 12146583"/>
              <a:gd name="connsiteY1310" fmla="*/ 492243 h 4532507"/>
              <a:gd name="connsiteX1311" fmla="*/ 5245856 w 12146583"/>
              <a:gd name="connsiteY1311" fmla="*/ 492243 h 4532507"/>
              <a:gd name="connsiteX1312" fmla="*/ 5250994 w 12146583"/>
              <a:gd name="connsiteY1312" fmla="*/ 517275 h 4532507"/>
              <a:gd name="connsiteX1313" fmla="*/ 5286990 w 12146583"/>
              <a:gd name="connsiteY1313" fmla="*/ 508926 h 4532507"/>
              <a:gd name="connsiteX1314" fmla="*/ 5276703 w 12146583"/>
              <a:gd name="connsiteY1314" fmla="*/ 525609 h 4532507"/>
              <a:gd name="connsiteX1315" fmla="*/ 5230433 w 12146583"/>
              <a:gd name="connsiteY1315" fmla="*/ 525609 h 4532507"/>
              <a:gd name="connsiteX1316" fmla="*/ 5215008 w 12146583"/>
              <a:gd name="connsiteY1316" fmla="*/ 517275 h 4532507"/>
              <a:gd name="connsiteX1317" fmla="*/ 5179013 w 12146583"/>
              <a:gd name="connsiteY1317" fmla="*/ 517275 h 4532507"/>
              <a:gd name="connsiteX1318" fmla="*/ 5225295 w 12146583"/>
              <a:gd name="connsiteY1318" fmla="*/ 533956 h 4532507"/>
              <a:gd name="connsiteX1319" fmla="*/ 5199585 w 12146583"/>
              <a:gd name="connsiteY1319" fmla="*/ 542304 h 4532507"/>
              <a:gd name="connsiteX1320" fmla="*/ 5256142 w 12146583"/>
              <a:gd name="connsiteY1320" fmla="*/ 542304 h 4532507"/>
              <a:gd name="connsiteX1321" fmla="*/ 5276703 w 12146583"/>
              <a:gd name="connsiteY1321" fmla="*/ 533956 h 4532507"/>
              <a:gd name="connsiteX1322" fmla="*/ 5245856 w 12146583"/>
              <a:gd name="connsiteY1322" fmla="*/ 533956 h 4532507"/>
              <a:gd name="connsiteX1323" fmla="*/ 5302414 w 12146583"/>
              <a:gd name="connsiteY1323" fmla="*/ 533956 h 4532507"/>
              <a:gd name="connsiteX1324" fmla="*/ 5286990 w 12146583"/>
              <a:gd name="connsiteY1324" fmla="*/ 525609 h 4532507"/>
              <a:gd name="connsiteX1325" fmla="*/ 5353834 w 12146583"/>
              <a:gd name="connsiteY1325" fmla="*/ 525609 h 4532507"/>
              <a:gd name="connsiteX1326" fmla="*/ 5343548 w 12146583"/>
              <a:gd name="connsiteY1326" fmla="*/ 517275 h 4532507"/>
              <a:gd name="connsiteX1327" fmla="*/ 5358971 w 12146583"/>
              <a:gd name="connsiteY1327" fmla="*/ 517275 h 4532507"/>
              <a:gd name="connsiteX1328" fmla="*/ 5379532 w 12146583"/>
              <a:gd name="connsiteY1328" fmla="*/ 525609 h 4532507"/>
              <a:gd name="connsiteX1329" fmla="*/ 5364109 w 12146583"/>
              <a:gd name="connsiteY1329" fmla="*/ 542304 h 4532507"/>
              <a:gd name="connsiteX1330" fmla="*/ 5405241 w 12146583"/>
              <a:gd name="connsiteY1330" fmla="*/ 542304 h 4532507"/>
              <a:gd name="connsiteX1331" fmla="*/ 5430953 w 12146583"/>
              <a:gd name="connsiteY1331" fmla="*/ 525609 h 4532507"/>
              <a:gd name="connsiteX1332" fmla="*/ 5451513 w 12146583"/>
              <a:gd name="connsiteY1332" fmla="*/ 533956 h 4532507"/>
              <a:gd name="connsiteX1333" fmla="*/ 5513220 w 12146583"/>
              <a:gd name="connsiteY1333" fmla="*/ 525609 h 4532507"/>
              <a:gd name="connsiteX1334" fmla="*/ 5538918 w 12146583"/>
              <a:gd name="connsiteY1334" fmla="*/ 508926 h 4532507"/>
              <a:gd name="connsiteX1335" fmla="*/ 5492647 w 12146583"/>
              <a:gd name="connsiteY1335" fmla="*/ 508926 h 4532507"/>
              <a:gd name="connsiteX1336" fmla="*/ 5508071 w 12146583"/>
              <a:gd name="connsiteY1336" fmla="*/ 500578 h 4532507"/>
              <a:gd name="connsiteX1337" fmla="*/ 5482372 w 12146583"/>
              <a:gd name="connsiteY1337" fmla="*/ 508926 h 4532507"/>
              <a:gd name="connsiteX1338" fmla="*/ 5441238 w 12146583"/>
              <a:gd name="connsiteY1338" fmla="*/ 508926 h 4532507"/>
              <a:gd name="connsiteX1339" fmla="*/ 5446375 w 12146583"/>
              <a:gd name="connsiteY1339" fmla="*/ 492243 h 4532507"/>
              <a:gd name="connsiteX1340" fmla="*/ 5353834 w 12146583"/>
              <a:gd name="connsiteY1340" fmla="*/ 492243 h 4532507"/>
              <a:gd name="connsiteX1341" fmla="*/ 5317837 w 12146583"/>
              <a:gd name="connsiteY1341" fmla="*/ 492243 h 4532507"/>
              <a:gd name="connsiteX1342" fmla="*/ 5297276 w 12146583"/>
              <a:gd name="connsiteY1342" fmla="*/ 500578 h 4532507"/>
              <a:gd name="connsiteX1343" fmla="*/ 5281853 w 12146583"/>
              <a:gd name="connsiteY1343" fmla="*/ 492243 h 4532507"/>
              <a:gd name="connsiteX1344" fmla="*/ 5405241 w 12146583"/>
              <a:gd name="connsiteY1344" fmla="*/ 492243 h 4532507"/>
              <a:gd name="connsiteX1345" fmla="*/ 5472087 w 12146583"/>
              <a:gd name="connsiteY1345" fmla="*/ 483895 h 4532507"/>
              <a:gd name="connsiteX1346" fmla="*/ 5513220 w 12146583"/>
              <a:gd name="connsiteY1346" fmla="*/ 475562 h 4532507"/>
              <a:gd name="connsiteX1347" fmla="*/ 5466949 w 12146583"/>
              <a:gd name="connsiteY1347" fmla="*/ 467214 h 4532507"/>
              <a:gd name="connsiteX1348" fmla="*/ 5549205 w 12146583"/>
              <a:gd name="connsiteY1348" fmla="*/ 467214 h 4532507"/>
              <a:gd name="connsiteX1349" fmla="*/ 5559490 w 12146583"/>
              <a:gd name="connsiteY1349" fmla="*/ 483895 h 4532507"/>
              <a:gd name="connsiteX1350" fmla="*/ 5585202 w 12146583"/>
              <a:gd name="connsiteY1350" fmla="*/ 475562 h 4532507"/>
              <a:gd name="connsiteX1351" fmla="*/ 5739437 w 12146583"/>
              <a:gd name="connsiteY1351" fmla="*/ 467214 h 4532507"/>
              <a:gd name="connsiteX1352" fmla="*/ 5795995 w 12146583"/>
              <a:gd name="connsiteY1352" fmla="*/ 475562 h 4532507"/>
              <a:gd name="connsiteX1353" fmla="*/ 5821705 w 12146583"/>
              <a:gd name="connsiteY1353" fmla="*/ 492243 h 4532507"/>
              <a:gd name="connsiteX1354" fmla="*/ 5816568 w 12146583"/>
              <a:gd name="connsiteY1354" fmla="*/ 475562 h 4532507"/>
              <a:gd name="connsiteX1355" fmla="*/ 5852552 w 12146583"/>
              <a:gd name="connsiteY1355" fmla="*/ 483895 h 4532507"/>
              <a:gd name="connsiteX1356" fmla="*/ 6001652 w 12146583"/>
              <a:gd name="connsiteY1356" fmla="*/ 483895 h 4532507"/>
              <a:gd name="connsiteX1357" fmla="*/ 6109629 w 12146583"/>
              <a:gd name="connsiteY1357" fmla="*/ 467214 h 4532507"/>
              <a:gd name="connsiteX1358" fmla="*/ 6140478 w 12146583"/>
              <a:gd name="connsiteY1358" fmla="*/ 483895 h 4532507"/>
              <a:gd name="connsiteX1359" fmla="*/ 6248456 w 12146583"/>
              <a:gd name="connsiteY1359" fmla="*/ 483895 h 4532507"/>
              <a:gd name="connsiteX1360" fmla="*/ 6248456 w 12146583"/>
              <a:gd name="connsiteY1360" fmla="*/ 492243 h 4532507"/>
              <a:gd name="connsiteX1361" fmla="*/ 6274153 w 12146583"/>
              <a:gd name="connsiteY1361" fmla="*/ 492243 h 4532507"/>
              <a:gd name="connsiteX1362" fmla="*/ 6320424 w 12146583"/>
              <a:gd name="connsiteY1362" fmla="*/ 492243 h 4532507"/>
              <a:gd name="connsiteX1363" fmla="*/ 6294725 w 12146583"/>
              <a:gd name="connsiteY1363" fmla="*/ 508926 h 4532507"/>
              <a:gd name="connsiteX1364" fmla="*/ 6289576 w 12146583"/>
              <a:gd name="connsiteY1364" fmla="*/ 525609 h 4532507"/>
              <a:gd name="connsiteX1365" fmla="*/ 6402691 w 12146583"/>
              <a:gd name="connsiteY1365" fmla="*/ 533956 h 4532507"/>
              <a:gd name="connsiteX1366" fmla="*/ 6376981 w 12146583"/>
              <a:gd name="connsiteY1366" fmla="*/ 517275 h 4532507"/>
              <a:gd name="connsiteX1367" fmla="*/ 6402691 w 12146583"/>
              <a:gd name="connsiteY1367" fmla="*/ 517275 h 4532507"/>
              <a:gd name="connsiteX1368" fmla="*/ 6371844 w 12146583"/>
              <a:gd name="connsiteY1368" fmla="*/ 517275 h 4532507"/>
              <a:gd name="connsiteX1369" fmla="*/ 6351271 w 12146583"/>
              <a:gd name="connsiteY1369" fmla="*/ 508926 h 4532507"/>
              <a:gd name="connsiteX1370" fmla="*/ 6371844 w 12146583"/>
              <a:gd name="connsiteY1370" fmla="*/ 500578 h 4532507"/>
              <a:gd name="connsiteX1371" fmla="*/ 6340997 w 12146583"/>
              <a:gd name="connsiteY1371" fmla="*/ 500578 h 4532507"/>
              <a:gd name="connsiteX1372" fmla="*/ 6474672 w 12146583"/>
              <a:gd name="connsiteY1372" fmla="*/ 483895 h 4532507"/>
              <a:gd name="connsiteX1373" fmla="*/ 6587788 w 12146583"/>
              <a:gd name="connsiteY1373" fmla="*/ 483895 h 4532507"/>
              <a:gd name="connsiteX1374" fmla="*/ 6603211 w 12146583"/>
              <a:gd name="connsiteY1374" fmla="*/ 500578 h 4532507"/>
              <a:gd name="connsiteX1375" fmla="*/ 6546654 w 12146583"/>
              <a:gd name="connsiteY1375" fmla="*/ 508926 h 4532507"/>
              <a:gd name="connsiteX1376" fmla="*/ 6582651 w 12146583"/>
              <a:gd name="connsiteY1376" fmla="*/ 517275 h 4532507"/>
              <a:gd name="connsiteX1377" fmla="*/ 6608361 w 12146583"/>
              <a:gd name="connsiteY1377" fmla="*/ 508926 h 4532507"/>
              <a:gd name="connsiteX1378" fmla="*/ 6577501 w 12146583"/>
              <a:gd name="connsiteY1378" fmla="*/ 525609 h 4532507"/>
              <a:gd name="connsiteX1379" fmla="*/ 6623785 w 12146583"/>
              <a:gd name="connsiteY1379" fmla="*/ 525609 h 4532507"/>
              <a:gd name="connsiteX1380" fmla="*/ 6695766 w 12146583"/>
              <a:gd name="connsiteY1380" fmla="*/ 533956 h 4532507"/>
              <a:gd name="connsiteX1381" fmla="*/ 6639208 w 12146583"/>
              <a:gd name="connsiteY1381" fmla="*/ 542304 h 4532507"/>
              <a:gd name="connsiteX1382" fmla="*/ 6639208 w 12146583"/>
              <a:gd name="connsiteY1382" fmla="*/ 525609 h 4532507"/>
              <a:gd name="connsiteX1383" fmla="*/ 6625707 w 12146583"/>
              <a:gd name="connsiteY1383" fmla="*/ 530832 h 4532507"/>
              <a:gd name="connsiteX1384" fmla="*/ 6608993 w 12146583"/>
              <a:gd name="connsiteY1384" fmla="*/ 531873 h 4532507"/>
              <a:gd name="connsiteX1385" fmla="*/ 6623785 w 12146583"/>
              <a:gd name="connsiteY1385" fmla="*/ 542304 h 4532507"/>
              <a:gd name="connsiteX1386" fmla="*/ 6659125 w 12146583"/>
              <a:gd name="connsiteY1386" fmla="*/ 547513 h 4532507"/>
              <a:gd name="connsiteX1387" fmla="*/ 6731751 w 12146583"/>
              <a:gd name="connsiteY1387" fmla="*/ 542304 h 4532507"/>
              <a:gd name="connsiteX1388" fmla="*/ 6829441 w 12146583"/>
              <a:gd name="connsiteY1388" fmla="*/ 567322 h 4532507"/>
              <a:gd name="connsiteX1389" fmla="*/ 6875713 w 12146583"/>
              <a:gd name="connsiteY1389" fmla="*/ 575670 h 4532507"/>
              <a:gd name="connsiteX1390" fmla="*/ 6901422 w 12146583"/>
              <a:gd name="connsiteY1390" fmla="*/ 575670 h 4532507"/>
              <a:gd name="connsiteX1391" fmla="*/ 6942557 w 12146583"/>
              <a:gd name="connsiteY1391" fmla="*/ 609047 h 4532507"/>
              <a:gd name="connsiteX1392" fmla="*/ 6999102 w 12146583"/>
              <a:gd name="connsiteY1392" fmla="*/ 600699 h 4532507"/>
              <a:gd name="connsiteX1393" fmla="*/ 7029962 w 12146583"/>
              <a:gd name="connsiteY1393" fmla="*/ 609047 h 4532507"/>
              <a:gd name="connsiteX1394" fmla="*/ 7019675 w 12146583"/>
              <a:gd name="connsiteY1394" fmla="*/ 617382 h 4532507"/>
              <a:gd name="connsiteX1395" fmla="*/ 7055659 w 12146583"/>
              <a:gd name="connsiteY1395" fmla="*/ 617382 h 4532507"/>
              <a:gd name="connsiteX1396" fmla="*/ 7071082 w 12146583"/>
              <a:gd name="connsiteY1396" fmla="*/ 625730 h 4532507"/>
              <a:gd name="connsiteX1397" fmla="*/ 7168774 w 12146583"/>
              <a:gd name="connsiteY1397" fmla="*/ 642412 h 4532507"/>
              <a:gd name="connsiteX1398" fmla="*/ 7492695 w 12146583"/>
              <a:gd name="connsiteY1398" fmla="*/ 675791 h 4532507"/>
              <a:gd name="connsiteX1399" fmla="*/ 7477273 w 12146583"/>
              <a:gd name="connsiteY1399" fmla="*/ 692472 h 4532507"/>
              <a:gd name="connsiteX1400" fmla="*/ 7456699 w 12146583"/>
              <a:gd name="connsiteY1400" fmla="*/ 684124 h 4532507"/>
              <a:gd name="connsiteX1401" fmla="*/ 7425852 w 12146583"/>
              <a:gd name="connsiteY1401" fmla="*/ 692472 h 4532507"/>
              <a:gd name="connsiteX1402" fmla="*/ 7487546 w 12146583"/>
              <a:gd name="connsiteY1402" fmla="*/ 700820 h 4532507"/>
              <a:gd name="connsiteX1403" fmla="*/ 7502970 w 12146583"/>
              <a:gd name="connsiteY1403" fmla="*/ 684124 h 4532507"/>
              <a:gd name="connsiteX1404" fmla="*/ 7533817 w 12146583"/>
              <a:gd name="connsiteY1404" fmla="*/ 700820 h 4532507"/>
              <a:gd name="connsiteX1405" fmla="*/ 7538967 w 12146583"/>
              <a:gd name="connsiteY1405" fmla="*/ 709155 h 4532507"/>
              <a:gd name="connsiteX1406" fmla="*/ 7544104 w 12146583"/>
              <a:gd name="connsiteY1406" fmla="*/ 700820 h 4532507"/>
              <a:gd name="connsiteX1407" fmla="*/ 7590374 w 12146583"/>
              <a:gd name="connsiteY1407" fmla="*/ 725851 h 4532507"/>
              <a:gd name="connsiteX1408" fmla="*/ 7569814 w 12146583"/>
              <a:gd name="connsiteY1408" fmla="*/ 717503 h 4532507"/>
              <a:gd name="connsiteX1409" fmla="*/ 7621222 w 12146583"/>
              <a:gd name="connsiteY1409" fmla="*/ 717503 h 4532507"/>
              <a:gd name="connsiteX1410" fmla="*/ 7677779 w 12146583"/>
              <a:gd name="connsiteY1410" fmla="*/ 709155 h 4532507"/>
              <a:gd name="connsiteX1411" fmla="*/ 7672642 w 12146583"/>
              <a:gd name="connsiteY1411" fmla="*/ 717503 h 4532507"/>
              <a:gd name="connsiteX1412" fmla="*/ 7754910 w 12146583"/>
              <a:gd name="connsiteY1412" fmla="*/ 734185 h 4532507"/>
              <a:gd name="connsiteX1413" fmla="*/ 7727276 w 12146583"/>
              <a:gd name="connsiteY1413" fmla="*/ 734185 h 4532507"/>
              <a:gd name="connsiteX1414" fmla="*/ 7734350 w 12146583"/>
              <a:gd name="connsiteY1414" fmla="*/ 750881 h 4532507"/>
              <a:gd name="connsiteX1415" fmla="*/ 7780607 w 12146583"/>
              <a:gd name="connsiteY1415" fmla="*/ 750881 h 4532507"/>
              <a:gd name="connsiteX1416" fmla="*/ 7765184 w 12146583"/>
              <a:gd name="connsiteY1416" fmla="*/ 767564 h 4532507"/>
              <a:gd name="connsiteX1417" fmla="*/ 7811467 w 12146583"/>
              <a:gd name="connsiteY1417" fmla="*/ 792593 h 4532507"/>
              <a:gd name="connsiteX1418" fmla="*/ 7801181 w 12146583"/>
              <a:gd name="connsiteY1418" fmla="*/ 784245 h 4532507"/>
              <a:gd name="connsiteX1419" fmla="*/ 7837165 w 12146583"/>
              <a:gd name="connsiteY1419" fmla="*/ 775897 h 4532507"/>
              <a:gd name="connsiteX1420" fmla="*/ 7878299 w 12146583"/>
              <a:gd name="connsiteY1420" fmla="*/ 792593 h 4532507"/>
              <a:gd name="connsiteX1421" fmla="*/ 7821755 w 12146583"/>
              <a:gd name="connsiteY1421" fmla="*/ 792593 h 4532507"/>
              <a:gd name="connsiteX1422" fmla="*/ 7847451 w 12146583"/>
              <a:gd name="connsiteY1422" fmla="*/ 809276 h 4532507"/>
              <a:gd name="connsiteX1423" fmla="*/ 7806318 w 12146583"/>
              <a:gd name="connsiteY1423" fmla="*/ 809276 h 4532507"/>
              <a:gd name="connsiteX1424" fmla="*/ 7857738 w 12146583"/>
              <a:gd name="connsiteY1424" fmla="*/ 834306 h 4532507"/>
              <a:gd name="connsiteX1425" fmla="*/ 7919434 w 12146583"/>
              <a:gd name="connsiteY1425" fmla="*/ 834306 h 4532507"/>
              <a:gd name="connsiteX1426" fmla="*/ 7924569 w 12146583"/>
              <a:gd name="connsiteY1426" fmla="*/ 842654 h 4532507"/>
              <a:gd name="connsiteX1427" fmla="*/ 7950281 w 12146583"/>
              <a:gd name="connsiteY1427" fmla="*/ 850989 h 4532507"/>
              <a:gd name="connsiteX1428" fmla="*/ 7955430 w 12146583"/>
              <a:gd name="connsiteY1428" fmla="*/ 842654 h 4532507"/>
              <a:gd name="connsiteX1429" fmla="*/ 7986277 w 12146583"/>
              <a:gd name="connsiteY1429" fmla="*/ 850989 h 4532507"/>
              <a:gd name="connsiteX1430" fmla="*/ 7996564 w 12146583"/>
              <a:gd name="connsiteY1430" fmla="*/ 867670 h 4532507"/>
              <a:gd name="connsiteX1431" fmla="*/ 8130239 w 12146583"/>
              <a:gd name="connsiteY1431" fmla="*/ 892714 h 4532507"/>
              <a:gd name="connsiteX1432" fmla="*/ 8135377 w 12146583"/>
              <a:gd name="connsiteY1432" fmla="*/ 909397 h 4532507"/>
              <a:gd name="connsiteX1433" fmla="*/ 8176511 w 12146583"/>
              <a:gd name="connsiteY1433" fmla="*/ 901049 h 4532507"/>
              <a:gd name="connsiteX1434" fmla="*/ 8238205 w 12146583"/>
              <a:gd name="connsiteY1434" fmla="*/ 934427 h 4532507"/>
              <a:gd name="connsiteX1435" fmla="*/ 8305049 w 12146583"/>
              <a:gd name="connsiteY1435" fmla="*/ 951110 h 4532507"/>
              <a:gd name="connsiteX1436" fmla="*/ 8310186 w 12146583"/>
              <a:gd name="connsiteY1436" fmla="*/ 934427 h 4532507"/>
              <a:gd name="connsiteX1437" fmla="*/ 8479859 w 12146583"/>
              <a:gd name="connsiteY1437" fmla="*/ 976139 h 4532507"/>
              <a:gd name="connsiteX1438" fmla="*/ 8541553 w 12146583"/>
              <a:gd name="connsiteY1438" fmla="*/ 976139 h 4532507"/>
              <a:gd name="connsiteX1439" fmla="*/ 8556988 w 12146583"/>
              <a:gd name="connsiteY1439" fmla="*/ 992822 h 4532507"/>
              <a:gd name="connsiteX1440" fmla="*/ 8387316 w 12146583"/>
              <a:gd name="connsiteY1440" fmla="*/ 976139 h 4532507"/>
              <a:gd name="connsiteX1441" fmla="*/ 8413014 w 12146583"/>
              <a:gd name="connsiteY1441" fmla="*/ 1009505 h 4532507"/>
              <a:gd name="connsiteX1442" fmla="*/ 8094243 w 12146583"/>
              <a:gd name="connsiteY1442" fmla="*/ 976139 h 4532507"/>
              <a:gd name="connsiteX1443" fmla="*/ 7744623 w 12146583"/>
              <a:gd name="connsiteY1443" fmla="*/ 967791 h 4532507"/>
              <a:gd name="connsiteX1444" fmla="*/ 7502970 w 12146583"/>
              <a:gd name="connsiteY1444" fmla="*/ 942762 h 4532507"/>
              <a:gd name="connsiteX1445" fmla="*/ 7580101 w 12146583"/>
              <a:gd name="connsiteY1445" fmla="*/ 959458 h 4532507"/>
              <a:gd name="connsiteX1446" fmla="*/ 7662356 w 12146583"/>
              <a:gd name="connsiteY1446" fmla="*/ 976139 h 4532507"/>
              <a:gd name="connsiteX1447" fmla="*/ 7652082 w 12146583"/>
              <a:gd name="connsiteY1447" fmla="*/ 992822 h 4532507"/>
              <a:gd name="connsiteX1448" fmla="*/ 7729200 w 12146583"/>
              <a:gd name="connsiteY1448" fmla="*/ 1034535 h 4532507"/>
              <a:gd name="connsiteX1449" fmla="*/ 7883449 w 12146583"/>
              <a:gd name="connsiteY1449" fmla="*/ 1076247 h 4532507"/>
              <a:gd name="connsiteX1450" fmla="*/ 7909147 w 12146583"/>
              <a:gd name="connsiteY1450" fmla="*/ 1076247 h 4532507"/>
              <a:gd name="connsiteX1451" fmla="*/ 7914296 w 12146583"/>
              <a:gd name="connsiteY1451" fmla="*/ 1084595 h 4532507"/>
              <a:gd name="connsiteX1452" fmla="*/ 7955430 w 12146583"/>
              <a:gd name="connsiteY1452" fmla="*/ 1092943 h 4532507"/>
              <a:gd name="connsiteX1453" fmla="*/ 8017124 w 12146583"/>
              <a:gd name="connsiteY1453" fmla="*/ 1101278 h 4532507"/>
              <a:gd name="connsiteX1454" fmla="*/ 8166224 w 12146583"/>
              <a:gd name="connsiteY1454" fmla="*/ 1134656 h 4532507"/>
              <a:gd name="connsiteX1455" fmla="*/ 8171373 w 12146583"/>
              <a:gd name="connsiteY1455" fmla="*/ 1151339 h 4532507"/>
              <a:gd name="connsiteX1456" fmla="*/ 8233068 w 12146583"/>
              <a:gd name="connsiteY1456" fmla="*/ 1159687 h 4532507"/>
              <a:gd name="connsiteX1457" fmla="*/ 8479859 w 12146583"/>
              <a:gd name="connsiteY1457" fmla="*/ 1193051 h 4532507"/>
              <a:gd name="connsiteX1458" fmla="*/ 8495282 w 12146583"/>
              <a:gd name="connsiteY1458" fmla="*/ 1201399 h 4532507"/>
              <a:gd name="connsiteX1459" fmla="*/ 8639244 w 12146583"/>
              <a:gd name="connsiteY1459" fmla="*/ 1218080 h 4532507"/>
              <a:gd name="connsiteX1460" fmla="*/ 8659818 w 12146583"/>
              <a:gd name="connsiteY1460" fmla="*/ 1201399 h 4532507"/>
              <a:gd name="connsiteX1461" fmla="*/ 8670091 w 12146583"/>
              <a:gd name="connsiteY1461" fmla="*/ 1209747 h 4532507"/>
              <a:gd name="connsiteX1462" fmla="*/ 8670091 w 12146583"/>
              <a:gd name="connsiteY1462" fmla="*/ 1193051 h 4532507"/>
              <a:gd name="connsiteX1463" fmla="*/ 8690665 w 12146583"/>
              <a:gd name="connsiteY1463" fmla="*/ 1201399 h 4532507"/>
              <a:gd name="connsiteX1464" fmla="*/ 8731799 w 12146583"/>
              <a:gd name="connsiteY1464" fmla="*/ 1201399 h 4532507"/>
              <a:gd name="connsiteX1465" fmla="*/ 8834627 w 12146583"/>
              <a:gd name="connsiteY1465" fmla="*/ 1168020 h 4532507"/>
              <a:gd name="connsiteX1466" fmla="*/ 8973440 w 12146583"/>
              <a:gd name="connsiteY1466" fmla="*/ 1142990 h 4532507"/>
              <a:gd name="connsiteX1467" fmla="*/ 9004288 w 12146583"/>
              <a:gd name="connsiteY1467" fmla="*/ 1151339 h 4532507"/>
              <a:gd name="connsiteX1468" fmla="*/ 8983727 w 12146583"/>
              <a:gd name="connsiteY1468" fmla="*/ 1117973 h 4532507"/>
              <a:gd name="connsiteX1469" fmla="*/ 9035135 w 12146583"/>
              <a:gd name="connsiteY1469" fmla="*/ 1117973 h 4532507"/>
              <a:gd name="connsiteX1470" fmla="*/ 9065995 w 12146583"/>
              <a:gd name="connsiteY1470" fmla="*/ 1109626 h 4532507"/>
              <a:gd name="connsiteX1471" fmla="*/ 9014574 w 12146583"/>
              <a:gd name="connsiteY1471" fmla="*/ 1101278 h 4532507"/>
              <a:gd name="connsiteX1472" fmla="*/ 9117402 w 12146583"/>
              <a:gd name="connsiteY1472" fmla="*/ 1109626 h 4532507"/>
              <a:gd name="connsiteX1473" fmla="*/ 9137976 w 12146583"/>
              <a:gd name="connsiteY1473" fmla="*/ 1101278 h 4532507"/>
              <a:gd name="connsiteX1474" fmla="*/ 9137976 w 12146583"/>
              <a:gd name="connsiteY1474" fmla="*/ 1126307 h 4532507"/>
              <a:gd name="connsiteX1475" fmla="*/ 9179097 w 12146583"/>
              <a:gd name="connsiteY1475" fmla="*/ 1126307 h 4532507"/>
              <a:gd name="connsiteX1476" fmla="*/ 9204807 w 12146583"/>
              <a:gd name="connsiteY1476" fmla="*/ 1126307 h 4532507"/>
              <a:gd name="connsiteX1477" fmla="*/ 9266501 w 12146583"/>
              <a:gd name="connsiteY1477" fmla="*/ 1168020 h 4532507"/>
              <a:gd name="connsiteX1478" fmla="*/ 9194532 w 12146583"/>
              <a:gd name="connsiteY1478" fmla="*/ 1151339 h 4532507"/>
              <a:gd name="connsiteX1479" fmla="*/ 9225381 w 12146583"/>
              <a:gd name="connsiteY1479" fmla="*/ 1151339 h 4532507"/>
              <a:gd name="connsiteX1480" fmla="*/ 9168823 w 12146583"/>
              <a:gd name="connsiteY1480" fmla="*/ 1142990 h 4532507"/>
              <a:gd name="connsiteX1481" fmla="*/ 9055708 w 12146583"/>
              <a:gd name="connsiteY1481" fmla="*/ 1126307 h 4532507"/>
              <a:gd name="connsiteX1482" fmla="*/ 9148250 w 12146583"/>
              <a:gd name="connsiteY1482" fmla="*/ 1168020 h 4532507"/>
              <a:gd name="connsiteX1483" fmla="*/ 9122551 w 12146583"/>
              <a:gd name="connsiteY1483" fmla="*/ 1159687 h 4532507"/>
              <a:gd name="connsiteX1484" fmla="*/ 9143113 w 12146583"/>
              <a:gd name="connsiteY1484" fmla="*/ 1151339 h 4532507"/>
              <a:gd name="connsiteX1485" fmla="*/ 9194532 w 12146583"/>
              <a:gd name="connsiteY1485" fmla="*/ 1159687 h 4532507"/>
              <a:gd name="connsiteX1486" fmla="*/ 9194532 w 12146583"/>
              <a:gd name="connsiteY1486" fmla="*/ 1184716 h 4532507"/>
              <a:gd name="connsiteX1487" fmla="*/ 9240804 w 12146583"/>
              <a:gd name="connsiteY1487" fmla="*/ 1201399 h 4532507"/>
              <a:gd name="connsiteX1488" fmla="*/ 9204807 w 12146583"/>
              <a:gd name="connsiteY1488" fmla="*/ 1193051 h 4532507"/>
              <a:gd name="connsiteX1489" fmla="*/ 9204807 w 12146583"/>
              <a:gd name="connsiteY1489" fmla="*/ 1209747 h 4532507"/>
              <a:gd name="connsiteX1490" fmla="*/ 9261365 w 12146583"/>
              <a:gd name="connsiteY1490" fmla="*/ 1218080 h 4532507"/>
              <a:gd name="connsiteX1491" fmla="*/ 9256228 w 12146583"/>
              <a:gd name="connsiteY1491" fmla="*/ 1226428 h 4532507"/>
              <a:gd name="connsiteX1492" fmla="*/ 9281938 w 12146583"/>
              <a:gd name="connsiteY1492" fmla="*/ 1234777 h 4532507"/>
              <a:gd name="connsiteX1493" fmla="*/ 9266501 w 12146583"/>
              <a:gd name="connsiteY1493" fmla="*/ 1218080 h 4532507"/>
              <a:gd name="connsiteX1494" fmla="*/ 9364130 w 12146583"/>
              <a:gd name="connsiteY1494" fmla="*/ 1251460 h 4532507"/>
              <a:gd name="connsiteX1495" fmla="*/ 9348769 w 12146583"/>
              <a:gd name="connsiteY1495" fmla="*/ 1251460 h 4532507"/>
              <a:gd name="connsiteX1496" fmla="*/ 9405264 w 12146583"/>
              <a:gd name="connsiteY1496" fmla="*/ 1259793 h 4532507"/>
              <a:gd name="connsiteX1497" fmla="*/ 9646917 w 12146583"/>
              <a:gd name="connsiteY1497" fmla="*/ 1334884 h 4532507"/>
              <a:gd name="connsiteX1498" fmla="*/ 9636631 w 12146583"/>
              <a:gd name="connsiteY1498" fmla="*/ 1343233 h 4532507"/>
              <a:gd name="connsiteX1499" fmla="*/ 9662341 w 12146583"/>
              <a:gd name="connsiteY1499" fmla="*/ 1318201 h 4532507"/>
              <a:gd name="connsiteX1500" fmla="*/ 9688051 w 12146583"/>
              <a:gd name="connsiteY1500" fmla="*/ 1326536 h 4532507"/>
              <a:gd name="connsiteX1501" fmla="*/ 9688051 w 12146583"/>
              <a:gd name="connsiteY1501" fmla="*/ 1309853 h 4532507"/>
              <a:gd name="connsiteX1502" fmla="*/ 9718899 w 12146583"/>
              <a:gd name="connsiteY1502" fmla="*/ 1301520 h 4532507"/>
              <a:gd name="connsiteX1503" fmla="*/ 9703475 w 12146583"/>
              <a:gd name="connsiteY1503" fmla="*/ 1268141 h 4532507"/>
              <a:gd name="connsiteX1504" fmla="*/ 9682901 w 12146583"/>
              <a:gd name="connsiteY1504" fmla="*/ 1268141 h 4532507"/>
              <a:gd name="connsiteX1505" fmla="*/ 9682901 w 12146583"/>
              <a:gd name="connsiteY1505" fmla="*/ 1251460 h 4532507"/>
              <a:gd name="connsiteX1506" fmla="*/ 9616070 w 12146583"/>
              <a:gd name="connsiteY1506" fmla="*/ 1251460 h 4532507"/>
              <a:gd name="connsiteX1507" fmla="*/ 9641769 w 12146583"/>
              <a:gd name="connsiteY1507" fmla="*/ 1243111 h 4532507"/>
              <a:gd name="connsiteX1508" fmla="*/ 9472108 w 12146583"/>
              <a:gd name="connsiteY1508" fmla="*/ 1168020 h 4532507"/>
              <a:gd name="connsiteX1509" fmla="*/ 9400114 w 12146583"/>
              <a:gd name="connsiteY1509" fmla="*/ 1151339 h 4532507"/>
              <a:gd name="connsiteX1510" fmla="*/ 9420687 w 12146583"/>
              <a:gd name="connsiteY1510" fmla="*/ 1159687 h 4532507"/>
              <a:gd name="connsiteX1511" fmla="*/ 9364130 w 12146583"/>
              <a:gd name="connsiteY1511" fmla="*/ 1142990 h 4532507"/>
              <a:gd name="connsiteX1512" fmla="*/ 9333345 w 12146583"/>
              <a:gd name="connsiteY1512" fmla="*/ 1142990 h 4532507"/>
              <a:gd name="connsiteX1513" fmla="*/ 9297361 w 12146583"/>
              <a:gd name="connsiteY1513" fmla="*/ 1134656 h 4532507"/>
              <a:gd name="connsiteX1514" fmla="*/ 9323059 w 12146583"/>
              <a:gd name="connsiteY1514" fmla="*/ 1134656 h 4532507"/>
              <a:gd name="connsiteX1515" fmla="*/ 9297361 w 12146583"/>
              <a:gd name="connsiteY1515" fmla="*/ 1117973 h 4532507"/>
              <a:gd name="connsiteX1516" fmla="*/ 9276788 w 12146583"/>
              <a:gd name="connsiteY1516" fmla="*/ 1126307 h 4532507"/>
              <a:gd name="connsiteX1517" fmla="*/ 9302498 w 12146583"/>
              <a:gd name="connsiteY1517" fmla="*/ 1126307 h 4532507"/>
              <a:gd name="connsiteX1518" fmla="*/ 9271651 w 12146583"/>
              <a:gd name="connsiteY1518" fmla="*/ 1134656 h 4532507"/>
              <a:gd name="connsiteX1519" fmla="*/ 9317922 w 12146583"/>
              <a:gd name="connsiteY1519" fmla="*/ 1109626 h 4532507"/>
              <a:gd name="connsiteX1520" fmla="*/ 9358992 w 12146583"/>
              <a:gd name="connsiteY1520" fmla="*/ 1126307 h 4532507"/>
              <a:gd name="connsiteX1521" fmla="*/ 9358992 w 12146583"/>
              <a:gd name="connsiteY1521" fmla="*/ 1109626 h 4532507"/>
              <a:gd name="connsiteX1522" fmla="*/ 9389839 w 12146583"/>
              <a:gd name="connsiteY1522" fmla="*/ 1117973 h 4532507"/>
              <a:gd name="connsiteX1523" fmla="*/ 9374417 w 12146583"/>
              <a:gd name="connsiteY1523" fmla="*/ 1101278 h 4532507"/>
              <a:gd name="connsiteX1524" fmla="*/ 9436111 w 12146583"/>
              <a:gd name="connsiteY1524" fmla="*/ 1109626 h 4532507"/>
              <a:gd name="connsiteX1525" fmla="*/ 9549226 w 12146583"/>
              <a:gd name="connsiteY1525" fmla="*/ 1134656 h 4532507"/>
              <a:gd name="connsiteX1526" fmla="*/ 9564649 w 12146583"/>
              <a:gd name="connsiteY1526" fmla="*/ 1142990 h 4532507"/>
              <a:gd name="connsiteX1527" fmla="*/ 9636631 w 12146583"/>
              <a:gd name="connsiteY1527" fmla="*/ 1159687 h 4532507"/>
              <a:gd name="connsiteX1528" fmla="*/ 9492669 w 12146583"/>
              <a:gd name="connsiteY1528" fmla="*/ 1126307 h 4532507"/>
              <a:gd name="connsiteX1529" fmla="*/ 9544076 w 12146583"/>
              <a:gd name="connsiteY1529" fmla="*/ 1159687 h 4532507"/>
              <a:gd name="connsiteX1530" fmla="*/ 9569786 w 12146583"/>
              <a:gd name="connsiteY1530" fmla="*/ 1159687 h 4532507"/>
              <a:gd name="connsiteX1531" fmla="*/ 9569786 w 12146583"/>
              <a:gd name="connsiteY1531" fmla="*/ 1184716 h 4532507"/>
              <a:gd name="connsiteX1532" fmla="*/ 9597584 w 12146583"/>
              <a:gd name="connsiteY1532" fmla="*/ 1179074 h 4532507"/>
              <a:gd name="connsiteX1533" fmla="*/ 9641769 w 12146583"/>
              <a:gd name="connsiteY1533" fmla="*/ 1184716 h 4532507"/>
              <a:gd name="connsiteX1534" fmla="*/ 9616070 w 12146583"/>
              <a:gd name="connsiteY1534" fmla="*/ 1168020 h 4532507"/>
              <a:gd name="connsiteX1535" fmla="*/ 9662341 w 12146583"/>
              <a:gd name="connsiteY1535" fmla="*/ 1176368 h 4532507"/>
              <a:gd name="connsiteX1536" fmla="*/ 9657191 w 12146583"/>
              <a:gd name="connsiteY1536" fmla="*/ 1159687 h 4532507"/>
              <a:gd name="connsiteX1537" fmla="*/ 9749746 w 12146583"/>
              <a:gd name="connsiteY1537" fmla="*/ 1168020 h 4532507"/>
              <a:gd name="connsiteX1538" fmla="*/ 9724035 w 12146583"/>
              <a:gd name="connsiteY1538" fmla="*/ 1142990 h 4532507"/>
              <a:gd name="connsiteX1539" fmla="*/ 9806303 w 12146583"/>
              <a:gd name="connsiteY1539" fmla="*/ 1176368 h 4532507"/>
              <a:gd name="connsiteX1540" fmla="*/ 9765169 w 12146583"/>
              <a:gd name="connsiteY1540" fmla="*/ 1176368 h 4532507"/>
              <a:gd name="connsiteX1541" fmla="*/ 9811440 w 12146583"/>
              <a:gd name="connsiteY1541" fmla="*/ 1184716 h 4532507"/>
              <a:gd name="connsiteX1542" fmla="*/ 9821726 w 12146583"/>
              <a:gd name="connsiteY1542" fmla="*/ 1201399 h 4532507"/>
              <a:gd name="connsiteX1543" fmla="*/ 9826863 w 12146583"/>
              <a:gd name="connsiteY1543" fmla="*/ 1193051 h 4532507"/>
              <a:gd name="connsiteX1544" fmla="*/ 9842287 w 12146583"/>
              <a:gd name="connsiteY1544" fmla="*/ 1209747 h 4532507"/>
              <a:gd name="connsiteX1545" fmla="*/ 9857724 w 12146583"/>
              <a:gd name="connsiteY1545" fmla="*/ 1201399 h 4532507"/>
              <a:gd name="connsiteX1546" fmla="*/ 9837150 w 12146583"/>
              <a:gd name="connsiteY1546" fmla="*/ 1193051 h 4532507"/>
              <a:gd name="connsiteX1547" fmla="*/ 9893709 w 12146583"/>
              <a:gd name="connsiteY1547" fmla="*/ 1201399 h 4532507"/>
              <a:gd name="connsiteX1548" fmla="*/ 9903349 w 12146583"/>
              <a:gd name="connsiteY1548" fmla="*/ 1215997 h 4532507"/>
              <a:gd name="connsiteX1549" fmla="*/ 9910089 w 12146583"/>
              <a:gd name="connsiteY1549" fmla="*/ 1216659 h 4532507"/>
              <a:gd name="connsiteX1550" fmla="*/ 9910081 w 12146583"/>
              <a:gd name="connsiteY1550" fmla="*/ 1216660 h 4532507"/>
              <a:gd name="connsiteX1551" fmla="*/ 9924556 w 12146583"/>
              <a:gd name="connsiteY1551" fmla="*/ 1218080 h 4532507"/>
              <a:gd name="connsiteX1552" fmla="*/ 9910089 w 12146583"/>
              <a:gd name="connsiteY1552" fmla="*/ 1216659 h 4532507"/>
              <a:gd name="connsiteX1553" fmla="*/ 9935602 w 12146583"/>
              <a:gd name="connsiteY1553" fmla="*/ 1213736 h 4532507"/>
              <a:gd name="connsiteX1554" fmla="*/ 9965688 w 12146583"/>
              <a:gd name="connsiteY1554" fmla="*/ 1209747 h 4532507"/>
              <a:gd name="connsiteX1555" fmla="*/ 9945128 w 12146583"/>
              <a:gd name="connsiteY1555" fmla="*/ 1184716 h 4532507"/>
              <a:gd name="connsiteX1556" fmla="*/ 9950265 w 12146583"/>
              <a:gd name="connsiteY1556" fmla="*/ 1201399 h 4532507"/>
              <a:gd name="connsiteX1557" fmla="*/ 9883421 w 12146583"/>
              <a:gd name="connsiteY1557" fmla="*/ 1193051 h 4532507"/>
              <a:gd name="connsiteX1558" fmla="*/ 9862861 w 12146583"/>
              <a:gd name="connsiteY1558" fmla="*/ 1159687 h 4532507"/>
              <a:gd name="connsiteX1559" fmla="*/ 9873134 w 12146583"/>
              <a:gd name="connsiteY1559" fmla="*/ 1142990 h 4532507"/>
              <a:gd name="connsiteX1560" fmla="*/ 9862861 w 12146583"/>
              <a:gd name="connsiteY1560" fmla="*/ 1134656 h 4532507"/>
              <a:gd name="connsiteX1561" fmla="*/ 9837150 w 12146583"/>
              <a:gd name="connsiteY1561" fmla="*/ 1126307 h 4532507"/>
              <a:gd name="connsiteX1562" fmla="*/ 9796016 w 12146583"/>
              <a:gd name="connsiteY1562" fmla="*/ 1092943 h 4532507"/>
              <a:gd name="connsiteX1563" fmla="*/ 9806303 w 12146583"/>
              <a:gd name="connsiteY1563" fmla="*/ 1117973 h 4532507"/>
              <a:gd name="connsiteX1564" fmla="*/ 9780593 w 12146583"/>
              <a:gd name="connsiteY1564" fmla="*/ 1101278 h 4532507"/>
              <a:gd name="connsiteX1565" fmla="*/ 9826863 w 12146583"/>
              <a:gd name="connsiteY1565" fmla="*/ 1142990 h 4532507"/>
              <a:gd name="connsiteX1566" fmla="*/ 9785731 w 12146583"/>
              <a:gd name="connsiteY1566" fmla="*/ 1126307 h 4532507"/>
              <a:gd name="connsiteX1567" fmla="*/ 9744609 w 12146583"/>
              <a:gd name="connsiteY1567" fmla="*/ 1092943 h 4532507"/>
              <a:gd name="connsiteX1568" fmla="*/ 9770306 w 12146583"/>
              <a:gd name="connsiteY1568" fmla="*/ 1101278 h 4532507"/>
              <a:gd name="connsiteX1569" fmla="*/ 9780593 w 12146583"/>
              <a:gd name="connsiteY1569" fmla="*/ 1092943 h 4532507"/>
              <a:gd name="connsiteX1570" fmla="*/ 9775456 w 12146583"/>
              <a:gd name="connsiteY1570" fmla="*/ 1076247 h 4532507"/>
              <a:gd name="connsiteX1571" fmla="*/ 9883421 w 12146583"/>
              <a:gd name="connsiteY1571" fmla="*/ 1084595 h 4532507"/>
              <a:gd name="connsiteX1572" fmla="*/ 9790879 w 12146583"/>
              <a:gd name="connsiteY1572" fmla="*/ 1067912 h 4532507"/>
              <a:gd name="connsiteX1573" fmla="*/ 9790879 w 12146583"/>
              <a:gd name="connsiteY1573" fmla="*/ 1042883 h 4532507"/>
              <a:gd name="connsiteX1574" fmla="*/ 9760032 w 12146583"/>
              <a:gd name="connsiteY1574" fmla="*/ 1034535 h 4532507"/>
              <a:gd name="connsiteX1575" fmla="*/ 9749746 w 12146583"/>
              <a:gd name="connsiteY1575" fmla="*/ 1034535 h 4532507"/>
              <a:gd name="connsiteX1576" fmla="*/ 9816578 w 12146583"/>
              <a:gd name="connsiteY1576" fmla="*/ 1034535 h 4532507"/>
              <a:gd name="connsiteX1577" fmla="*/ 9837150 w 12146583"/>
              <a:gd name="connsiteY1577" fmla="*/ 1026200 h 4532507"/>
              <a:gd name="connsiteX1578" fmla="*/ 9929693 w 12146583"/>
              <a:gd name="connsiteY1578" fmla="*/ 1076247 h 4532507"/>
              <a:gd name="connsiteX1579" fmla="*/ 9914281 w 12146583"/>
              <a:gd name="connsiteY1579" fmla="*/ 1084595 h 4532507"/>
              <a:gd name="connsiteX1580" fmla="*/ 9955403 w 12146583"/>
              <a:gd name="connsiteY1580" fmla="*/ 1109626 h 4532507"/>
              <a:gd name="connsiteX1581" fmla="*/ 9975977 w 12146583"/>
              <a:gd name="connsiteY1581" fmla="*/ 1092943 h 4532507"/>
              <a:gd name="connsiteX1582" fmla="*/ 9986262 w 12146583"/>
              <a:gd name="connsiteY1582" fmla="*/ 1117973 h 4532507"/>
              <a:gd name="connsiteX1583" fmla="*/ 10022246 w 12146583"/>
              <a:gd name="connsiteY1583" fmla="*/ 1142990 h 4532507"/>
              <a:gd name="connsiteX1584" fmla="*/ 10032533 w 12146583"/>
              <a:gd name="connsiteY1584" fmla="*/ 1134656 h 4532507"/>
              <a:gd name="connsiteX1585" fmla="*/ 10114801 w 12146583"/>
              <a:gd name="connsiteY1585" fmla="*/ 1168020 h 4532507"/>
              <a:gd name="connsiteX1586" fmla="*/ 10140499 w 12146583"/>
              <a:gd name="connsiteY1586" fmla="*/ 1201399 h 4532507"/>
              <a:gd name="connsiteX1587" fmla="*/ 10119939 w 12146583"/>
              <a:gd name="connsiteY1587" fmla="*/ 1193051 h 4532507"/>
              <a:gd name="connsiteX1588" fmla="*/ 10130224 w 12146583"/>
              <a:gd name="connsiteY1588" fmla="*/ 1209747 h 4532507"/>
              <a:gd name="connsiteX1589" fmla="*/ 10161071 w 12146583"/>
              <a:gd name="connsiteY1589" fmla="*/ 1218080 h 4532507"/>
              <a:gd name="connsiteX1590" fmla="*/ 10222767 w 12146583"/>
              <a:gd name="connsiteY1590" fmla="*/ 1243111 h 4532507"/>
              <a:gd name="connsiteX1591" fmla="*/ 10197056 w 12146583"/>
              <a:gd name="connsiteY1591" fmla="*/ 1251460 h 4532507"/>
              <a:gd name="connsiteX1592" fmla="*/ 10212480 w 12146583"/>
              <a:gd name="connsiteY1592" fmla="*/ 1259793 h 4532507"/>
              <a:gd name="connsiteX1593" fmla="*/ 10197056 w 12146583"/>
              <a:gd name="connsiteY1593" fmla="*/ 1259793 h 4532507"/>
              <a:gd name="connsiteX1594" fmla="*/ 10227903 w 12146583"/>
              <a:gd name="connsiteY1594" fmla="*/ 1268141 h 4532507"/>
              <a:gd name="connsiteX1595" fmla="*/ 10269038 w 12146583"/>
              <a:gd name="connsiteY1595" fmla="*/ 1243111 h 4532507"/>
              <a:gd name="connsiteX1596" fmla="*/ 10310171 w 12146583"/>
              <a:gd name="connsiteY1596" fmla="*/ 1259793 h 4532507"/>
              <a:gd name="connsiteX1597" fmla="*/ 10325595 w 12146583"/>
              <a:gd name="connsiteY1597" fmla="*/ 1243111 h 4532507"/>
              <a:gd name="connsiteX1598" fmla="*/ 10351306 w 12146583"/>
              <a:gd name="connsiteY1598" fmla="*/ 1209747 h 4532507"/>
              <a:gd name="connsiteX1599" fmla="*/ 10337565 w 12146583"/>
              <a:gd name="connsiteY1599" fmla="*/ 1199409 h 4532507"/>
              <a:gd name="connsiteX1600" fmla="*/ 10346169 w 12146583"/>
              <a:gd name="connsiteY1600" fmla="*/ 1184716 h 4532507"/>
              <a:gd name="connsiteX1601" fmla="*/ 10315322 w 12146583"/>
              <a:gd name="connsiteY1601" fmla="*/ 1168020 h 4532507"/>
              <a:gd name="connsiteX1602" fmla="*/ 10243339 w 12146583"/>
              <a:gd name="connsiteY1602" fmla="*/ 1159687 h 4532507"/>
              <a:gd name="connsiteX1603" fmla="*/ 10176495 w 12146583"/>
              <a:gd name="connsiteY1603" fmla="*/ 1151339 h 4532507"/>
              <a:gd name="connsiteX1604" fmla="*/ 10191918 w 12146583"/>
              <a:gd name="connsiteY1604" fmla="*/ 1134656 h 4532507"/>
              <a:gd name="connsiteX1605" fmla="*/ 10217630 w 12146583"/>
              <a:gd name="connsiteY1605" fmla="*/ 1142990 h 4532507"/>
              <a:gd name="connsiteX1606" fmla="*/ 10227903 w 12146583"/>
              <a:gd name="connsiteY1606" fmla="*/ 1142990 h 4532507"/>
              <a:gd name="connsiteX1607" fmla="*/ 10212480 w 12146583"/>
              <a:gd name="connsiteY1607" fmla="*/ 1126307 h 4532507"/>
              <a:gd name="connsiteX1608" fmla="*/ 10171358 w 12146583"/>
              <a:gd name="connsiteY1608" fmla="*/ 1109626 h 4532507"/>
              <a:gd name="connsiteX1609" fmla="*/ 10197056 w 12146583"/>
              <a:gd name="connsiteY1609" fmla="*/ 1109626 h 4532507"/>
              <a:gd name="connsiteX1610" fmla="*/ 10211911 w 12146583"/>
              <a:gd name="connsiteY1610" fmla="*/ 1118893 h 4532507"/>
              <a:gd name="connsiteX1611" fmla="*/ 10248477 w 12146583"/>
              <a:gd name="connsiteY1611" fmla="*/ 1126307 h 4532507"/>
              <a:gd name="connsiteX1612" fmla="*/ 10243339 w 12146583"/>
              <a:gd name="connsiteY1612" fmla="*/ 1117973 h 4532507"/>
              <a:gd name="connsiteX1613" fmla="*/ 10269038 w 12146583"/>
              <a:gd name="connsiteY1613" fmla="*/ 1134656 h 4532507"/>
              <a:gd name="connsiteX1614" fmla="*/ 10279324 w 12146583"/>
              <a:gd name="connsiteY1614" fmla="*/ 1126307 h 4532507"/>
              <a:gd name="connsiteX1615" fmla="*/ 10305033 w 12146583"/>
              <a:gd name="connsiteY1615" fmla="*/ 1134656 h 4532507"/>
              <a:gd name="connsiteX1616" fmla="*/ 10325595 w 12146583"/>
              <a:gd name="connsiteY1616" fmla="*/ 1134656 h 4532507"/>
              <a:gd name="connsiteX1617" fmla="*/ 10382153 w 12146583"/>
              <a:gd name="connsiteY1617" fmla="*/ 1092943 h 4532507"/>
              <a:gd name="connsiteX1618" fmla="*/ 10413000 w 12146583"/>
              <a:gd name="connsiteY1618" fmla="*/ 1101278 h 4532507"/>
              <a:gd name="connsiteX1619" fmla="*/ 10423286 w 12146583"/>
              <a:gd name="connsiteY1619" fmla="*/ 1092943 h 4532507"/>
              <a:gd name="connsiteX1620" fmla="*/ 10433573 w 12146583"/>
              <a:gd name="connsiteY1620" fmla="*/ 1109626 h 4532507"/>
              <a:gd name="connsiteX1621" fmla="*/ 10443847 w 12146583"/>
              <a:gd name="connsiteY1621" fmla="*/ 1101278 h 4532507"/>
              <a:gd name="connsiteX1622" fmla="*/ 10469557 w 12146583"/>
              <a:gd name="connsiteY1622" fmla="*/ 1134656 h 4532507"/>
              <a:gd name="connsiteX1623" fmla="*/ 10464420 w 12146583"/>
              <a:gd name="connsiteY1623" fmla="*/ 1117973 h 4532507"/>
              <a:gd name="connsiteX1624" fmla="*/ 10541538 w 12146583"/>
              <a:gd name="connsiteY1624" fmla="*/ 1142990 h 4532507"/>
              <a:gd name="connsiteX1625" fmla="*/ 10567248 w 12146583"/>
              <a:gd name="connsiteY1625" fmla="*/ 1176368 h 4532507"/>
              <a:gd name="connsiteX1626" fmla="*/ 10572399 w 12146583"/>
              <a:gd name="connsiteY1626" fmla="*/ 1201399 h 4532507"/>
              <a:gd name="connsiteX1627" fmla="*/ 10551825 w 12146583"/>
              <a:gd name="connsiteY1627" fmla="*/ 1193051 h 4532507"/>
              <a:gd name="connsiteX1628" fmla="*/ 10567248 w 12146583"/>
              <a:gd name="connsiteY1628" fmla="*/ 1218080 h 4532507"/>
              <a:gd name="connsiteX1629" fmla="*/ 10546688 w 12146583"/>
              <a:gd name="connsiteY1629" fmla="*/ 1218080 h 4532507"/>
              <a:gd name="connsiteX1630" fmla="*/ 10577535 w 12146583"/>
              <a:gd name="connsiteY1630" fmla="*/ 1251460 h 4532507"/>
              <a:gd name="connsiteX1631" fmla="*/ 10603246 w 12146583"/>
              <a:gd name="connsiteY1631" fmla="*/ 1218080 h 4532507"/>
              <a:gd name="connsiteX1632" fmla="*/ 10587822 w 12146583"/>
              <a:gd name="connsiteY1632" fmla="*/ 1209747 h 4532507"/>
              <a:gd name="connsiteX1633" fmla="*/ 10659803 w 12146583"/>
              <a:gd name="connsiteY1633" fmla="*/ 1201399 h 4532507"/>
              <a:gd name="connsiteX1634" fmla="*/ 10670077 w 12146583"/>
              <a:gd name="connsiteY1634" fmla="*/ 1218080 h 4532507"/>
              <a:gd name="connsiteX1635" fmla="*/ 10721499 w 12146583"/>
              <a:gd name="connsiteY1635" fmla="*/ 1201399 h 4532507"/>
              <a:gd name="connsiteX1636" fmla="*/ 10747208 w 12146583"/>
              <a:gd name="connsiteY1636" fmla="*/ 1226428 h 4532507"/>
              <a:gd name="connsiteX1637" fmla="*/ 10731784 w 12146583"/>
              <a:gd name="connsiteY1637" fmla="*/ 1226428 h 4532507"/>
              <a:gd name="connsiteX1638" fmla="*/ 10752346 w 12146583"/>
              <a:gd name="connsiteY1638" fmla="*/ 1251460 h 4532507"/>
              <a:gd name="connsiteX1639" fmla="*/ 10793478 w 12146583"/>
              <a:gd name="connsiteY1639" fmla="*/ 1251460 h 4532507"/>
              <a:gd name="connsiteX1640" fmla="*/ 10808902 w 12146583"/>
              <a:gd name="connsiteY1640" fmla="*/ 1276489 h 4532507"/>
              <a:gd name="connsiteX1641" fmla="*/ 10762631 w 12146583"/>
              <a:gd name="connsiteY1641" fmla="*/ 1268141 h 4532507"/>
              <a:gd name="connsiteX1642" fmla="*/ 10690650 w 12146583"/>
              <a:gd name="connsiteY1642" fmla="*/ 1268141 h 4532507"/>
              <a:gd name="connsiteX1643" fmla="*/ 10747208 w 12146583"/>
              <a:gd name="connsiteY1643" fmla="*/ 1284837 h 4532507"/>
              <a:gd name="connsiteX1644" fmla="*/ 10757494 w 12146583"/>
              <a:gd name="connsiteY1644" fmla="*/ 1301520 h 4532507"/>
              <a:gd name="connsiteX1645" fmla="*/ 10839749 w 12146583"/>
              <a:gd name="connsiteY1645" fmla="*/ 1334884 h 4532507"/>
              <a:gd name="connsiteX1646" fmla="*/ 10844899 w 12146583"/>
              <a:gd name="connsiteY1646" fmla="*/ 1318201 h 4532507"/>
              <a:gd name="connsiteX1647" fmla="*/ 10860323 w 12146583"/>
              <a:gd name="connsiteY1647" fmla="*/ 1334884 h 4532507"/>
              <a:gd name="connsiteX1648" fmla="*/ 10844899 w 12146583"/>
              <a:gd name="connsiteY1648" fmla="*/ 1334884 h 4532507"/>
              <a:gd name="connsiteX1649" fmla="*/ 10880883 w 12146583"/>
              <a:gd name="connsiteY1649" fmla="*/ 1359914 h 4532507"/>
              <a:gd name="connsiteX1650" fmla="*/ 10906593 w 12146583"/>
              <a:gd name="connsiteY1650" fmla="*/ 1368262 h 4532507"/>
              <a:gd name="connsiteX1651" fmla="*/ 10896308 w 12146583"/>
              <a:gd name="connsiteY1651" fmla="*/ 1368262 h 4532507"/>
              <a:gd name="connsiteX1652" fmla="*/ 10839749 w 12146583"/>
              <a:gd name="connsiteY1652" fmla="*/ 1368262 h 4532507"/>
              <a:gd name="connsiteX1653" fmla="*/ 10906593 w 12146583"/>
              <a:gd name="connsiteY1653" fmla="*/ 1426658 h 4532507"/>
              <a:gd name="connsiteX1654" fmla="*/ 10875746 w 12146583"/>
              <a:gd name="connsiteY1654" fmla="*/ 1409974 h 4532507"/>
              <a:gd name="connsiteX1655" fmla="*/ 10850036 w 12146583"/>
              <a:gd name="connsiteY1655" fmla="*/ 1401628 h 4532507"/>
              <a:gd name="connsiteX1656" fmla="*/ 10886021 w 12146583"/>
              <a:gd name="connsiteY1656" fmla="*/ 1435006 h 4532507"/>
              <a:gd name="connsiteX1657" fmla="*/ 10870609 w 12146583"/>
              <a:gd name="connsiteY1657" fmla="*/ 1443354 h 4532507"/>
              <a:gd name="connsiteX1658" fmla="*/ 10916868 w 12146583"/>
              <a:gd name="connsiteY1658" fmla="*/ 1493401 h 4532507"/>
              <a:gd name="connsiteX1659" fmla="*/ 10937440 w 12146583"/>
              <a:gd name="connsiteY1659" fmla="*/ 1493401 h 4532507"/>
              <a:gd name="connsiteX1660" fmla="*/ 10937440 w 12146583"/>
              <a:gd name="connsiteY1660" fmla="*/ 1518431 h 4532507"/>
              <a:gd name="connsiteX1661" fmla="*/ 10963151 w 12146583"/>
              <a:gd name="connsiteY1661" fmla="*/ 1510096 h 4532507"/>
              <a:gd name="connsiteX1662" fmla="*/ 10947729 w 12146583"/>
              <a:gd name="connsiteY1662" fmla="*/ 1518431 h 4532507"/>
              <a:gd name="connsiteX1663" fmla="*/ 10983712 w 12146583"/>
              <a:gd name="connsiteY1663" fmla="*/ 1543462 h 4532507"/>
              <a:gd name="connsiteX1664" fmla="*/ 10988861 w 12146583"/>
              <a:gd name="connsiteY1664" fmla="*/ 1526779 h 4532507"/>
              <a:gd name="connsiteX1665" fmla="*/ 11014559 w 12146583"/>
              <a:gd name="connsiteY1665" fmla="*/ 1551808 h 4532507"/>
              <a:gd name="connsiteX1666" fmla="*/ 11019708 w 12146583"/>
              <a:gd name="connsiteY1666" fmla="*/ 1501749 h 4532507"/>
              <a:gd name="connsiteX1667" fmla="*/ 11004286 w 12146583"/>
              <a:gd name="connsiteY1667" fmla="*/ 1485066 h 4532507"/>
              <a:gd name="connsiteX1668" fmla="*/ 11029995 w 12146583"/>
              <a:gd name="connsiteY1668" fmla="*/ 1485066 h 4532507"/>
              <a:gd name="connsiteX1669" fmla="*/ 11004286 w 12146583"/>
              <a:gd name="connsiteY1669" fmla="*/ 1468383 h 4532507"/>
              <a:gd name="connsiteX1670" fmla="*/ 10958014 w 12146583"/>
              <a:gd name="connsiteY1670" fmla="*/ 1476718 h 4532507"/>
              <a:gd name="connsiteX1671" fmla="*/ 10963151 w 12146583"/>
              <a:gd name="connsiteY1671" fmla="*/ 1460035 h 4532507"/>
              <a:gd name="connsiteX1672" fmla="*/ 10942577 w 12146583"/>
              <a:gd name="connsiteY1672" fmla="*/ 1451687 h 4532507"/>
              <a:gd name="connsiteX1673" fmla="*/ 10937440 w 12146583"/>
              <a:gd name="connsiteY1673" fmla="*/ 1443354 h 4532507"/>
              <a:gd name="connsiteX1674" fmla="*/ 10937440 w 12146583"/>
              <a:gd name="connsiteY1674" fmla="*/ 1426658 h 4532507"/>
              <a:gd name="connsiteX1675" fmla="*/ 10988861 w 12146583"/>
              <a:gd name="connsiteY1675" fmla="*/ 1443354 h 4532507"/>
              <a:gd name="connsiteX1676" fmla="*/ 10968289 w 12146583"/>
              <a:gd name="connsiteY1676" fmla="*/ 1443354 h 4532507"/>
              <a:gd name="connsiteX1677" fmla="*/ 11009423 w 12146583"/>
              <a:gd name="connsiteY1677" fmla="*/ 1468383 h 4532507"/>
              <a:gd name="connsiteX1678" fmla="*/ 11024846 w 12146583"/>
              <a:gd name="connsiteY1678" fmla="*/ 1460035 h 4532507"/>
              <a:gd name="connsiteX1679" fmla="*/ 11009423 w 12146583"/>
              <a:gd name="connsiteY1679" fmla="*/ 1443354 h 4532507"/>
              <a:gd name="connsiteX1680" fmla="*/ 11024846 w 12146583"/>
              <a:gd name="connsiteY1680" fmla="*/ 1451687 h 4532507"/>
              <a:gd name="connsiteX1681" fmla="*/ 11019708 w 12146583"/>
              <a:gd name="connsiteY1681" fmla="*/ 1435006 h 4532507"/>
              <a:gd name="connsiteX1682" fmla="*/ 11009423 w 12146583"/>
              <a:gd name="connsiteY1682" fmla="*/ 1409974 h 4532507"/>
              <a:gd name="connsiteX1683" fmla="*/ 10937440 w 12146583"/>
              <a:gd name="connsiteY1683" fmla="*/ 1393293 h 4532507"/>
              <a:gd name="connsiteX1684" fmla="*/ 10947729 w 12146583"/>
              <a:gd name="connsiteY1684" fmla="*/ 1368262 h 4532507"/>
              <a:gd name="connsiteX1685" fmla="*/ 10906593 w 12146583"/>
              <a:gd name="connsiteY1685" fmla="*/ 1368262 h 4532507"/>
              <a:gd name="connsiteX1686" fmla="*/ 10922017 w 12146583"/>
              <a:gd name="connsiteY1686" fmla="*/ 1359914 h 4532507"/>
              <a:gd name="connsiteX1687" fmla="*/ 10896308 w 12146583"/>
              <a:gd name="connsiteY1687" fmla="*/ 1343233 h 4532507"/>
              <a:gd name="connsiteX1688" fmla="*/ 10922017 w 12146583"/>
              <a:gd name="connsiteY1688" fmla="*/ 1334884 h 4532507"/>
              <a:gd name="connsiteX1689" fmla="*/ 10927155 w 12146583"/>
              <a:gd name="connsiteY1689" fmla="*/ 1326536 h 4532507"/>
              <a:gd name="connsiteX1690" fmla="*/ 10896308 w 12146583"/>
              <a:gd name="connsiteY1690" fmla="*/ 1318201 h 4532507"/>
              <a:gd name="connsiteX1691" fmla="*/ 10880883 w 12146583"/>
              <a:gd name="connsiteY1691" fmla="*/ 1284837 h 4532507"/>
              <a:gd name="connsiteX1692" fmla="*/ 10922017 w 12146583"/>
              <a:gd name="connsiteY1692" fmla="*/ 1301520 h 4532507"/>
              <a:gd name="connsiteX1693" fmla="*/ 10911730 w 12146583"/>
              <a:gd name="connsiteY1693" fmla="*/ 1284837 h 4532507"/>
              <a:gd name="connsiteX1694" fmla="*/ 10958014 w 12146583"/>
              <a:gd name="connsiteY1694" fmla="*/ 1284837 h 4532507"/>
              <a:gd name="connsiteX1695" fmla="*/ 10952864 w 12146583"/>
              <a:gd name="connsiteY1695" fmla="*/ 1268141 h 4532507"/>
              <a:gd name="connsiteX1696" fmla="*/ 11014559 w 12146583"/>
              <a:gd name="connsiteY1696" fmla="*/ 1293172 h 4532507"/>
              <a:gd name="connsiteX1697" fmla="*/ 11014559 w 12146583"/>
              <a:gd name="connsiteY1697" fmla="*/ 1276489 h 4532507"/>
              <a:gd name="connsiteX1698" fmla="*/ 10988861 w 12146583"/>
              <a:gd name="connsiteY1698" fmla="*/ 1259793 h 4532507"/>
              <a:gd name="connsiteX1699" fmla="*/ 11045418 w 12146583"/>
              <a:gd name="connsiteY1699" fmla="*/ 1276489 h 4532507"/>
              <a:gd name="connsiteX1700" fmla="*/ 11055693 w 12146583"/>
              <a:gd name="connsiteY1700" fmla="*/ 1301520 h 4532507"/>
              <a:gd name="connsiteX1701" fmla="*/ 11076267 w 12146583"/>
              <a:gd name="connsiteY1701" fmla="*/ 1301520 h 4532507"/>
              <a:gd name="connsiteX1702" fmla="*/ 11071117 w 12146583"/>
              <a:gd name="connsiteY1702" fmla="*/ 1276489 h 4532507"/>
              <a:gd name="connsiteX1703" fmla="*/ 11101976 w 12146583"/>
              <a:gd name="connsiteY1703" fmla="*/ 1276489 h 4532507"/>
              <a:gd name="connsiteX1704" fmla="*/ 11101976 w 12146583"/>
              <a:gd name="connsiteY1704" fmla="*/ 1309853 h 4532507"/>
              <a:gd name="connsiteX1705" fmla="*/ 11143098 w 12146583"/>
              <a:gd name="connsiteY1705" fmla="*/ 1318201 h 4532507"/>
              <a:gd name="connsiteX1706" fmla="*/ 11179095 w 12146583"/>
              <a:gd name="connsiteY1706" fmla="*/ 1368262 h 4532507"/>
              <a:gd name="connsiteX1707" fmla="*/ 11189382 w 12146583"/>
              <a:gd name="connsiteY1707" fmla="*/ 1359914 h 4532507"/>
              <a:gd name="connsiteX1708" fmla="*/ 11209942 w 12146583"/>
              <a:gd name="connsiteY1708" fmla="*/ 1384945 h 4532507"/>
              <a:gd name="connsiteX1709" fmla="*/ 11189382 w 12146583"/>
              <a:gd name="connsiteY1709" fmla="*/ 1376597 h 4532507"/>
              <a:gd name="connsiteX1710" fmla="*/ 11245938 w 12146583"/>
              <a:gd name="connsiteY1710" fmla="*/ 1409974 h 4532507"/>
              <a:gd name="connsiteX1711" fmla="*/ 11173957 w 12146583"/>
              <a:gd name="connsiteY1711" fmla="*/ 1401628 h 4532507"/>
              <a:gd name="connsiteX1712" fmla="*/ 11184232 w 12146583"/>
              <a:gd name="connsiteY1712" fmla="*/ 1393293 h 4532507"/>
              <a:gd name="connsiteX1713" fmla="*/ 11143098 w 12146583"/>
              <a:gd name="connsiteY1713" fmla="*/ 1376597 h 4532507"/>
              <a:gd name="connsiteX1714" fmla="*/ 11153385 w 12146583"/>
              <a:gd name="connsiteY1714" fmla="*/ 1393293 h 4532507"/>
              <a:gd name="connsiteX1715" fmla="*/ 11112251 w 12146583"/>
              <a:gd name="connsiteY1715" fmla="*/ 1393293 h 4532507"/>
              <a:gd name="connsiteX1716" fmla="*/ 11132823 w 12146583"/>
              <a:gd name="connsiteY1716" fmla="*/ 1451687 h 4532507"/>
              <a:gd name="connsiteX1717" fmla="*/ 11173957 w 12146583"/>
              <a:gd name="connsiteY1717" fmla="*/ 1468383 h 4532507"/>
              <a:gd name="connsiteX1718" fmla="*/ 11194519 w 12146583"/>
              <a:gd name="connsiteY1718" fmla="*/ 1485066 h 4532507"/>
              <a:gd name="connsiteX1719" fmla="*/ 11199655 w 12146583"/>
              <a:gd name="connsiteY1719" fmla="*/ 1501749 h 4532507"/>
              <a:gd name="connsiteX1720" fmla="*/ 11179095 w 12146583"/>
              <a:gd name="connsiteY1720" fmla="*/ 1510096 h 4532507"/>
              <a:gd name="connsiteX1721" fmla="*/ 11209942 w 12146583"/>
              <a:gd name="connsiteY1721" fmla="*/ 1526779 h 4532507"/>
              <a:gd name="connsiteX1722" fmla="*/ 11215079 w 12146583"/>
              <a:gd name="connsiteY1722" fmla="*/ 1501749 h 4532507"/>
              <a:gd name="connsiteX1723" fmla="*/ 11189382 w 12146583"/>
              <a:gd name="connsiteY1723" fmla="*/ 1476718 h 4532507"/>
              <a:gd name="connsiteX1724" fmla="*/ 11209942 w 12146583"/>
              <a:gd name="connsiteY1724" fmla="*/ 1476718 h 4532507"/>
              <a:gd name="connsiteX1725" fmla="*/ 11189382 w 12146583"/>
              <a:gd name="connsiteY1725" fmla="*/ 1460035 h 4532507"/>
              <a:gd name="connsiteX1726" fmla="*/ 11184232 w 12146583"/>
              <a:gd name="connsiteY1726" fmla="*/ 1468383 h 4532507"/>
              <a:gd name="connsiteX1727" fmla="*/ 11153385 w 12146583"/>
              <a:gd name="connsiteY1727" fmla="*/ 1426658 h 4532507"/>
              <a:gd name="connsiteX1728" fmla="*/ 11215079 w 12146583"/>
              <a:gd name="connsiteY1728" fmla="*/ 1468383 h 4532507"/>
              <a:gd name="connsiteX1729" fmla="*/ 11220229 w 12146583"/>
              <a:gd name="connsiteY1729" fmla="*/ 1485066 h 4532507"/>
              <a:gd name="connsiteX1730" fmla="*/ 11245938 w 12146583"/>
              <a:gd name="connsiteY1730" fmla="*/ 1485066 h 4532507"/>
              <a:gd name="connsiteX1731" fmla="*/ 11256225 w 12146583"/>
              <a:gd name="connsiteY1731" fmla="*/ 1501749 h 4532507"/>
              <a:gd name="connsiteX1732" fmla="*/ 11261363 w 12146583"/>
              <a:gd name="connsiteY1732" fmla="*/ 1485066 h 4532507"/>
              <a:gd name="connsiteX1733" fmla="*/ 11240789 w 12146583"/>
              <a:gd name="connsiteY1733" fmla="*/ 1468383 h 4532507"/>
              <a:gd name="connsiteX1734" fmla="*/ 11292210 w 12146583"/>
              <a:gd name="connsiteY1734" fmla="*/ 1493401 h 4532507"/>
              <a:gd name="connsiteX1735" fmla="*/ 11271636 w 12146583"/>
              <a:gd name="connsiteY1735" fmla="*/ 1485066 h 4532507"/>
              <a:gd name="connsiteX1736" fmla="*/ 11276785 w 12146583"/>
              <a:gd name="connsiteY1736" fmla="*/ 1468383 h 4532507"/>
              <a:gd name="connsiteX1737" fmla="*/ 11307633 w 12146583"/>
              <a:gd name="connsiteY1737" fmla="*/ 1468383 h 4532507"/>
              <a:gd name="connsiteX1738" fmla="*/ 11276785 w 12146583"/>
              <a:gd name="connsiteY1738" fmla="*/ 1443354 h 4532507"/>
              <a:gd name="connsiteX1739" fmla="*/ 11287060 w 12146583"/>
              <a:gd name="connsiteY1739" fmla="*/ 1435006 h 4532507"/>
              <a:gd name="connsiteX1740" fmla="*/ 11307633 w 12146583"/>
              <a:gd name="connsiteY1740" fmla="*/ 1451687 h 4532507"/>
              <a:gd name="connsiteX1741" fmla="*/ 11297347 w 12146583"/>
              <a:gd name="connsiteY1741" fmla="*/ 1435006 h 4532507"/>
              <a:gd name="connsiteX1742" fmla="*/ 11271636 w 12146583"/>
              <a:gd name="connsiteY1742" fmla="*/ 1418322 h 4532507"/>
              <a:gd name="connsiteX1743" fmla="*/ 11317921 w 12146583"/>
              <a:gd name="connsiteY1743" fmla="*/ 1435006 h 4532507"/>
              <a:gd name="connsiteX1744" fmla="*/ 11297347 w 12146583"/>
              <a:gd name="connsiteY1744" fmla="*/ 1409974 h 4532507"/>
              <a:gd name="connsiteX1745" fmla="*/ 11343618 w 12146583"/>
              <a:gd name="connsiteY1745" fmla="*/ 1418322 h 4532507"/>
              <a:gd name="connsiteX1746" fmla="*/ 11374478 w 12146583"/>
              <a:gd name="connsiteY1746" fmla="*/ 1435006 h 4532507"/>
              <a:gd name="connsiteX1747" fmla="*/ 11333344 w 12146583"/>
              <a:gd name="connsiteY1747" fmla="*/ 1426658 h 4532507"/>
              <a:gd name="connsiteX1748" fmla="*/ 11333344 w 12146583"/>
              <a:gd name="connsiteY1748" fmla="*/ 1443354 h 4532507"/>
              <a:gd name="connsiteX1749" fmla="*/ 11348768 w 12146583"/>
              <a:gd name="connsiteY1749" fmla="*/ 1468383 h 4532507"/>
              <a:gd name="connsiteX1750" fmla="*/ 11441309 w 12146583"/>
              <a:gd name="connsiteY1750" fmla="*/ 1501749 h 4532507"/>
              <a:gd name="connsiteX1751" fmla="*/ 11461883 w 12146583"/>
              <a:gd name="connsiteY1751" fmla="*/ 1510096 h 4532507"/>
              <a:gd name="connsiteX1752" fmla="*/ 11461883 w 12146583"/>
              <a:gd name="connsiteY1752" fmla="*/ 1485066 h 4532507"/>
              <a:gd name="connsiteX1753" fmla="*/ 11477306 w 12146583"/>
              <a:gd name="connsiteY1753" fmla="*/ 1493401 h 4532507"/>
              <a:gd name="connsiteX1754" fmla="*/ 11494741 w 12146583"/>
              <a:gd name="connsiteY1754" fmla="*/ 1480210 h 4532507"/>
              <a:gd name="connsiteX1755" fmla="*/ 11539000 w 12146583"/>
              <a:gd name="connsiteY1755" fmla="*/ 1501749 h 4532507"/>
              <a:gd name="connsiteX1756" fmla="*/ 11554424 w 12146583"/>
              <a:gd name="connsiteY1756" fmla="*/ 1560143 h 4532507"/>
              <a:gd name="connsiteX1757" fmla="*/ 11523577 w 12146583"/>
              <a:gd name="connsiteY1757" fmla="*/ 1576839 h 4532507"/>
              <a:gd name="connsiteX1758" fmla="*/ 11549287 w 12146583"/>
              <a:gd name="connsiteY1758" fmla="*/ 1576839 h 4532507"/>
              <a:gd name="connsiteX1759" fmla="*/ 11549287 w 12146583"/>
              <a:gd name="connsiteY1759" fmla="*/ 1593522 h 4532507"/>
              <a:gd name="connsiteX1760" fmla="*/ 11574998 w 12146583"/>
              <a:gd name="connsiteY1760" fmla="*/ 1568491 h 4532507"/>
              <a:gd name="connsiteX1761" fmla="*/ 11564711 w 12146583"/>
              <a:gd name="connsiteY1761" fmla="*/ 1543462 h 4532507"/>
              <a:gd name="connsiteX1762" fmla="*/ 11590421 w 12146583"/>
              <a:gd name="connsiteY1762" fmla="*/ 1551808 h 4532507"/>
              <a:gd name="connsiteX1763" fmla="*/ 11631555 w 12146583"/>
              <a:gd name="connsiteY1763" fmla="*/ 1510096 h 4532507"/>
              <a:gd name="connsiteX1764" fmla="*/ 11600696 w 12146583"/>
              <a:gd name="connsiteY1764" fmla="*/ 1501749 h 4532507"/>
              <a:gd name="connsiteX1765" fmla="*/ 11616131 w 12146583"/>
              <a:gd name="connsiteY1765" fmla="*/ 1493401 h 4532507"/>
              <a:gd name="connsiteX1766" fmla="*/ 11636692 w 12146583"/>
              <a:gd name="connsiteY1766" fmla="*/ 1493401 h 4532507"/>
              <a:gd name="connsiteX1767" fmla="*/ 11616131 w 12146583"/>
              <a:gd name="connsiteY1767" fmla="*/ 1485066 h 4532507"/>
              <a:gd name="connsiteX1768" fmla="*/ 11595558 w 12146583"/>
              <a:gd name="connsiteY1768" fmla="*/ 1451687 h 4532507"/>
              <a:gd name="connsiteX1769" fmla="*/ 11600696 w 12146583"/>
              <a:gd name="connsiteY1769" fmla="*/ 1426658 h 4532507"/>
              <a:gd name="connsiteX1770" fmla="*/ 11636692 w 12146583"/>
              <a:gd name="connsiteY1770" fmla="*/ 1418322 h 4532507"/>
              <a:gd name="connsiteX1771" fmla="*/ 11636692 w 12146583"/>
              <a:gd name="connsiteY1771" fmla="*/ 1443354 h 4532507"/>
              <a:gd name="connsiteX1772" fmla="*/ 11646978 w 12146583"/>
              <a:gd name="connsiteY1772" fmla="*/ 1418322 h 4532507"/>
              <a:gd name="connsiteX1773" fmla="*/ 11677826 w 12146583"/>
              <a:gd name="connsiteY1773" fmla="*/ 1426658 h 4532507"/>
              <a:gd name="connsiteX1774" fmla="*/ 11693237 w 12146583"/>
              <a:gd name="connsiteY1774" fmla="*/ 1426658 h 4532507"/>
              <a:gd name="connsiteX1775" fmla="*/ 11672677 w 12146583"/>
              <a:gd name="connsiteY1775" fmla="*/ 1409974 h 4532507"/>
              <a:gd name="connsiteX1776" fmla="*/ 11698386 w 12146583"/>
              <a:gd name="connsiteY1776" fmla="*/ 1409974 h 4532507"/>
              <a:gd name="connsiteX1777" fmla="*/ 11703536 w 12146583"/>
              <a:gd name="connsiteY1777" fmla="*/ 1359914 h 4532507"/>
              <a:gd name="connsiteX1778" fmla="*/ 11672677 w 12146583"/>
              <a:gd name="connsiteY1778" fmla="*/ 1334884 h 4532507"/>
              <a:gd name="connsiteX1779" fmla="*/ 11677826 w 12146583"/>
              <a:gd name="connsiteY1779" fmla="*/ 1318201 h 4532507"/>
              <a:gd name="connsiteX1780" fmla="*/ 11698386 w 12146583"/>
              <a:gd name="connsiteY1780" fmla="*/ 1326536 h 4532507"/>
              <a:gd name="connsiteX1781" fmla="*/ 11688099 w 12146583"/>
              <a:gd name="connsiteY1781" fmla="*/ 1301520 h 4532507"/>
              <a:gd name="connsiteX1782" fmla="*/ 11729246 w 12146583"/>
              <a:gd name="connsiteY1782" fmla="*/ 1318201 h 4532507"/>
              <a:gd name="connsiteX1783" fmla="*/ 11734383 w 12146583"/>
              <a:gd name="connsiteY1783" fmla="*/ 1309853 h 4532507"/>
              <a:gd name="connsiteX1784" fmla="*/ 11698386 w 12146583"/>
              <a:gd name="connsiteY1784" fmla="*/ 1293172 h 4532507"/>
              <a:gd name="connsiteX1785" fmla="*/ 11724096 w 12146583"/>
              <a:gd name="connsiteY1785" fmla="*/ 1301520 h 4532507"/>
              <a:gd name="connsiteX1786" fmla="*/ 11754945 w 12146583"/>
              <a:gd name="connsiteY1786" fmla="*/ 1259793 h 4532507"/>
              <a:gd name="connsiteX1787" fmla="*/ 11770368 w 12146583"/>
              <a:gd name="connsiteY1787" fmla="*/ 1259793 h 4532507"/>
              <a:gd name="connsiteX1788" fmla="*/ 11760080 w 12146583"/>
              <a:gd name="connsiteY1788" fmla="*/ 1234777 h 4532507"/>
              <a:gd name="connsiteX1789" fmla="*/ 11775517 w 12146583"/>
              <a:gd name="connsiteY1789" fmla="*/ 1234777 h 4532507"/>
              <a:gd name="connsiteX1790" fmla="*/ 11801229 w 12146583"/>
              <a:gd name="connsiteY1790" fmla="*/ 1243111 h 4532507"/>
              <a:gd name="connsiteX1791" fmla="*/ 11749807 w 12146583"/>
              <a:gd name="connsiteY1791" fmla="*/ 1184716 h 4532507"/>
              <a:gd name="connsiteX1792" fmla="*/ 11765230 w 12146583"/>
              <a:gd name="connsiteY1792" fmla="*/ 1168020 h 4532507"/>
              <a:gd name="connsiteX1793" fmla="*/ 11821789 w 12146583"/>
              <a:gd name="connsiteY1793" fmla="*/ 1201399 h 4532507"/>
              <a:gd name="connsiteX1794" fmla="*/ 11832063 w 12146583"/>
              <a:gd name="connsiteY1794" fmla="*/ 1301520 h 4532507"/>
              <a:gd name="connsiteX1795" fmla="*/ 11785792 w 12146583"/>
              <a:gd name="connsiteY1795" fmla="*/ 1301520 h 4532507"/>
              <a:gd name="connsiteX1796" fmla="*/ 11832063 w 12146583"/>
              <a:gd name="connsiteY1796" fmla="*/ 1318201 h 4532507"/>
              <a:gd name="connsiteX1797" fmla="*/ 11914330 w 12146583"/>
              <a:gd name="connsiteY1797" fmla="*/ 1334884 h 4532507"/>
              <a:gd name="connsiteX1798" fmla="*/ 11934904 w 12146583"/>
              <a:gd name="connsiteY1798" fmla="*/ 1359914 h 4532507"/>
              <a:gd name="connsiteX1799" fmla="*/ 11960601 w 12146583"/>
              <a:gd name="connsiteY1799" fmla="*/ 1359914 h 4532507"/>
              <a:gd name="connsiteX1800" fmla="*/ 12053156 w 12146583"/>
              <a:gd name="connsiteY1800" fmla="*/ 1409974 h 4532507"/>
              <a:gd name="connsiteX1801" fmla="*/ 12127059 w 12146583"/>
              <a:gd name="connsiteY1801" fmla="*/ 1446478 h 4532507"/>
              <a:gd name="connsiteX1802" fmla="*/ 12146583 w 12146583"/>
              <a:gd name="connsiteY1802" fmla="*/ 1456220 h 4532507"/>
              <a:gd name="connsiteX1803" fmla="*/ 12146583 w 12146583"/>
              <a:gd name="connsiteY1803" fmla="*/ 4532507 h 4532507"/>
              <a:gd name="connsiteX1804" fmla="*/ 0 w 12146583"/>
              <a:gd name="connsiteY1804" fmla="*/ 4532507 h 4532507"/>
              <a:gd name="connsiteX1805" fmla="*/ 0 w 12146583"/>
              <a:gd name="connsiteY1805" fmla="*/ 1284593 h 4532507"/>
              <a:gd name="connsiteX1806" fmla="*/ 625903 w 12146583"/>
              <a:gd name="connsiteY1806" fmla="*/ 997124 h 4532507"/>
              <a:gd name="connsiteX1807" fmla="*/ 1235243 w 12146583"/>
              <a:gd name="connsiteY1807" fmla="*/ 767793 h 4532507"/>
              <a:gd name="connsiteX1808" fmla="*/ 1153014 w 12146583"/>
              <a:gd name="connsiteY1808" fmla="*/ 818395 h 4532507"/>
              <a:gd name="connsiteX1809" fmla="*/ 1226501 w 12146583"/>
              <a:gd name="connsiteY1809" fmla="*/ 774356 h 4532507"/>
              <a:gd name="connsiteX1810" fmla="*/ 1241444 w 12146583"/>
              <a:gd name="connsiteY1810" fmla="*/ 774356 h 4532507"/>
              <a:gd name="connsiteX1811" fmla="*/ 1261600 w 12146583"/>
              <a:gd name="connsiteY1811" fmla="*/ 761136 h 4532507"/>
              <a:gd name="connsiteX1812" fmla="*/ 1355026 w 12146583"/>
              <a:gd name="connsiteY1812" fmla="*/ 722712 h 4532507"/>
              <a:gd name="connsiteX1813" fmla="*/ 1573425 w 12146583"/>
              <a:gd name="connsiteY1813" fmla="*/ 656279 h 4532507"/>
              <a:gd name="connsiteX1814" fmla="*/ 1548764 w 12146583"/>
              <a:gd name="connsiteY1814" fmla="*/ 677469 h 4532507"/>
              <a:gd name="connsiteX1815" fmla="*/ 1579524 w 12146583"/>
              <a:gd name="connsiteY1815" fmla="*/ 668660 h 4532507"/>
              <a:gd name="connsiteX1816" fmla="*/ 1566073 w 12146583"/>
              <a:gd name="connsiteY1816" fmla="*/ 669757 h 4532507"/>
              <a:gd name="connsiteX1817" fmla="*/ 1576411 w 12146583"/>
              <a:gd name="connsiteY1817" fmla="*/ 655374 h 4532507"/>
              <a:gd name="connsiteX1818" fmla="*/ 1641092 w 12146583"/>
              <a:gd name="connsiteY1818" fmla="*/ 635688 h 4532507"/>
              <a:gd name="connsiteX1819" fmla="*/ 1630805 w 12146583"/>
              <a:gd name="connsiteY1819" fmla="*/ 659852 h 4532507"/>
              <a:gd name="connsiteX1820" fmla="*/ 1671521 w 12146583"/>
              <a:gd name="connsiteY1820" fmla="*/ 633427 h 4532507"/>
              <a:gd name="connsiteX1821" fmla="*/ 1658565 w 12146583"/>
              <a:gd name="connsiteY1821" fmla="*/ 630385 h 4532507"/>
              <a:gd name="connsiteX1822" fmla="*/ 2128499 w 12146583"/>
              <a:gd name="connsiteY1822" fmla="*/ 487413 h 4532507"/>
              <a:gd name="connsiteX1823" fmla="*/ 2286594 w 12146583"/>
              <a:gd name="connsiteY1823" fmla="*/ 449463 h 4532507"/>
              <a:gd name="connsiteX1824" fmla="*/ 2268753 w 12146583"/>
              <a:gd name="connsiteY1824" fmla="*/ 457256 h 4532507"/>
              <a:gd name="connsiteX1825" fmla="*/ 2289554 w 12146583"/>
              <a:gd name="connsiteY1825" fmla="*/ 450654 h 4532507"/>
              <a:gd name="connsiteX1826" fmla="*/ 2942471 w 12146583"/>
              <a:gd name="connsiteY1826" fmla="*/ 292001 h 4532507"/>
              <a:gd name="connsiteX1827" fmla="*/ 2957896 w 12146583"/>
              <a:gd name="connsiteY1827" fmla="*/ 292001 h 4532507"/>
              <a:gd name="connsiteX1828" fmla="*/ 3019590 w 12146583"/>
              <a:gd name="connsiteY1828" fmla="*/ 275320 h 4532507"/>
              <a:gd name="connsiteX1829" fmla="*/ 3050437 w 12146583"/>
              <a:gd name="connsiteY1829" fmla="*/ 275320 h 4532507"/>
              <a:gd name="connsiteX1830" fmla="*/ 3051534 w 12146583"/>
              <a:gd name="connsiteY1830" fmla="*/ 269103 h 4532507"/>
              <a:gd name="connsiteX1831" fmla="*/ 3057512 w 12146583"/>
              <a:gd name="connsiteY1831" fmla="*/ 271146 h 4532507"/>
              <a:gd name="connsiteX1832" fmla="*/ 3065861 w 12146583"/>
              <a:gd name="connsiteY1832" fmla="*/ 275320 h 4532507"/>
              <a:gd name="connsiteX1833" fmla="*/ 3091571 w 12146583"/>
              <a:gd name="connsiteY1833" fmla="*/ 258637 h 4532507"/>
              <a:gd name="connsiteX1834" fmla="*/ 3123886 w 12146583"/>
              <a:gd name="connsiteY1834" fmla="*/ 255485 h 4532507"/>
              <a:gd name="connsiteX1835" fmla="*/ 3168689 w 12146583"/>
              <a:gd name="connsiteY1835" fmla="*/ 250289 h 4532507"/>
              <a:gd name="connsiteX1836" fmla="*/ 3240670 w 12146583"/>
              <a:gd name="connsiteY1836" fmla="*/ 241941 h 4532507"/>
              <a:gd name="connsiteX1837" fmla="*/ 3240670 w 12146583"/>
              <a:gd name="connsiteY1837" fmla="*/ 233608 h 4532507"/>
              <a:gd name="connsiteX1838" fmla="*/ 4089021 w 12146583"/>
              <a:gd name="connsiteY1838" fmla="*/ 100121 h 4532507"/>
              <a:gd name="connsiteX1839" fmla="*/ 4094158 w 12146583"/>
              <a:gd name="connsiteY1839" fmla="*/ 108455 h 4532507"/>
              <a:gd name="connsiteX1840" fmla="*/ 4104445 w 12146583"/>
              <a:gd name="connsiteY1840" fmla="*/ 100121 h 4532507"/>
              <a:gd name="connsiteX1841" fmla="*/ 4320792 w 12146583"/>
              <a:gd name="connsiteY1841" fmla="*/ 75809 h 4532507"/>
              <a:gd name="connsiteX1842" fmla="*/ 4336052 w 12146583"/>
              <a:gd name="connsiteY1842" fmla="*/ 77392 h 4532507"/>
              <a:gd name="connsiteX1843" fmla="*/ 4633377 w 12146583"/>
              <a:gd name="connsiteY1843" fmla="*/ 40671 h 4532507"/>
              <a:gd name="connsiteX1844" fmla="*/ 5173875 w 12146583"/>
              <a:gd name="connsiteY1844" fmla="*/ 0 h 453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</a:cxnLst>
            <a:rect l="l" t="t" r="r" b="b"/>
            <a:pathLst>
              <a:path w="12146583" h="4532507">
                <a:moveTo>
                  <a:pt x="11009296" y="1903327"/>
                </a:moveTo>
                <a:cubicBezTo>
                  <a:pt x="11003623" y="1901263"/>
                  <a:pt x="11009295" y="1912824"/>
                  <a:pt x="11009295" y="1919430"/>
                </a:cubicBezTo>
                <a:cubicBezTo>
                  <a:pt x="11016861" y="1915031"/>
                  <a:pt x="11021910" y="1919430"/>
                  <a:pt x="11025680" y="1922730"/>
                </a:cubicBezTo>
                <a:lnTo>
                  <a:pt x="11030566" y="1925625"/>
                </a:lnTo>
                <a:cubicBezTo>
                  <a:pt x="11031995" y="1925491"/>
                  <a:pt x="11033248" y="1923840"/>
                  <a:pt x="11034513" y="1919430"/>
                </a:cubicBezTo>
                <a:cubicBezTo>
                  <a:pt x="11034513" y="1919430"/>
                  <a:pt x="11019380" y="1919430"/>
                  <a:pt x="11019380" y="1910622"/>
                </a:cubicBezTo>
                <a:cubicBezTo>
                  <a:pt x="11014338" y="1906218"/>
                  <a:pt x="11011187" y="1904016"/>
                  <a:pt x="11009296" y="1903327"/>
                </a:cubicBezTo>
                <a:close/>
                <a:moveTo>
                  <a:pt x="11004652" y="1853362"/>
                </a:moveTo>
                <a:lnTo>
                  <a:pt x="11004652" y="1868042"/>
                </a:lnTo>
                <a:lnTo>
                  <a:pt x="11014824" y="1869882"/>
                </a:lnTo>
                <a:cubicBezTo>
                  <a:pt x="11016861" y="1868042"/>
                  <a:pt x="11018216" y="1864376"/>
                  <a:pt x="11020936" y="1860709"/>
                </a:cubicBezTo>
                <a:cubicBezTo>
                  <a:pt x="11015508" y="1860709"/>
                  <a:pt x="11010080" y="1860709"/>
                  <a:pt x="11004652" y="1853362"/>
                </a:cubicBezTo>
                <a:close/>
                <a:moveTo>
                  <a:pt x="11004652" y="1835747"/>
                </a:moveTo>
                <a:cubicBezTo>
                  <a:pt x="11006006" y="1848966"/>
                  <a:pt x="11010750" y="1851158"/>
                  <a:pt x="11013813" y="1851847"/>
                </a:cubicBezTo>
                <a:cubicBezTo>
                  <a:pt x="11016861" y="1852537"/>
                  <a:pt x="11018216" y="1851711"/>
                  <a:pt x="11018216" y="1850062"/>
                </a:cubicBezTo>
                <a:cubicBezTo>
                  <a:pt x="11018216" y="1846760"/>
                  <a:pt x="11012787" y="1840157"/>
                  <a:pt x="11004652" y="1835747"/>
                </a:cubicBezTo>
                <a:close/>
                <a:moveTo>
                  <a:pt x="11946163" y="1725641"/>
                </a:moveTo>
                <a:cubicBezTo>
                  <a:pt x="11935789" y="1725641"/>
                  <a:pt x="11946163" y="1743257"/>
                  <a:pt x="11951338" y="1752079"/>
                </a:cubicBezTo>
                <a:cubicBezTo>
                  <a:pt x="11961714" y="1752079"/>
                  <a:pt x="11977251" y="1752079"/>
                  <a:pt x="11977251" y="1769693"/>
                </a:cubicBezTo>
                <a:cubicBezTo>
                  <a:pt x="11992801" y="1752079"/>
                  <a:pt x="11972077" y="1743257"/>
                  <a:pt x="11946163" y="1725641"/>
                </a:cubicBezTo>
                <a:close/>
                <a:moveTo>
                  <a:pt x="11889644" y="1694819"/>
                </a:moveTo>
                <a:cubicBezTo>
                  <a:pt x="11899729" y="1702153"/>
                  <a:pt x="11899729" y="1716832"/>
                  <a:pt x="11924932" y="1716832"/>
                </a:cubicBezTo>
                <a:cubicBezTo>
                  <a:pt x="11924932" y="1709499"/>
                  <a:pt x="11904765" y="1694819"/>
                  <a:pt x="11889644" y="1694819"/>
                </a:cubicBezTo>
                <a:close/>
                <a:moveTo>
                  <a:pt x="702886" y="1692617"/>
                </a:moveTo>
                <a:cubicBezTo>
                  <a:pt x="696043" y="1694819"/>
                  <a:pt x="688578" y="1699223"/>
                  <a:pt x="686092" y="1703627"/>
                </a:cubicBezTo>
                <a:cubicBezTo>
                  <a:pt x="701021" y="1694819"/>
                  <a:pt x="701021" y="1703627"/>
                  <a:pt x="715952" y="1694819"/>
                </a:cubicBezTo>
                <a:cubicBezTo>
                  <a:pt x="715952" y="1690415"/>
                  <a:pt x="709730" y="1690415"/>
                  <a:pt x="702886" y="1692617"/>
                </a:cubicBezTo>
                <a:close/>
                <a:moveTo>
                  <a:pt x="771704" y="1684773"/>
                </a:moveTo>
                <a:cubicBezTo>
                  <a:pt x="759468" y="1682709"/>
                  <a:pt x="734017" y="1699223"/>
                  <a:pt x="726187" y="1686011"/>
                </a:cubicBezTo>
                <a:cubicBezTo>
                  <a:pt x="731401" y="1694819"/>
                  <a:pt x="710524" y="1712436"/>
                  <a:pt x="731401" y="1712436"/>
                </a:cubicBezTo>
                <a:cubicBezTo>
                  <a:pt x="731401" y="1686011"/>
                  <a:pt x="762730" y="1703627"/>
                  <a:pt x="778393" y="1694819"/>
                </a:cubicBezTo>
                <a:cubicBezTo>
                  <a:pt x="778393" y="1688213"/>
                  <a:pt x="775783" y="1685461"/>
                  <a:pt x="771704" y="1684773"/>
                </a:cubicBezTo>
                <a:close/>
                <a:moveTo>
                  <a:pt x="11380120" y="1492224"/>
                </a:moveTo>
                <a:cubicBezTo>
                  <a:pt x="11385385" y="1500490"/>
                  <a:pt x="11374869" y="1508744"/>
                  <a:pt x="11359092" y="1516997"/>
                </a:cubicBezTo>
                <a:cubicBezTo>
                  <a:pt x="11369606" y="1508744"/>
                  <a:pt x="11343314" y="1492224"/>
                  <a:pt x="11338051" y="1500490"/>
                </a:cubicBezTo>
                <a:cubicBezTo>
                  <a:pt x="11343314" y="1508744"/>
                  <a:pt x="11364343" y="1516997"/>
                  <a:pt x="11348565" y="1516997"/>
                </a:cubicBezTo>
                <a:cubicBezTo>
                  <a:pt x="11338051" y="1508744"/>
                  <a:pt x="11338051" y="1500490"/>
                  <a:pt x="11327523" y="1500490"/>
                </a:cubicBezTo>
                <a:cubicBezTo>
                  <a:pt x="11322272" y="1516997"/>
                  <a:pt x="11374869" y="1541769"/>
                  <a:pt x="11359092" y="1558289"/>
                </a:cubicBezTo>
                <a:cubicBezTo>
                  <a:pt x="11364343" y="1550036"/>
                  <a:pt x="11385385" y="1558289"/>
                  <a:pt x="11401162" y="1558289"/>
                </a:cubicBezTo>
                <a:cubicBezTo>
                  <a:pt x="11380120" y="1550036"/>
                  <a:pt x="11374869" y="1550036"/>
                  <a:pt x="11369606" y="1541769"/>
                </a:cubicBezTo>
                <a:cubicBezTo>
                  <a:pt x="11390648" y="1550036"/>
                  <a:pt x="11374869" y="1533517"/>
                  <a:pt x="11374869" y="1525264"/>
                </a:cubicBezTo>
                <a:lnTo>
                  <a:pt x="11395911" y="1525264"/>
                </a:lnTo>
                <a:cubicBezTo>
                  <a:pt x="11401162" y="1516997"/>
                  <a:pt x="11380120" y="1516997"/>
                  <a:pt x="11385385" y="1508744"/>
                </a:cubicBezTo>
                <a:lnTo>
                  <a:pt x="11406427" y="1508744"/>
                </a:lnTo>
                <a:cubicBezTo>
                  <a:pt x="11395911" y="1500490"/>
                  <a:pt x="11395911" y="1492224"/>
                  <a:pt x="11380120" y="1492224"/>
                </a:cubicBezTo>
                <a:close/>
                <a:moveTo>
                  <a:pt x="10401980" y="1479005"/>
                </a:moveTo>
                <a:cubicBezTo>
                  <a:pt x="10401980" y="1479005"/>
                  <a:pt x="10423691" y="1492224"/>
                  <a:pt x="10429119" y="1485621"/>
                </a:cubicBezTo>
                <a:cubicBezTo>
                  <a:pt x="10423691" y="1485621"/>
                  <a:pt x="10418263" y="1485621"/>
                  <a:pt x="10418263" y="1479005"/>
                </a:cubicBezTo>
                <a:close/>
                <a:moveTo>
                  <a:pt x="10854945" y="1443786"/>
                </a:moveTo>
                <a:cubicBezTo>
                  <a:pt x="10849911" y="1452594"/>
                  <a:pt x="10870077" y="1461402"/>
                  <a:pt x="10880162" y="1461402"/>
                </a:cubicBezTo>
                <a:cubicBezTo>
                  <a:pt x="10885199" y="1452594"/>
                  <a:pt x="10859994" y="1452594"/>
                  <a:pt x="10854945" y="1443786"/>
                </a:cubicBezTo>
                <a:close/>
                <a:moveTo>
                  <a:pt x="11826747" y="1443773"/>
                </a:moveTo>
                <a:cubicBezTo>
                  <a:pt x="11837162" y="1467558"/>
                  <a:pt x="11821548" y="1451715"/>
                  <a:pt x="11816348" y="1459630"/>
                </a:cubicBezTo>
                <a:cubicBezTo>
                  <a:pt x="11837162" y="1459630"/>
                  <a:pt x="11847562" y="1475487"/>
                  <a:pt x="11878788" y="1483415"/>
                </a:cubicBezTo>
                <a:cubicBezTo>
                  <a:pt x="11873589" y="1475487"/>
                  <a:pt x="11852761" y="1443773"/>
                  <a:pt x="11837162" y="1451715"/>
                </a:cubicBezTo>
                <a:cubicBezTo>
                  <a:pt x="11842361" y="1451715"/>
                  <a:pt x="11847562" y="1459630"/>
                  <a:pt x="11842361" y="1459630"/>
                </a:cubicBezTo>
                <a:cubicBezTo>
                  <a:pt x="11831961" y="1451715"/>
                  <a:pt x="11831961" y="1451715"/>
                  <a:pt x="11826747" y="1443773"/>
                </a:cubicBezTo>
                <a:close/>
                <a:moveTo>
                  <a:pt x="10978170" y="1414265"/>
                </a:moveTo>
                <a:lnTo>
                  <a:pt x="10999136" y="1418322"/>
                </a:lnTo>
                <a:lnTo>
                  <a:pt x="10999136" y="1424736"/>
                </a:lnTo>
                <a:close/>
                <a:moveTo>
                  <a:pt x="10952864" y="1401628"/>
                </a:moveTo>
                <a:lnTo>
                  <a:pt x="10978170" y="1414265"/>
                </a:lnTo>
                <a:lnTo>
                  <a:pt x="10972147" y="1413100"/>
                </a:lnTo>
                <a:cubicBezTo>
                  <a:pt x="10967010" y="1412059"/>
                  <a:pt x="10963151" y="1409974"/>
                  <a:pt x="10952864" y="1401628"/>
                </a:cubicBezTo>
                <a:close/>
                <a:moveTo>
                  <a:pt x="10350419" y="1395336"/>
                </a:moveTo>
                <a:cubicBezTo>
                  <a:pt x="10355847" y="1410016"/>
                  <a:pt x="10361275" y="1410016"/>
                  <a:pt x="10372132" y="1417362"/>
                </a:cubicBezTo>
                <a:cubicBezTo>
                  <a:pt x="10372132" y="1402669"/>
                  <a:pt x="10350419" y="1395336"/>
                  <a:pt x="10350419" y="1395336"/>
                </a:cubicBezTo>
                <a:close/>
                <a:moveTo>
                  <a:pt x="10814621" y="1386528"/>
                </a:moveTo>
                <a:cubicBezTo>
                  <a:pt x="10803753" y="1386528"/>
                  <a:pt x="10798325" y="1394227"/>
                  <a:pt x="10798325" y="1401938"/>
                </a:cubicBezTo>
                <a:cubicBezTo>
                  <a:pt x="10803753" y="1409650"/>
                  <a:pt x="10809180" y="1409650"/>
                  <a:pt x="10814621" y="1409650"/>
                </a:cubicBezTo>
                <a:lnTo>
                  <a:pt x="10818013" y="1412532"/>
                </a:lnTo>
                <a:cubicBezTo>
                  <a:pt x="10820050" y="1413506"/>
                  <a:pt x="10822757" y="1413506"/>
                  <a:pt x="10825477" y="1409650"/>
                </a:cubicBezTo>
                <a:cubicBezTo>
                  <a:pt x="10809180" y="1401938"/>
                  <a:pt x="10825477" y="1386528"/>
                  <a:pt x="10814621" y="1386528"/>
                </a:cubicBezTo>
                <a:close/>
                <a:moveTo>
                  <a:pt x="10958887" y="1342488"/>
                </a:moveTo>
                <a:cubicBezTo>
                  <a:pt x="10948803" y="1342488"/>
                  <a:pt x="10938719" y="1351297"/>
                  <a:pt x="10928634" y="1360103"/>
                </a:cubicBezTo>
                <a:cubicBezTo>
                  <a:pt x="10948803" y="1368911"/>
                  <a:pt x="10938719" y="1351297"/>
                  <a:pt x="10948803" y="1351297"/>
                </a:cubicBezTo>
                <a:cubicBezTo>
                  <a:pt x="10953839" y="1360103"/>
                  <a:pt x="10948803" y="1368911"/>
                  <a:pt x="10963924" y="1368911"/>
                </a:cubicBezTo>
                <a:cubicBezTo>
                  <a:pt x="10953839" y="1351297"/>
                  <a:pt x="10958887" y="1351297"/>
                  <a:pt x="10958887" y="1342488"/>
                </a:cubicBezTo>
                <a:close/>
                <a:moveTo>
                  <a:pt x="10814633" y="1342488"/>
                </a:moveTo>
                <a:cubicBezTo>
                  <a:pt x="10825491" y="1351297"/>
                  <a:pt x="10820063" y="1351297"/>
                  <a:pt x="10820063" y="1351297"/>
                </a:cubicBezTo>
                <a:lnTo>
                  <a:pt x="10836359" y="1360103"/>
                </a:lnTo>
                <a:cubicBezTo>
                  <a:pt x="10820063" y="1351297"/>
                  <a:pt x="10830918" y="1351297"/>
                  <a:pt x="10830918" y="1342488"/>
                </a:cubicBezTo>
                <a:close/>
                <a:moveTo>
                  <a:pt x="10772994" y="1342488"/>
                </a:moveTo>
                <a:cubicBezTo>
                  <a:pt x="10777967" y="1368911"/>
                  <a:pt x="10777967" y="1351297"/>
                  <a:pt x="10763037" y="1360103"/>
                </a:cubicBezTo>
                <a:cubicBezTo>
                  <a:pt x="10774234" y="1371117"/>
                  <a:pt x="10778902" y="1371117"/>
                  <a:pt x="10782091" y="1369737"/>
                </a:cubicBezTo>
                <a:cubicBezTo>
                  <a:pt x="10791657" y="1365611"/>
                  <a:pt x="10787924" y="1349091"/>
                  <a:pt x="10772994" y="1342488"/>
                </a:cubicBezTo>
                <a:close/>
                <a:moveTo>
                  <a:pt x="10613810" y="1342488"/>
                </a:moveTo>
                <a:cubicBezTo>
                  <a:pt x="10618910" y="1367707"/>
                  <a:pt x="10578105" y="1342488"/>
                  <a:pt x="10573005" y="1350890"/>
                </a:cubicBezTo>
                <a:cubicBezTo>
                  <a:pt x="10593402" y="1367707"/>
                  <a:pt x="10608711" y="1359306"/>
                  <a:pt x="10624008" y="1367707"/>
                </a:cubicBezTo>
                <a:cubicBezTo>
                  <a:pt x="10618910" y="1376123"/>
                  <a:pt x="10608711" y="1367707"/>
                  <a:pt x="10608711" y="1376123"/>
                </a:cubicBezTo>
                <a:cubicBezTo>
                  <a:pt x="10624008" y="1384525"/>
                  <a:pt x="10634207" y="1392928"/>
                  <a:pt x="10654616" y="1401342"/>
                </a:cubicBezTo>
                <a:cubicBezTo>
                  <a:pt x="10675011" y="1409745"/>
                  <a:pt x="10654616" y="1392928"/>
                  <a:pt x="10675011" y="1392928"/>
                </a:cubicBezTo>
                <a:cubicBezTo>
                  <a:pt x="10700519" y="1401342"/>
                  <a:pt x="10695408" y="1418161"/>
                  <a:pt x="10710717" y="1434979"/>
                </a:cubicBezTo>
                <a:cubicBezTo>
                  <a:pt x="10720916" y="1418161"/>
                  <a:pt x="10705619" y="1418161"/>
                  <a:pt x="10700519" y="1409745"/>
                </a:cubicBezTo>
                <a:cubicBezTo>
                  <a:pt x="10720916" y="1401342"/>
                  <a:pt x="10726014" y="1418161"/>
                  <a:pt x="10741311" y="1409745"/>
                </a:cubicBezTo>
                <a:cubicBezTo>
                  <a:pt x="10726014" y="1401342"/>
                  <a:pt x="10710717" y="1392928"/>
                  <a:pt x="10675011" y="1384525"/>
                </a:cubicBezTo>
                <a:cubicBezTo>
                  <a:pt x="10675011" y="1367707"/>
                  <a:pt x="10664813" y="1367707"/>
                  <a:pt x="10644405" y="1359306"/>
                </a:cubicBezTo>
                <a:cubicBezTo>
                  <a:pt x="10644405" y="1367707"/>
                  <a:pt x="10675011" y="1376123"/>
                  <a:pt x="10669913" y="1384525"/>
                </a:cubicBezTo>
                <a:cubicBezTo>
                  <a:pt x="10644405" y="1376123"/>
                  <a:pt x="10634207" y="1359306"/>
                  <a:pt x="10613810" y="1342488"/>
                </a:cubicBezTo>
                <a:close/>
                <a:moveTo>
                  <a:pt x="11014948" y="1331430"/>
                </a:moveTo>
                <a:cubicBezTo>
                  <a:pt x="11012761" y="1331302"/>
                  <a:pt x="11012437" y="1332851"/>
                  <a:pt x="11015028" y="1336981"/>
                </a:cubicBezTo>
                <a:cubicBezTo>
                  <a:pt x="11035765" y="1345234"/>
                  <a:pt x="11020215" y="1345234"/>
                  <a:pt x="11030578" y="1361754"/>
                </a:cubicBezTo>
                <a:cubicBezTo>
                  <a:pt x="11009852" y="1345234"/>
                  <a:pt x="11035765" y="1370008"/>
                  <a:pt x="11004665" y="1353487"/>
                </a:cubicBezTo>
                <a:cubicBezTo>
                  <a:pt x="11009852" y="1370008"/>
                  <a:pt x="11020215" y="1370008"/>
                  <a:pt x="11040941" y="1386528"/>
                </a:cubicBezTo>
                <a:cubicBezTo>
                  <a:pt x="11040941" y="1378261"/>
                  <a:pt x="11040941" y="1370008"/>
                  <a:pt x="11051303" y="1378261"/>
                </a:cubicBezTo>
                <a:cubicBezTo>
                  <a:pt x="11035765" y="1370008"/>
                  <a:pt x="11030578" y="1345234"/>
                  <a:pt x="11056490" y="1353487"/>
                </a:cubicBezTo>
                <a:cubicBezTo>
                  <a:pt x="11044828" y="1347297"/>
                  <a:pt x="11021508" y="1331816"/>
                  <a:pt x="11014948" y="1331430"/>
                </a:cubicBezTo>
                <a:close/>
                <a:moveTo>
                  <a:pt x="10965961" y="1313305"/>
                </a:moveTo>
                <a:cubicBezTo>
                  <a:pt x="10962227" y="1313305"/>
                  <a:pt x="10960981" y="1314955"/>
                  <a:pt x="10963467" y="1318256"/>
                </a:cubicBezTo>
                <a:cubicBezTo>
                  <a:pt x="10973426" y="1324872"/>
                  <a:pt x="10983384" y="1324872"/>
                  <a:pt x="10988356" y="1324872"/>
                </a:cubicBezTo>
                <a:lnTo>
                  <a:pt x="10983384" y="1318256"/>
                </a:lnTo>
                <a:cubicBezTo>
                  <a:pt x="10975918" y="1314955"/>
                  <a:pt x="10969696" y="1313305"/>
                  <a:pt x="10965961" y="1313305"/>
                </a:cubicBezTo>
                <a:close/>
                <a:moveTo>
                  <a:pt x="10758909" y="1310921"/>
                </a:moveTo>
                <a:cubicBezTo>
                  <a:pt x="10753449" y="1315462"/>
                  <a:pt x="10757244" y="1329087"/>
                  <a:pt x="10738237" y="1310923"/>
                </a:cubicBezTo>
                <a:cubicBezTo>
                  <a:pt x="10743311" y="1319000"/>
                  <a:pt x="10733176" y="1327064"/>
                  <a:pt x="10743311" y="1327064"/>
                </a:cubicBezTo>
                <a:cubicBezTo>
                  <a:pt x="10763580" y="1319000"/>
                  <a:pt x="10788911" y="1343219"/>
                  <a:pt x="10809180" y="1351297"/>
                </a:cubicBezTo>
                <a:cubicBezTo>
                  <a:pt x="10809180" y="1335142"/>
                  <a:pt x="10748385" y="1327064"/>
                  <a:pt x="10768642" y="1310923"/>
                </a:cubicBezTo>
                <a:cubicBezTo>
                  <a:pt x="10763578" y="1308904"/>
                  <a:pt x="10760729" y="1309408"/>
                  <a:pt x="10758909" y="1310921"/>
                </a:cubicBezTo>
                <a:close/>
                <a:moveTo>
                  <a:pt x="10273540" y="1300644"/>
                </a:moveTo>
                <a:cubicBezTo>
                  <a:pt x="10262850" y="1302295"/>
                  <a:pt x="10256739" y="1313856"/>
                  <a:pt x="10268962" y="1320462"/>
                </a:cubicBezTo>
                <a:cubicBezTo>
                  <a:pt x="10263534" y="1311654"/>
                  <a:pt x="10285246" y="1311654"/>
                  <a:pt x="10285246" y="1302846"/>
                </a:cubicBezTo>
                <a:cubicBezTo>
                  <a:pt x="10281175" y="1300644"/>
                  <a:pt x="10277103" y="1300093"/>
                  <a:pt x="10273540" y="1300644"/>
                </a:cubicBezTo>
                <a:close/>
                <a:moveTo>
                  <a:pt x="10062659" y="1285229"/>
                </a:moveTo>
                <a:cubicBezTo>
                  <a:pt x="10078412" y="1293159"/>
                  <a:pt x="10104654" y="1293159"/>
                  <a:pt x="10088901" y="1309014"/>
                </a:cubicBezTo>
                <a:cubicBezTo>
                  <a:pt x="10096784" y="1312979"/>
                  <a:pt x="10109893" y="1316944"/>
                  <a:pt x="10121051" y="1317931"/>
                </a:cubicBezTo>
                <a:cubicBezTo>
                  <a:pt x="10132212" y="1318919"/>
                  <a:pt x="10141384" y="1316944"/>
                  <a:pt x="10141384" y="1309014"/>
                </a:cubicBezTo>
                <a:cubicBezTo>
                  <a:pt x="10109893" y="1293159"/>
                  <a:pt x="10104654" y="1293159"/>
                  <a:pt x="10062659" y="1285229"/>
                </a:cubicBezTo>
                <a:close/>
                <a:moveTo>
                  <a:pt x="8716173" y="1258806"/>
                </a:moveTo>
                <a:cubicBezTo>
                  <a:pt x="8727028" y="1267614"/>
                  <a:pt x="8732456" y="1267614"/>
                  <a:pt x="8743326" y="1276421"/>
                </a:cubicBezTo>
                <a:cubicBezTo>
                  <a:pt x="8743326" y="1267614"/>
                  <a:pt x="8732456" y="1258806"/>
                  <a:pt x="8716173" y="1258806"/>
                </a:cubicBezTo>
                <a:close/>
                <a:moveTo>
                  <a:pt x="8754926" y="1256604"/>
                </a:moveTo>
                <a:cubicBezTo>
                  <a:pt x="8750651" y="1254402"/>
                  <a:pt x="8748209" y="1254402"/>
                  <a:pt x="8753092" y="1258806"/>
                </a:cubicBezTo>
                <a:cubicBezTo>
                  <a:pt x="8767757" y="1267614"/>
                  <a:pt x="8748210" y="1267614"/>
                  <a:pt x="8753092" y="1276421"/>
                </a:cubicBezTo>
                <a:cubicBezTo>
                  <a:pt x="8767757" y="1276421"/>
                  <a:pt x="8767757" y="1267614"/>
                  <a:pt x="8767757" y="1267614"/>
                </a:cubicBezTo>
                <a:cubicBezTo>
                  <a:pt x="8765309" y="1263210"/>
                  <a:pt x="8759201" y="1258806"/>
                  <a:pt x="8754926" y="1256604"/>
                </a:cubicBezTo>
                <a:close/>
                <a:moveTo>
                  <a:pt x="9653982" y="1254587"/>
                </a:moveTo>
                <a:cubicBezTo>
                  <a:pt x="9663622" y="1255630"/>
                  <a:pt x="9675190" y="1259800"/>
                  <a:pt x="9682901" y="1268141"/>
                </a:cubicBezTo>
                <a:lnTo>
                  <a:pt x="9662341" y="1268141"/>
                </a:lnTo>
                <a:cubicBezTo>
                  <a:pt x="9662341" y="1274406"/>
                  <a:pt x="9668123" y="1285352"/>
                  <a:pt x="9662341" y="1286920"/>
                </a:cubicBezTo>
                <a:cubicBezTo>
                  <a:pt x="9660417" y="1287435"/>
                  <a:pt x="9657191" y="1286920"/>
                  <a:pt x="9652054" y="1284837"/>
                </a:cubicBezTo>
                <a:cubicBezTo>
                  <a:pt x="9662341" y="1268141"/>
                  <a:pt x="9652054" y="1268141"/>
                  <a:pt x="9636631" y="1259793"/>
                </a:cubicBezTo>
                <a:cubicBezTo>
                  <a:pt x="9636631" y="1255626"/>
                  <a:pt x="9644343" y="1253543"/>
                  <a:pt x="9653982" y="1254587"/>
                </a:cubicBezTo>
                <a:close/>
                <a:moveTo>
                  <a:pt x="10243617" y="1249998"/>
                </a:moveTo>
                <a:cubicBezTo>
                  <a:pt x="10233369" y="1258806"/>
                  <a:pt x="10228232" y="1267614"/>
                  <a:pt x="10228232" y="1276421"/>
                </a:cubicBezTo>
                <a:cubicBezTo>
                  <a:pt x="10238494" y="1276421"/>
                  <a:pt x="10243617" y="1285229"/>
                  <a:pt x="10253867" y="1294037"/>
                </a:cubicBezTo>
                <a:cubicBezTo>
                  <a:pt x="10243617" y="1276421"/>
                  <a:pt x="10253867" y="1285229"/>
                  <a:pt x="10269253" y="1285229"/>
                </a:cubicBezTo>
                <a:cubicBezTo>
                  <a:pt x="10264128" y="1276421"/>
                  <a:pt x="10248742" y="1267614"/>
                  <a:pt x="10274390" y="1267614"/>
                </a:cubicBezTo>
                <a:cubicBezTo>
                  <a:pt x="10274390" y="1258806"/>
                  <a:pt x="10259003" y="1258806"/>
                  <a:pt x="10243617" y="1249998"/>
                </a:cubicBezTo>
                <a:close/>
                <a:moveTo>
                  <a:pt x="2005995" y="1241190"/>
                </a:moveTo>
                <a:cubicBezTo>
                  <a:pt x="1959686" y="1258128"/>
                  <a:pt x="1913378" y="1266599"/>
                  <a:pt x="1872205" y="1275069"/>
                </a:cubicBezTo>
                <a:cubicBezTo>
                  <a:pt x="1825896" y="1292008"/>
                  <a:pt x="1784737" y="1300477"/>
                  <a:pt x="1733279" y="1325887"/>
                </a:cubicBezTo>
                <a:cubicBezTo>
                  <a:pt x="1722980" y="1325887"/>
                  <a:pt x="1671521" y="1334356"/>
                  <a:pt x="1676671" y="1342826"/>
                </a:cubicBezTo>
                <a:cubicBezTo>
                  <a:pt x="1686958" y="1342826"/>
                  <a:pt x="1693398" y="1344937"/>
                  <a:pt x="1700471" y="1346006"/>
                </a:cubicBezTo>
                <a:cubicBezTo>
                  <a:pt x="1707543" y="1347061"/>
                  <a:pt x="1715261" y="1347061"/>
                  <a:pt x="1728129" y="1342826"/>
                </a:cubicBezTo>
                <a:cubicBezTo>
                  <a:pt x="1764151" y="1325887"/>
                  <a:pt x="1815611" y="1308948"/>
                  <a:pt x="1867069" y="1292008"/>
                </a:cubicBezTo>
                <a:cubicBezTo>
                  <a:pt x="1918515" y="1275069"/>
                  <a:pt x="1975123" y="1258128"/>
                  <a:pt x="2016294" y="1249659"/>
                </a:cubicBezTo>
                <a:cubicBezTo>
                  <a:pt x="2011145" y="1241190"/>
                  <a:pt x="2000858" y="1249659"/>
                  <a:pt x="2005995" y="1241190"/>
                </a:cubicBezTo>
                <a:close/>
                <a:moveTo>
                  <a:pt x="8950349" y="1226756"/>
                </a:moveTo>
                <a:cubicBezTo>
                  <a:pt x="8945167" y="1225449"/>
                  <a:pt x="8938041" y="1225448"/>
                  <a:pt x="8927675" y="1227538"/>
                </a:cubicBezTo>
                <a:cubicBezTo>
                  <a:pt x="8938038" y="1227538"/>
                  <a:pt x="8943225" y="1227538"/>
                  <a:pt x="8943225" y="1235899"/>
                </a:cubicBezTo>
                <a:cubicBezTo>
                  <a:pt x="8927675" y="1252636"/>
                  <a:pt x="8906938" y="1227538"/>
                  <a:pt x="8886211" y="1235899"/>
                </a:cubicBezTo>
                <a:cubicBezTo>
                  <a:pt x="8881037" y="1235899"/>
                  <a:pt x="8896574" y="1227538"/>
                  <a:pt x="8881037" y="1227538"/>
                </a:cubicBezTo>
                <a:cubicBezTo>
                  <a:pt x="8870661" y="1235899"/>
                  <a:pt x="8875850" y="1235899"/>
                  <a:pt x="8881037" y="1244274"/>
                </a:cubicBezTo>
                <a:cubicBezTo>
                  <a:pt x="8860300" y="1235899"/>
                  <a:pt x="8865487" y="1252636"/>
                  <a:pt x="8875850" y="1252636"/>
                </a:cubicBezTo>
                <a:cubicBezTo>
                  <a:pt x="8855111" y="1261012"/>
                  <a:pt x="8834386" y="1252636"/>
                  <a:pt x="8808475" y="1261012"/>
                </a:cubicBezTo>
                <a:cubicBezTo>
                  <a:pt x="8829199" y="1269373"/>
                  <a:pt x="8824025" y="1277748"/>
                  <a:pt x="8860300" y="1286109"/>
                </a:cubicBezTo>
                <a:cubicBezTo>
                  <a:pt x="8865487" y="1294484"/>
                  <a:pt x="8824025" y="1286109"/>
                  <a:pt x="8844749" y="1302846"/>
                </a:cubicBezTo>
                <a:cubicBezTo>
                  <a:pt x="8855111" y="1294484"/>
                  <a:pt x="8906938" y="1294484"/>
                  <a:pt x="8865487" y="1286109"/>
                </a:cubicBezTo>
                <a:cubicBezTo>
                  <a:pt x="8922488" y="1294484"/>
                  <a:pt x="8917313" y="1277748"/>
                  <a:pt x="8953588" y="1277748"/>
                </a:cubicBezTo>
                <a:cubicBezTo>
                  <a:pt x="8932851" y="1269373"/>
                  <a:pt x="8917313" y="1269373"/>
                  <a:pt x="8912125" y="1261012"/>
                </a:cubicBezTo>
                <a:cubicBezTo>
                  <a:pt x="8912125" y="1244274"/>
                  <a:pt x="8953588" y="1269373"/>
                  <a:pt x="8963950" y="1261012"/>
                </a:cubicBezTo>
                <a:cubicBezTo>
                  <a:pt x="8958763" y="1261012"/>
                  <a:pt x="8948400" y="1244274"/>
                  <a:pt x="8979500" y="1252636"/>
                </a:cubicBezTo>
                <a:cubicBezTo>
                  <a:pt x="8963947" y="1246365"/>
                  <a:pt x="8965895" y="1230680"/>
                  <a:pt x="8950349" y="1226756"/>
                </a:cubicBezTo>
                <a:close/>
                <a:moveTo>
                  <a:pt x="10685828" y="1218431"/>
                </a:moveTo>
                <a:cubicBezTo>
                  <a:pt x="10683007" y="1216917"/>
                  <a:pt x="10681073" y="1216413"/>
                  <a:pt x="10681073" y="1218432"/>
                </a:cubicBezTo>
                <a:cubicBezTo>
                  <a:pt x="10722333" y="1234587"/>
                  <a:pt x="10670760" y="1242651"/>
                  <a:pt x="10701709" y="1258806"/>
                </a:cubicBezTo>
                <a:cubicBezTo>
                  <a:pt x="10722333" y="1258806"/>
                  <a:pt x="10681073" y="1234587"/>
                  <a:pt x="10717169" y="1242651"/>
                </a:cubicBezTo>
                <a:cubicBezTo>
                  <a:pt x="10717169" y="1234587"/>
                  <a:pt x="10717169" y="1226510"/>
                  <a:pt x="10706857" y="1218432"/>
                </a:cubicBezTo>
                <a:cubicBezTo>
                  <a:pt x="10710730" y="1236597"/>
                  <a:pt x="10694290" y="1222971"/>
                  <a:pt x="10685828" y="1218431"/>
                </a:cubicBezTo>
                <a:close/>
                <a:moveTo>
                  <a:pt x="8978146" y="1201547"/>
                </a:moveTo>
                <a:cubicBezTo>
                  <a:pt x="8978146" y="1210355"/>
                  <a:pt x="8973161" y="1210355"/>
                  <a:pt x="8963216" y="1210355"/>
                </a:cubicBezTo>
                <a:cubicBezTo>
                  <a:pt x="8963216" y="1219177"/>
                  <a:pt x="8973161" y="1210355"/>
                  <a:pt x="8963216" y="1219177"/>
                </a:cubicBezTo>
                <a:lnTo>
                  <a:pt x="8993077" y="1219177"/>
                </a:lnTo>
                <a:cubicBezTo>
                  <a:pt x="8993077" y="1210355"/>
                  <a:pt x="8983119" y="1210355"/>
                  <a:pt x="8978146" y="1201547"/>
                </a:cubicBezTo>
                <a:close/>
                <a:moveTo>
                  <a:pt x="8892044" y="1200723"/>
                </a:moveTo>
                <a:cubicBezTo>
                  <a:pt x="8890122" y="1204855"/>
                  <a:pt x="8908386" y="1221375"/>
                  <a:pt x="8912238" y="1227972"/>
                </a:cubicBezTo>
                <a:cubicBezTo>
                  <a:pt x="8922488" y="1201547"/>
                  <a:pt x="8896853" y="1219177"/>
                  <a:pt x="8901977" y="1201547"/>
                </a:cubicBezTo>
                <a:cubicBezTo>
                  <a:pt x="8895569" y="1199345"/>
                  <a:pt x="8892685" y="1199346"/>
                  <a:pt x="8892044" y="1200723"/>
                </a:cubicBezTo>
                <a:close/>
                <a:moveTo>
                  <a:pt x="9785731" y="1192739"/>
                </a:moveTo>
                <a:cubicBezTo>
                  <a:pt x="9785731" y="1192739"/>
                  <a:pt x="9785731" y="1201547"/>
                  <a:pt x="9796599" y="1210355"/>
                </a:cubicBezTo>
                <a:cubicBezTo>
                  <a:pt x="9796599" y="1201547"/>
                  <a:pt x="9802027" y="1201547"/>
                  <a:pt x="9812882" y="1210355"/>
                </a:cubicBezTo>
                <a:cubicBezTo>
                  <a:pt x="9807455" y="1201547"/>
                  <a:pt x="9796599" y="1192739"/>
                  <a:pt x="9785731" y="1192739"/>
                </a:cubicBezTo>
                <a:close/>
                <a:moveTo>
                  <a:pt x="9622877" y="1192739"/>
                </a:moveTo>
                <a:cubicBezTo>
                  <a:pt x="9601164" y="1192739"/>
                  <a:pt x="9606592" y="1201547"/>
                  <a:pt x="9595737" y="1210355"/>
                </a:cubicBezTo>
                <a:cubicBezTo>
                  <a:pt x="9612022" y="1210355"/>
                  <a:pt x="9622877" y="1210355"/>
                  <a:pt x="9622877" y="1192739"/>
                </a:cubicBezTo>
                <a:close/>
                <a:moveTo>
                  <a:pt x="10057929" y="1181735"/>
                </a:moveTo>
                <a:cubicBezTo>
                  <a:pt x="10052202" y="1183935"/>
                  <a:pt x="10050931" y="1188336"/>
                  <a:pt x="10063659" y="1192739"/>
                </a:cubicBezTo>
                <a:cubicBezTo>
                  <a:pt x="10058573" y="1183932"/>
                  <a:pt x="10078931" y="1192739"/>
                  <a:pt x="10078931" y="1183932"/>
                </a:cubicBezTo>
                <a:cubicBezTo>
                  <a:pt x="10073838" y="1179535"/>
                  <a:pt x="10063656" y="1179535"/>
                  <a:pt x="10057929" y="1181735"/>
                </a:cubicBezTo>
                <a:close/>
                <a:moveTo>
                  <a:pt x="9490422" y="1172928"/>
                </a:moveTo>
                <a:cubicBezTo>
                  <a:pt x="9485009" y="1172379"/>
                  <a:pt x="9480161" y="1172932"/>
                  <a:pt x="9476283" y="1175137"/>
                </a:cubicBezTo>
                <a:cubicBezTo>
                  <a:pt x="9512482" y="1192739"/>
                  <a:pt x="9543507" y="1201547"/>
                  <a:pt x="9574532" y="1210355"/>
                </a:cubicBezTo>
                <a:cubicBezTo>
                  <a:pt x="9584868" y="1201547"/>
                  <a:pt x="9564193" y="1201547"/>
                  <a:pt x="9559019" y="1192739"/>
                </a:cubicBezTo>
                <a:cubicBezTo>
                  <a:pt x="9569355" y="1201547"/>
                  <a:pt x="9584868" y="1192739"/>
                  <a:pt x="9569355" y="1183932"/>
                </a:cubicBezTo>
                <a:cubicBezTo>
                  <a:pt x="9564193" y="1192739"/>
                  <a:pt x="9559019" y="1192739"/>
                  <a:pt x="9543507" y="1192739"/>
                </a:cubicBezTo>
                <a:cubicBezTo>
                  <a:pt x="9527992" y="1186134"/>
                  <a:pt x="9506662" y="1174573"/>
                  <a:pt x="9490422" y="1172928"/>
                </a:cubicBezTo>
                <a:close/>
                <a:moveTo>
                  <a:pt x="10508724" y="1172653"/>
                </a:moveTo>
                <a:cubicBezTo>
                  <a:pt x="10505501" y="1172379"/>
                  <a:pt x="10502448" y="1172932"/>
                  <a:pt x="10499734" y="1175137"/>
                </a:cubicBezTo>
                <a:cubicBezTo>
                  <a:pt x="10507869" y="1179534"/>
                  <a:pt x="10517371" y="1181740"/>
                  <a:pt x="10524836" y="1181740"/>
                </a:cubicBezTo>
                <a:cubicBezTo>
                  <a:pt x="10532302" y="1181740"/>
                  <a:pt x="10537729" y="1179534"/>
                  <a:pt x="10537729" y="1175137"/>
                </a:cubicBezTo>
                <a:cubicBezTo>
                  <a:pt x="10529588" y="1181734"/>
                  <a:pt x="10518393" y="1173473"/>
                  <a:pt x="10508724" y="1172653"/>
                </a:cubicBezTo>
                <a:close/>
                <a:moveTo>
                  <a:pt x="11934890" y="1167695"/>
                </a:moveTo>
                <a:cubicBezTo>
                  <a:pt x="11932902" y="1167212"/>
                  <a:pt x="11932585" y="1167692"/>
                  <a:pt x="11935132" y="1169616"/>
                </a:cubicBezTo>
                <a:cubicBezTo>
                  <a:pt x="11940218" y="1177330"/>
                  <a:pt x="11940218" y="1169616"/>
                  <a:pt x="11950403" y="1177330"/>
                </a:cubicBezTo>
                <a:cubicBezTo>
                  <a:pt x="11940218" y="1177330"/>
                  <a:pt x="11940218" y="1177330"/>
                  <a:pt x="11950403" y="1185042"/>
                </a:cubicBezTo>
                <a:lnTo>
                  <a:pt x="11958032" y="1187923"/>
                </a:lnTo>
                <a:cubicBezTo>
                  <a:pt x="11961853" y="1188897"/>
                  <a:pt x="11965675" y="1188897"/>
                  <a:pt x="11965675" y="1185042"/>
                </a:cubicBezTo>
                <a:cubicBezTo>
                  <a:pt x="11961851" y="1179258"/>
                  <a:pt x="11940852" y="1169143"/>
                  <a:pt x="11934890" y="1167695"/>
                </a:cubicBezTo>
                <a:close/>
                <a:moveTo>
                  <a:pt x="10040125" y="1145038"/>
                </a:moveTo>
                <a:cubicBezTo>
                  <a:pt x="10038852" y="1145811"/>
                  <a:pt x="10038215" y="1147875"/>
                  <a:pt x="10038215" y="1152001"/>
                </a:cubicBezTo>
                <a:cubicBezTo>
                  <a:pt x="10068759" y="1152001"/>
                  <a:pt x="10089117" y="1185042"/>
                  <a:pt x="10089117" y="1193293"/>
                </a:cubicBezTo>
                <a:cubicBezTo>
                  <a:pt x="10094203" y="1193293"/>
                  <a:pt x="10100567" y="1195365"/>
                  <a:pt x="10106298" y="1196393"/>
                </a:cubicBezTo>
                <a:cubicBezTo>
                  <a:pt x="10112017" y="1197421"/>
                  <a:pt x="10117117" y="1197421"/>
                  <a:pt x="10119659" y="1193293"/>
                </a:cubicBezTo>
                <a:cubicBezTo>
                  <a:pt x="10114573" y="1185042"/>
                  <a:pt x="10073845" y="1176775"/>
                  <a:pt x="10089117" y="1168521"/>
                </a:cubicBezTo>
                <a:cubicBezTo>
                  <a:pt x="10078943" y="1160268"/>
                  <a:pt x="10068759" y="1160268"/>
                  <a:pt x="10068759" y="1152001"/>
                </a:cubicBezTo>
                <a:cubicBezTo>
                  <a:pt x="10053491" y="1152001"/>
                  <a:pt x="10043944" y="1142716"/>
                  <a:pt x="10040125" y="1145038"/>
                </a:cubicBezTo>
                <a:close/>
                <a:moveTo>
                  <a:pt x="10407408" y="1144303"/>
                </a:moveTo>
                <a:cubicBezTo>
                  <a:pt x="10422958" y="1149809"/>
                  <a:pt x="10438508" y="1159442"/>
                  <a:pt x="10451869" y="1160823"/>
                </a:cubicBezTo>
                <a:cubicBezTo>
                  <a:pt x="10456322" y="1161270"/>
                  <a:pt x="10460536" y="1160823"/>
                  <a:pt x="10464420" y="1158982"/>
                </a:cubicBezTo>
                <a:cubicBezTo>
                  <a:pt x="10454058" y="1151636"/>
                  <a:pt x="10412595" y="1144303"/>
                  <a:pt x="10407408" y="1144303"/>
                </a:cubicBezTo>
                <a:close/>
                <a:moveTo>
                  <a:pt x="9472412" y="1144303"/>
                </a:moveTo>
                <a:cubicBezTo>
                  <a:pt x="9482825" y="1159713"/>
                  <a:pt x="9451597" y="1144303"/>
                  <a:pt x="9446398" y="1152001"/>
                </a:cubicBezTo>
                <a:cubicBezTo>
                  <a:pt x="9456798" y="1152001"/>
                  <a:pt x="9456798" y="1159713"/>
                  <a:pt x="9462010" y="1159713"/>
                </a:cubicBezTo>
                <a:cubicBezTo>
                  <a:pt x="9467211" y="1144303"/>
                  <a:pt x="9503638" y="1175137"/>
                  <a:pt x="9508838" y="1167425"/>
                </a:cubicBezTo>
                <a:cubicBezTo>
                  <a:pt x="9493225" y="1159713"/>
                  <a:pt x="9493225" y="1152001"/>
                  <a:pt x="9472412" y="1144303"/>
                </a:cubicBezTo>
                <a:close/>
                <a:moveTo>
                  <a:pt x="11904055" y="1142990"/>
                </a:moveTo>
                <a:cubicBezTo>
                  <a:pt x="11963182" y="1168020"/>
                  <a:pt x="12023586" y="1195134"/>
                  <a:pt x="12083357" y="1223304"/>
                </a:cubicBezTo>
                <a:lnTo>
                  <a:pt x="12146583" y="1254489"/>
                </a:lnTo>
                <a:lnTo>
                  <a:pt x="12146583" y="1329757"/>
                </a:lnTo>
                <a:lnTo>
                  <a:pt x="12130273" y="1316119"/>
                </a:lnTo>
                <a:cubicBezTo>
                  <a:pt x="12100717" y="1295255"/>
                  <a:pt x="12068579" y="1276489"/>
                  <a:pt x="12032582" y="1259793"/>
                </a:cubicBezTo>
                <a:cubicBezTo>
                  <a:pt x="12027445" y="1251460"/>
                  <a:pt x="12037732" y="1251460"/>
                  <a:pt x="12027445" y="1243111"/>
                </a:cubicBezTo>
                <a:lnTo>
                  <a:pt x="11986337" y="1214523"/>
                </a:lnTo>
                <a:cubicBezTo>
                  <a:pt x="12001329" y="1221369"/>
                  <a:pt x="12006378" y="1223573"/>
                  <a:pt x="12006378" y="1219177"/>
                </a:cubicBezTo>
                <a:cubicBezTo>
                  <a:pt x="12006378" y="1219177"/>
                  <a:pt x="11997547" y="1212561"/>
                  <a:pt x="11989360" y="1208163"/>
                </a:cubicBezTo>
                <a:lnTo>
                  <a:pt x="11955464" y="1193051"/>
                </a:lnTo>
                <a:cubicBezTo>
                  <a:pt x="11955464" y="1201399"/>
                  <a:pt x="11945191" y="1184716"/>
                  <a:pt x="11934904" y="1184716"/>
                </a:cubicBezTo>
                <a:cubicBezTo>
                  <a:pt x="11945191" y="1193051"/>
                  <a:pt x="11955464" y="1209747"/>
                  <a:pt x="11960601" y="1218080"/>
                </a:cubicBezTo>
                <a:cubicBezTo>
                  <a:pt x="11909192" y="1193051"/>
                  <a:pt x="11888632" y="1209747"/>
                  <a:pt x="11842349" y="1176368"/>
                </a:cubicBezTo>
                <a:cubicBezTo>
                  <a:pt x="11857773" y="1159687"/>
                  <a:pt x="11893770" y="1168020"/>
                  <a:pt x="11904055" y="1142990"/>
                </a:cubicBezTo>
                <a:close/>
                <a:moveTo>
                  <a:pt x="9929617" y="1135494"/>
                </a:moveTo>
                <a:cubicBezTo>
                  <a:pt x="9924189" y="1135494"/>
                  <a:pt x="9918759" y="1153111"/>
                  <a:pt x="9935045" y="1161919"/>
                </a:cubicBezTo>
                <a:cubicBezTo>
                  <a:pt x="9935045" y="1144303"/>
                  <a:pt x="9945900" y="1144303"/>
                  <a:pt x="9929617" y="1135494"/>
                </a:cubicBezTo>
                <a:close/>
                <a:moveTo>
                  <a:pt x="9375846" y="1126686"/>
                </a:moveTo>
                <a:lnTo>
                  <a:pt x="9375846" y="1144303"/>
                </a:lnTo>
                <a:cubicBezTo>
                  <a:pt x="9390776" y="1144303"/>
                  <a:pt x="9405707" y="1144303"/>
                  <a:pt x="9405707" y="1135494"/>
                </a:cubicBezTo>
                <a:close/>
                <a:moveTo>
                  <a:pt x="9425982" y="1124209"/>
                </a:moveTo>
                <a:cubicBezTo>
                  <a:pt x="9420211" y="1123934"/>
                  <a:pt x="9415009" y="1124484"/>
                  <a:pt x="9411108" y="1126686"/>
                </a:cubicBezTo>
                <a:cubicBezTo>
                  <a:pt x="9431923" y="1135494"/>
                  <a:pt x="9447524" y="1135494"/>
                  <a:pt x="9473550" y="1144303"/>
                </a:cubicBezTo>
                <a:lnTo>
                  <a:pt x="9473550" y="1126686"/>
                </a:lnTo>
                <a:cubicBezTo>
                  <a:pt x="9465740" y="1133292"/>
                  <a:pt x="9443298" y="1125035"/>
                  <a:pt x="9425982" y="1124209"/>
                </a:cubicBezTo>
                <a:close/>
                <a:moveTo>
                  <a:pt x="2390310" y="1085879"/>
                </a:moveTo>
                <a:cubicBezTo>
                  <a:pt x="2379809" y="1084020"/>
                  <a:pt x="2360717" y="1091455"/>
                  <a:pt x="2375985" y="1091455"/>
                </a:cubicBezTo>
                <a:cubicBezTo>
                  <a:pt x="2375985" y="1084839"/>
                  <a:pt x="2386170" y="1091455"/>
                  <a:pt x="2396356" y="1091455"/>
                </a:cubicBezTo>
                <a:cubicBezTo>
                  <a:pt x="2396356" y="1088150"/>
                  <a:pt x="2393810" y="1086498"/>
                  <a:pt x="2390310" y="1085879"/>
                </a:cubicBezTo>
                <a:close/>
                <a:moveTo>
                  <a:pt x="9815628" y="1082647"/>
                </a:moveTo>
                <a:cubicBezTo>
                  <a:pt x="9815628" y="1100263"/>
                  <a:pt x="9842768" y="1100263"/>
                  <a:pt x="9842768" y="1100263"/>
                </a:cubicBezTo>
                <a:cubicBezTo>
                  <a:pt x="9837340" y="1091455"/>
                  <a:pt x="9831912" y="1091455"/>
                  <a:pt x="9815628" y="1082647"/>
                </a:cubicBezTo>
                <a:close/>
                <a:moveTo>
                  <a:pt x="6403249" y="1078237"/>
                </a:moveTo>
                <a:lnTo>
                  <a:pt x="6413206" y="1091455"/>
                </a:lnTo>
                <a:cubicBezTo>
                  <a:pt x="6428136" y="1091455"/>
                  <a:pt x="6433109" y="1084839"/>
                  <a:pt x="6433109" y="1078237"/>
                </a:cubicBezTo>
                <a:cubicBezTo>
                  <a:pt x="6418179" y="1084839"/>
                  <a:pt x="6418179" y="1078237"/>
                  <a:pt x="6403249" y="1078237"/>
                </a:cubicBezTo>
                <a:close/>
                <a:moveTo>
                  <a:pt x="9816365" y="1045757"/>
                </a:moveTo>
                <a:cubicBezTo>
                  <a:pt x="9811992" y="1045757"/>
                  <a:pt x="9808752" y="1047408"/>
                  <a:pt x="9807455" y="1051812"/>
                </a:cubicBezTo>
                <a:cubicBezTo>
                  <a:pt x="9812643" y="1051812"/>
                  <a:pt x="9817818" y="1051812"/>
                  <a:pt x="9823005" y="1060620"/>
                </a:cubicBezTo>
                <a:cubicBezTo>
                  <a:pt x="9833368" y="1043004"/>
                  <a:pt x="9843730" y="1060620"/>
                  <a:pt x="9843730" y="1069429"/>
                </a:cubicBezTo>
                <a:cubicBezTo>
                  <a:pt x="9848918" y="1060620"/>
                  <a:pt x="9859280" y="1069429"/>
                  <a:pt x="9864467" y="1060620"/>
                </a:cubicBezTo>
                <a:cubicBezTo>
                  <a:pt x="9852805" y="1060620"/>
                  <a:pt x="9829485" y="1045757"/>
                  <a:pt x="9816365" y="1045757"/>
                </a:cubicBezTo>
                <a:close/>
                <a:moveTo>
                  <a:pt x="3096745" y="994555"/>
                </a:moveTo>
                <a:cubicBezTo>
                  <a:pt x="3050929" y="1009234"/>
                  <a:pt x="2994941" y="1009234"/>
                  <a:pt x="2974583" y="1016581"/>
                </a:cubicBezTo>
                <a:cubicBezTo>
                  <a:pt x="3005115" y="1016581"/>
                  <a:pt x="3066201" y="1009234"/>
                  <a:pt x="3096745" y="994555"/>
                </a:cubicBezTo>
                <a:close/>
                <a:moveTo>
                  <a:pt x="3251474" y="950513"/>
                </a:moveTo>
                <a:lnTo>
                  <a:pt x="3232645" y="957424"/>
                </a:lnTo>
                <a:lnTo>
                  <a:pt x="3213303" y="962908"/>
                </a:lnTo>
                <a:cubicBezTo>
                  <a:pt x="3212656" y="963178"/>
                  <a:pt x="3216238" y="962624"/>
                  <a:pt x="3221464" y="961527"/>
                </a:cubicBezTo>
                <a:lnTo>
                  <a:pt x="3232645" y="957424"/>
                </a:lnTo>
                <a:lnTo>
                  <a:pt x="3232723" y="957402"/>
                </a:lnTo>
                <a:close/>
                <a:moveTo>
                  <a:pt x="3886022" y="944321"/>
                </a:moveTo>
                <a:cubicBezTo>
                  <a:pt x="3879680" y="943908"/>
                  <a:pt x="3866021" y="957120"/>
                  <a:pt x="3858211" y="950513"/>
                </a:cubicBezTo>
                <a:lnTo>
                  <a:pt x="3831727" y="957225"/>
                </a:lnTo>
                <a:lnTo>
                  <a:pt x="3816595" y="951623"/>
                </a:lnTo>
                <a:cubicBezTo>
                  <a:pt x="3808788" y="952719"/>
                  <a:pt x="3800981" y="954925"/>
                  <a:pt x="3795782" y="950513"/>
                </a:cubicBezTo>
                <a:cubicBezTo>
                  <a:pt x="3811382" y="959322"/>
                  <a:pt x="3780168" y="950513"/>
                  <a:pt x="3764554" y="959322"/>
                </a:cubicBezTo>
                <a:cubicBezTo>
                  <a:pt x="3772361" y="961527"/>
                  <a:pt x="3781472" y="962082"/>
                  <a:pt x="3791392" y="961664"/>
                </a:cubicBezTo>
                <a:cubicBezTo>
                  <a:pt x="3801311" y="961257"/>
                  <a:pt x="3812041" y="959876"/>
                  <a:pt x="3823098" y="958225"/>
                </a:cubicBezTo>
                <a:lnTo>
                  <a:pt x="3837409" y="959322"/>
                </a:lnTo>
                <a:lnTo>
                  <a:pt x="3889437" y="950513"/>
                </a:lnTo>
                <a:cubicBezTo>
                  <a:pt x="3889437" y="946110"/>
                  <a:pt x="3888136" y="944458"/>
                  <a:pt x="3886022" y="944321"/>
                </a:cubicBezTo>
                <a:close/>
                <a:moveTo>
                  <a:pt x="3910061" y="932899"/>
                </a:moveTo>
                <a:cubicBezTo>
                  <a:pt x="3905177" y="941707"/>
                  <a:pt x="3900293" y="941707"/>
                  <a:pt x="3900293" y="950513"/>
                </a:cubicBezTo>
                <a:cubicBezTo>
                  <a:pt x="3911288" y="943911"/>
                  <a:pt x="3908543" y="952164"/>
                  <a:pt x="3914729" y="953003"/>
                </a:cubicBezTo>
                <a:cubicBezTo>
                  <a:pt x="3916793" y="953274"/>
                  <a:pt x="3919841" y="952719"/>
                  <a:pt x="3924725" y="950513"/>
                </a:cubicBezTo>
                <a:cubicBezTo>
                  <a:pt x="3924725" y="941707"/>
                  <a:pt x="3910061" y="950513"/>
                  <a:pt x="3910061" y="932899"/>
                </a:cubicBezTo>
                <a:close/>
                <a:moveTo>
                  <a:pt x="4062930" y="924090"/>
                </a:moveTo>
                <a:cubicBezTo>
                  <a:pt x="4057743" y="924090"/>
                  <a:pt x="4073293" y="924090"/>
                  <a:pt x="4068106" y="932899"/>
                </a:cubicBezTo>
                <a:cubicBezTo>
                  <a:pt x="4114757" y="924090"/>
                  <a:pt x="4083656" y="932899"/>
                  <a:pt x="4062930" y="924090"/>
                </a:cubicBezTo>
                <a:close/>
                <a:moveTo>
                  <a:pt x="7682360" y="919694"/>
                </a:moveTo>
                <a:cubicBezTo>
                  <a:pt x="7677210" y="927391"/>
                  <a:pt x="7661761" y="935104"/>
                  <a:pt x="7656599" y="927391"/>
                </a:cubicBezTo>
                <a:cubicBezTo>
                  <a:pt x="7641150" y="942816"/>
                  <a:pt x="7682360" y="927391"/>
                  <a:pt x="7713269" y="935104"/>
                </a:cubicBezTo>
                <a:cubicBezTo>
                  <a:pt x="7702957" y="942816"/>
                  <a:pt x="7713269" y="942816"/>
                  <a:pt x="7718419" y="942816"/>
                </a:cubicBezTo>
                <a:cubicBezTo>
                  <a:pt x="7759629" y="942816"/>
                  <a:pt x="7816288" y="942816"/>
                  <a:pt x="7842037" y="950513"/>
                </a:cubicBezTo>
                <a:cubicBezTo>
                  <a:pt x="7805977" y="935104"/>
                  <a:pt x="7739018" y="950513"/>
                  <a:pt x="7723570" y="927391"/>
                </a:cubicBezTo>
                <a:cubicBezTo>
                  <a:pt x="7708121" y="935104"/>
                  <a:pt x="7702957" y="927391"/>
                  <a:pt x="7682360" y="919694"/>
                </a:cubicBezTo>
                <a:close/>
                <a:moveTo>
                  <a:pt x="2814414" y="893269"/>
                </a:moveTo>
                <a:cubicBezTo>
                  <a:pt x="2799028" y="902077"/>
                  <a:pt x="2773393" y="902077"/>
                  <a:pt x="2768270" y="910886"/>
                </a:cubicBezTo>
                <a:cubicBezTo>
                  <a:pt x="2783641" y="902077"/>
                  <a:pt x="2809289" y="910886"/>
                  <a:pt x="2814414" y="893269"/>
                </a:cubicBezTo>
                <a:close/>
                <a:moveTo>
                  <a:pt x="2838272" y="888865"/>
                </a:moveTo>
                <a:cubicBezTo>
                  <a:pt x="2828600" y="888865"/>
                  <a:pt x="2816995" y="893269"/>
                  <a:pt x="2819576" y="902077"/>
                </a:cubicBezTo>
                <a:cubicBezTo>
                  <a:pt x="2840200" y="893269"/>
                  <a:pt x="2829888" y="902077"/>
                  <a:pt x="2845362" y="902077"/>
                </a:cubicBezTo>
                <a:cubicBezTo>
                  <a:pt x="2855680" y="893269"/>
                  <a:pt x="2847943" y="888865"/>
                  <a:pt x="2838272" y="888865"/>
                </a:cubicBezTo>
                <a:close/>
                <a:moveTo>
                  <a:pt x="1267040" y="858025"/>
                </a:moveTo>
                <a:cubicBezTo>
                  <a:pt x="1251768" y="866846"/>
                  <a:pt x="1236496" y="858025"/>
                  <a:pt x="1226312" y="875653"/>
                </a:cubicBezTo>
                <a:cubicBezTo>
                  <a:pt x="1236496" y="875653"/>
                  <a:pt x="1267040" y="866846"/>
                  <a:pt x="1267040" y="858025"/>
                </a:cubicBezTo>
                <a:close/>
                <a:moveTo>
                  <a:pt x="7252979" y="856931"/>
                </a:moveTo>
                <a:cubicBezTo>
                  <a:pt x="7248360" y="855828"/>
                  <a:pt x="7244602" y="855826"/>
                  <a:pt x="7242096" y="858025"/>
                </a:cubicBezTo>
                <a:cubicBezTo>
                  <a:pt x="7257128" y="866846"/>
                  <a:pt x="7292201" y="866846"/>
                  <a:pt x="7302235" y="875653"/>
                </a:cubicBezTo>
                <a:cubicBezTo>
                  <a:pt x="7302235" y="866846"/>
                  <a:pt x="7307245" y="866846"/>
                  <a:pt x="7307245" y="866846"/>
                </a:cubicBezTo>
                <a:cubicBezTo>
                  <a:pt x="7288446" y="873451"/>
                  <a:pt x="7266836" y="860240"/>
                  <a:pt x="7252979" y="856931"/>
                </a:cubicBezTo>
                <a:close/>
                <a:moveTo>
                  <a:pt x="5010604" y="849230"/>
                </a:moveTo>
                <a:cubicBezTo>
                  <a:pt x="4999749" y="849230"/>
                  <a:pt x="4978037" y="849230"/>
                  <a:pt x="4972609" y="858025"/>
                </a:cubicBezTo>
                <a:cubicBezTo>
                  <a:pt x="4983465" y="858025"/>
                  <a:pt x="5010604" y="858025"/>
                  <a:pt x="5010604" y="849230"/>
                </a:cubicBezTo>
                <a:close/>
                <a:moveTo>
                  <a:pt x="3028876" y="849230"/>
                </a:moveTo>
                <a:cubicBezTo>
                  <a:pt x="3008607" y="858025"/>
                  <a:pt x="2968068" y="858025"/>
                  <a:pt x="2932590" y="866846"/>
                </a:cubicBezTo>
                <a:cubicBezTo>
                  <a:pt x="2912321" y="866846"/>
                  <a:pt x="2876855" y="875653"/>
                  <a:pt x="2876855" y="884461"/>
                </a:cubicBezTo>
                <a:lnTo>
                  <a:pt x="2886990" y="893269"/>
                </a:lnTo>
                <a:cubicBezTo>
                  <a:pt x="2902186" y="884461"/>
                  <a:pt x="2892051" y="875653"/>
                  <a:pt x="2912321" y="875653"/>
                </a:cubicBezTo>
                <a:cubicBezTo>
                  <a:pt x="2912321" y="884461"/>
                  <a:pt x="2902186" y="884461"/>
                  <a:pt x="2912321" y="884461"/>
                </a:cubicBezTo>
                <a:cubicBezTo>
                  <a:pt x="2942724" y="866846"/>
                  <a:pt x="2993398" y="866846"/>
                  <a:pt x="3028876" y="849230"/>
                </a:cubicBezTo>
                <a:close/>
                <a:moveTo>
                  <a:pt x="4120926" y="844087"/>
                </a:moveTo>
                <a:cubicBezTo>
                  <a:pt x="4096581" y="842070"/>
                  <a:pt x="4068391" y="844089"/>
                  <a:pt x="4037638" y="852166"/>
                </a:cubicBezTo>
                <a:cubicBezTo>
                  <a:pt x="4006880" y="852166"/>
                  <a:pt x="3965884" y="844089"/>
                  <a:pt x="3935126" y="860229"/>
                </a:cubicBezTo>
                <a:cubicBezTo>
                  <a:pt x="3930001" y="852166"/>
                  <a:pt x="3894131" y="860229"/>
                  <a:pt x="3878746" y="860229"/>
                </a:cubicBezTo>
                <a:cubicBezTo>
                  <a:pt x="3796744" y="860229"/>
                  <a:pt x="3730114" y="884461"/>
                  <a:pt x="3653237" y="884461"/>
                </a:cubicBezTo>
                <a:cubicBezTo>
                  <a:pt x="3653237" y="892525"/>
                  <a:pt x="3617354" y="892525"/>
                  <a:pt x="3607105" y="900602"/>
                </a:cubicBezTo>
                <a:lnTo>
                  <a:pt x="3658360" y="900602"/>
                </a:lnTo>
                <a:cubicBezTo>
                  <a:pt x="3668610" y="892525"/>
                  <a:pt x="3678858" y="892525"/>
                  <a:pt x="3678858" y="900602"/>
                </a:cubicBezTo>
                <a:cubicBezTo>
                  <a:pt x="3683983" y="908680"/>
                  <a:pt x="3653237" y="908680"/>
                  <a:pt x="3658360" y="916757"/>
                </a:cubicBezTo>
                <a:cubicBezTo>
                  <a:pt x="3745487" y="876384"/>
                  <a:pt x="3812117" y="932899"/>
                  <a:pt x="3894131" y="900602"/>
                </a:cubicBezTo>
                <a:cubicBezTo>
                  <a:pt x="3919752" y="884461"/>
                  <a:pt x="3960759" y="908680"/>
                  <a:pt x="3971009" y="892525"/>
                </a:cubicBezTo>
                <a:cubicBezTo>
                  <a:pt x="3971009" y="908680"/>
                  <a:pt x="4012003" y="892525"/>
                  <a:pt x="4022265" y="884461"/>
                </a:cubicBezTo>
                <a:cubicBezTo>
                  <a:pt x="4058134" y="900602"/>
                  <a:pt x="4109391" y="876384"/>
                  <a:pt x="4155523" y="884461"/>
                </a:cubicBezTo>
                <a:cubicBezTo>
                  <a:pt x="4160647" y="884461"/>
                  <a:pt x="4170896" y="876384"/>
                  <a:pt x="4176020" y="876384"/>
                </a:cubicBezTo>
                <a:cubicBezTo>
                  <a:pt x="4170896" y="884461"/>
                  <a:pt x="4191393" y="884461"/>
                  <a:pt x="4181145" y="876384"/>
                </a:cubicBezTo>
                <a:cubicBezTo>
                  <a:pt x="4186269" y="868306"/>
                  <a:pt x="4196518" y="868306"/>
                  <a:pt x="4196518" y="868306"/>
                </a:cubicBezTo>
                <a:cubicBezTo>
                  <a:pt x="4201641" y="876384"/>
                  <a:pt x="4191393" y="876384"/>
                  <a:pt x="4201641" y="884461"/>
                </a:cubicBezTo>
                <a:cubicBezTo>
                  <a:pt x="4217027" y="884461"/>
                  <a:pt x="4211904" y="868306"/>
                  <a:pt x="4217027" y="876384"/>
                </a:cubicBezTo>
                <a:cubicBezTo>
                  <a:pt x="4232401" y="876384"/>
                  <a:pt x="4247775" y="868306"/>
                  <a:pt x="4232401" y="860229"/>
                </a:cubicBezTo>
                <a:cubicBezTo>
                  <a:pt x="4222152" y="860229"/>
                  <a:pt x="4227277" y="868306"/>
                  <a:pt x="4222152" y="868306"/>
                </a:cubicBezTo>
                <a:cubicBezTo>
                  <a:pt x="4217027" y="860229"/>
                  <a:pt x="4191393" y="844089"/>
                  <a:pt x="4181145" y="860229"/>
                </a:cubicBezTo>
                <a:cubicBezTo>
                  <a:pt x="4165772" y="852159"/>
                  <a:pt x="4145271" y="846105"/>
                  <a:pt x="4120926" y="844087"/>
                </a:cubicBezTo>
                <a:close/>
                <a:moveTo>
                  <a:pt x="6031639" y="827203"/>
                </a:moveTo>
                <a:cubicBezTo>
                  <a:pt x="6005991" y="844818"/>
                  <a:pt x="5939337" y="827203"/>
                  <a:pt x="5898317" y="836012"/>
                </a:cubicBezTo>
                <a:cubicBezTo>
                  <a:pt x="5934212" y="836012"/>
                  <a:pt x="5970108" y="844818"/>
                  <a:pt x="6011129" y="844818"/>
                </a:cubicBezTo>
                <a:cubicBezTo>
                  <a:pt x="6005991" y="836012"/>
                  <a:pt x="6036762" y="836012"/>
                  <a:pt x="6031639" y="827203"/>
                </a:cubicBezTo>
                <a:close/>
                <a:moveTo>
                  <a:pt x="5534254" y="826102"/>
                </a:moveTo>
                <a:cubicBezTo>
                  <a:pt x="5526692" y="827203"/>
                  <a:pt x="5517870" y="831608"/>
                  <a:pt x="5512827" y="836012"/>
                </a:cubicBezTo>
                <a:cubicBezTo>
                  <a:pt x="5527948" y="836012"/>
                  <a:pt x="5543081" y="827203"/>
                  <a:pt x="5548116" y="836012"/>
                </a:cubicBezTo>
                <a:cubicBezTo>
                  <a:pt x="5548116" y="827203"/>
                  <a:pt x="5541815" y="825001"/>
                  <a:pt x="5534254" y="826102"/>
                </a:cubicBezTo>
                <a:close/>
                <a:moveTo>
                  <a:pt x="5944462" y="818395"/>
                </a:moveTo>
                <a:cubicBezTo>
                  <a:pt x="5923952" y="818395"/>
                  <a:pt x="5918827" y="827203"/>
                  <a:pt x="5898317" y="827203"/>
                </a:cubicBezTo>
                <a:cubicBezTo>
                  <a:pt x="5903442" y="827203"/>
                  <a:pt x="5939337" y="827203"/>
                  <a:pt x="5944462" y="818395"/>
                </a:cubicBezTo>
                <a:close/>
                <a:moveTo>
                  <a:pt x="7776116" y="800779"/>
                </a:moveTo>
                <a:cubicBezTo>
                  <a:pt x="7776116" y="809587"/>
                  <a:pt x="7766031" y="809587"/>
                  <a:pt x="7781151" y="818395"/>
                </a:cubicBezTo>
                <a:lnTo>
                  <a:pt x="7781151" y="809587"/>
                </a:lnTo>
                <a:lnTo>
                  <a:pt x="7801319" y="809587"/>
                </a:lnTo>
                <a:cubicBezTo>
                  <a:pt x="7791236" y="809587"/>
                  <a:pt x="7786200" y="800779"/>
                  <a:pt x="7776116" y="800779"/>
                </a:cubicBezTo>
                <a:close/>
                <a:moveTo>
                  <a:pt x="6115032" y="791970"/>
                </a:moveTo>
                <a:cubicBezTo>
                  <a:pt x="6120017" y="800779"/>
                  <a:pt x="6124990" y="800779"/>
                  <a:pt x="6139920" y="800779"/>
                </a:cubicBezTo>
                <a:cubicBezTo>
                  <a:pt x="6134947" y="800779"/>
                  <a:pt x="6124990" y="800779"/>
                  <a:pt x="6115032" y="791970"/>
                </a:cubicBezTo>
                <a:close/>
                <a:moveTo>
                  <a:pt x="6053048" y="765547"/>
                </a:moveTo>
                <a:cubicBezTo>
                  <a:pt x="6063917" y="774356"/>
                  <a:pt x="6063917" y="765547"/>
                  <a:pt x="6074771" y="774356"/>
                </a:cubicBezTo>
                <a:cubicBezTo>
                  <a:pt x="6074771" y="765547"/>
                  <a:pt x="6063917" y="765547"/>
                  <a:pt x="6053048" y="765547"/>
                </a:cubicBezTo>
                <a:close/>
                <a:moveTo>
                  <a:pt x="7489507" y="744441"/>
                </a:moveTo>
                <a:cubicBezTo>
                  <a:pt x="7481815" y="745361"/>
                  <a:pt x="7477969" y="747187"/>
                  <a:pt x="7483092" y="750868"/>
                </a:cubicBezTo>
                <a:cubicBezTo>
                  <a:pt x="7485661" y="747187"/>
                  <a:pt x="7490786" y="750868"/>
                  <a:pt x="7495909" y="753613"/>
                </a:cubicBezTo>
                <a:lnTo>
                  <a:pt x="7503285" y="756022"/>
                </a:lnTo>
                <a:cubicBezTo>
                  <a:pt x="7505525" y="755914"/>
                  <a:pt x="7507448" y="754533"/>
                  <a:pt x="7508726" y="750868"/>
                </a:cubicBezTo>
                <a:close/>
                <a:moveTo>
                  <a:pt x="7426688" y="734713"/>
                </a:moveTo>
                <a:cubicBezTo>
                  <a:pt x="7436771" y="734713"/>
                  <a:pt x="7441806" y="741315"/>
                  <a:pt x="7446222" y="745727"/>
                </a:cubicBezTo>
                <a:lnTo>
                  <a:pt x="7452916" y="749582"/>
                </a:lnTo>
                <a:cubicBezTo>
                  <a:pt x="7455358" y="749582"/>
                  <a:pt x="7458204" y="747931"/>
                  <a:pt x="7461988" y="743521"/>
                </a:cubicBezTo>
                <a:cubicBezTo>
                  <a:pt x="7451891" y="743521"/>
                  <a:pt x="7441820" y="743521"/>
                  <a:pt x="7441820" y="734713"/>
                </a:cubicBezTo>
                <a:close/>
                <a:moveTo>
                  <a:pt x="4049063" y="717096"/>
                </a:moveTo>
                <a:cubicBezTo>
                  <a:pt x="4053947" y="725905"/>
                  <a:pt x="4053947" y="734713"/>
                  <a:pt x="4058831" y="734713"/>
                </a:cubicBezTo>
                <a:cubicBezTo>
                  <a:pt x="4068611" y="725905"/>
                  <a:pt x="4058831" y="717096"/>
                  <a:pt x="4049063" y="717096"/>
                </a:cubicBezTo>
                <a:close/>
                <a:moveTo>
                  <a:pt x="3161667" y="668092"/>
                </a:moveTo>
                <a:lnTo>
                  <a:pt x="3161665" y="668093"/>
                </a:lnTo>
                <a:lnTo>
                  <a:pt x="3161665" y="668093"/>
                </a:lnTo>
                <a:close/>
                <a:moveTo>
                  <a:pt x="3178179" y="659852"/>
                </a:moveTo>
                <a:cubicBezTo>
                  <a:pt x="3170625" y="664249"/>
                  <a:pt x="3163058" y="662045"/>
                  <a:pt x="3156756" y="660948"/>
                </a:cubicBezTo>
                <a:lnTo>
                  <a:pt x="3142889" y="668660"/>
                </a:lnTo>
                <a:lnTo>
                  <a:pt x="3161665" y="668093"/>
                </a:lnTo>
                <a:lnTo>
                  <a:pt x="3161642" y="668104"/>
                </a:lnTo>
                <a:lnTo>
                  <a:pt x="3159958" y="668944"/>
                </a:lnTo>
                <a:lnTo>
                  <a:pt x="3142889" y="677469"/>
                </a:lnTo>
                <a:lnTo>
                  <a:pt x="3161642" y="668104"/>
                </a:lnTo>
                <a:lnTo>
                  <a:pt x="3161665" y="668093"/>
                </a:lnTo>
                <a:close/>
                <a:moveTo>
                  <a:pt x="4545758" y="659108"/>
                </a:moveTo>
                <a:cubicBezTo>
                  <a:pt x="4514910" y="667185"/>
                  <a:pt x="4478926" y="667185"/>
                  <a:pt x="4442943" y="667185"/>
                </a:cubicBezTo>
                <a:cubicBezTo>
                  <a:pt x="4453229" y="675263"/>
                  <a:pt x="4437805" y="683340"/>
                  <a:pt x="4448091" y="683340"/>
                </a:cubicBezTo>
                <a:cubicBezTo>
                  <a:pt x="4448091" y="675263"/>
                  <a:pt x="4458364" y="675263"/>
                  <a:pt x="4463502" y="675263"/>
                </a:cubicBezTo>
                <a:cubicBezTo>
                  <a:pt x="4463502" y="691404"/>
                  <a:pt x="4478926" y="683340"/>
                  <a:pt x="4484077" y="699482"/>
                </a:cubicBezTo>
                <a:cubicBezTo>
                  <a:pt x="4484077" y="683340"/>
                  <a:pt x="4540620" y="691404"/>
                  <a:pt x="4530334" y="683340"/>
                </a:cubicBezTo>
                <a:cubicBezTo>
                  <a:pt x="4540620" y="683340"/>
                  <a:pt x="4535470" y="691404"/>
                  <a:pt x="4545758" y="691404"/>
                </a:cubicBezTo>
                <a:cubicBezTo>
                  <a:pt x="4586880" y="683340"/>
                  <a:pt x="4638286" y="667185"/>
                  <a:pt x="4674271" y="675263"/>
                </a:cubicBezTo>
                <a:cubicBezTo>
                  <a:pt x="4663997" y="667185"/>
                  <a:pt x="4663997" y="675263"/>
                  <a:pt x="4679409" y="667185"/>
                </a:cubicBezTo>
                <a:cubicBezTo>
                  <a:pt x="4648573" y="675263"/>
                  <a:pt x="4602302" y="651031"/>
                  <a:pt x="4571468" y="667185"/>
                </a:cubicBezTo>
                <a:cubicBezTo>
                  <a:pt x="4566317" y="675263"/>
                  <a:pt x="4545758" y="667185"/>
                  <a:pt x="4545758" y="659108"/>
                </a:cubicBezTo>
                <a:close/>
                <a:moveTo>
                  <a:pt x="5072010" y="652415"/>
                </a:moveTo>
                <a:cubicBezTo>
                  <a:pt x="5052473" y="653241"/>
                  <a:pt x="5034316" y="655445"/>
                  <a:pt x="5018754" y="659852"/>
                </a:cubicBezTo>
                <a:lnTo>
                  <a:pt x="5000002" y="665345"/>
                </a:lnTo>
                <a:cubicBezTo>
                  <a:pt x="4991094" y="668660"/>
                  <a:pt x="4983465" y="673057"/>
                  <a:pt x="4983465" y="677469"/>
                </a:cubicBezTo>
                <a:lnTo>
                  <a:pt x="5022802" y="660433"/>
                </a:lnTo>
                <a:lnTo>
                  <a:pt x="5086192" y="669757"/>
                </a:lnTo>
                <a:cubicBezTo>
                  <a:pt x="5112130" y="670851"/>
                  <a:pt x="5140674" y="668660"/>
                  <a:pt x="5169206" y="659852"/>
                </a:cubicBezTo>
                <a:cubicBezTo>
                  <a:pt x="5184768" y="668660"/>
                  <a:pt x="5148456" y="668660"/>
                  <a:pt x="5169206" y="677469"/>
                </a:cubicBezTo>
                <a:cubicBezTo>
                  <a:pt x="5195144" y="659852"/>
                  <a:pt x="5247033" y="668660"/>
                  <a:pt x="5252220" y="659852"/>
                </a:cubicBezTo>
                <a:cubicBezTo>
                  <a:pt x="5201631" y="659852"/>
                  <a:pt x="5130617" y="649935"/>
                  <a:pt x="5072010" y="652415"/>
                </a:cubicBezTo>
                <a:close/>
                <a:moveTo>
                  <a:pt x="6790899" y="613597"/>
                </a:moveTo>
                <a:cubicBezTo>
                  <a:pt x="6782627" y="615799"/>
                  <a:pt x="6774991" y="620203"/>
                  <a:pt x="6772442" y="624606"/>
                </a:cubicBezTo>
                <a:cubicBezTo>
                  <a:pt x="6787712" y="615799"/>
                  <a:pt x="6802986" y="624606"/>
                  <a:pt x="6813170" y="615799"/>
                </a:cubicBezTo>
                <a:cubicBezTo>
                  <a:pt x="6808078" y="611395"/>
                  <a:pt x="6799171" y="611395"/>
                  <a:pt x="6790899" y="613597"/>
                </a:cubicBezTo>
                <a:close/>
                <a:moveTo>
                  <a:pt x="6962420" y="606991"/>
                </a:moveTo>
                <a:cubicBezTo>
                  <a:pt x="6956815" y="611401"/>
                  <a:pt x="6961802" y="613607"/>
                  <a:pt x="6967393" y="613607"/>
                </a:cubicBezTo>
                <a:cubicBezTo>
                  <a:pt x="6972998" y="613607"/>
                  <a:pt x="6979212" y="611401"/>
                  <a:pt x="6979212" y="606991"/>
                </a:cubicBezTo>
                <a:close/>
                <a:moveTo>
                  <a:pt x="5130052" y="605069"/>
                </a:moveTo>
                <a:cubicBezTo>
                  <a:pt x="5121911" y="605895"/>
                  <a:pt x="5113769" y="609196"/>
                  <a:pt x="5116483" y="615799"/>
                </a:cubicBezTo>
                <a:cubicBezTo>
                  <a:pt x="5127338" y="609197"/>
                  <a:pt x="5132766" y="609197"/>
                  <a:pt x="5143622" y="609197"/>
                </a:cubicBezTo>
                <a:cubicBezTo>
                  <a:pt x="5146336" y="605895"/>
                  <a:pt x="5138194" y="604244"/>
                  <a:pt x="5130052" y="605069"/>
                </a:cubicBezTo>
                <a:close/>
                <a:moveTo>
                  <a:pt x="1890060" y="604244"/>
                </a:moveTo>
                <a:cubicBezTo>
                  <a:pt x="1885987" y="604244"/>
                  <a:pt x="1880557" y="605895"/>
                  <a:pt x="1872409" y="609197"/>
                </a:cubicBezTo>
                <a:lnTo>
                  <a:pt x="1866981" y="615799"/>
                </a:lnTo>
                <a:cubicBezTo>
                  <a:pt x="1883277" y="609197"/>
                  <a:pt x="1883277" y="609197"/>
                  <a:pt x="1899560" y="609197"/>
                </a:cubicBezTo>
                <a:cubicBezTo>
                  <a:pt x="1896846" y="605895"/>
                  <a:pt x="1894132" y="604244"/>
                  <a:pt x="1890060" y="604244"/>
                </a:cubicBezTo>
                <a:close/>
                <a:moveTo>
                  <a:pt x="6887366" y="584978"/>
                </a:moveTo>
                <a:cubicBezTo>
                  <a:pt x="6882241" y="584978"/>
                  <a:pt x="6861732" y="584978"/>
                  <a:pt x="6856607" y="592677"/>
                </a:cubicBezTo>
                <a:cubicBezTo>
                  <a:pt x="6869424" y="592677"/>
                  <a:pt x="6875826" y="592677"/>
                  <a:pt x="6880963" y="593650"/>
                </a:cubicBezTo>
                <a:lnTo>
                  <a:pt x="6893651" y="598776"/>
                </a:lnTo>
                <a:lnTo>
                  <a:pt x="6893653" y="598780"/>
                </a:lnTo>
                <a:lnTo>
                  <a:pt x="6884953" y="611505"/>
                </a:lnTo>
                <a:cubicBezTo>
                  <a:pt x="6882886" y="614355"/>
                  <a:pt x="6880963" y="615799"/>
                  <a:pt x="6877117" y="615799"/>
                </a:cubicBezTo>
                <a:lnTo>
                  <a:pt x="6892490" y="615799"/>
                </a:lnTo>
                <a:cubicBezTo>
                  <a:pt x="6892490" y="611956"/>
                  <a:pt x="6895059" y="608101"/>
                  <a:pt x="6895704" y="603284"/>
                </a:cubicBezTo>
                <a:lnTo>
                  <a:pt x="6893653" y="598780"/>
                </a:lnTo>
                <a:lnTo>
                  <a:pt x="6893654" y="598778"/>
                </a:lnTo>
                <a:lnTo>
                  <a:pt x="6893651" y="598776"/>
                </a:lnTo>
                <a:close/>
                <a:moveTo>
                  <a:pt x="2021722" y="567362"/>
                </a:moveTo>
                <a:cubicBezTo>
                  <a:pt x="2001212" y="576170"/>
                  <a:pt x="1996075" y="567362"/>
                  <a:pt x="1980702" y="576170"/>
                </a:cubicBezTo>
                <a:lnTo>
                  <a:pt x="1984941" y="583462"/>
                </a:lnTo>
                <a:cubicBezTo>
                  <a:pt x="1988547" y="584153"/>
                  <a:pt x="1993836" y="583327"/>
                  <a:pt x="1999290" y="581676"/>
                </a:cubicBezTo>
                <a:cubicBezTo>
                  <a:pt x="2010183" y="578376"/>
                  <a:pt x="2021722" y="571758"/>
                  <a:pt x="2021722" y="567362"/>
                </a:cubicBezTo>
                <a:close/>
                <a:moveTo>
                  <a:pt x="6655708" y="558553"/>
                </a:moveTo>
                <a:lnTo>
                  <a:pt x="6666905" y="569567"/>
                </a:lnTo>
                <a:cubicBezTo>
                  <a:pt x="6670638" y="571758"/>
                  <a:pt x="6675623" y="571758"/>
                  <a:pt x="6685580" y="567362"/>
                </a:cubicBezTo>
                <a:cubicBezTo>
                  <a:pt x="6685580" y="558553"/>
                  <a:pt x="6660693" y="558553"/>
                  <a:pt x="6655708" y="558553"/>
                </a:cubicBezTo>
                <a:close/>
                <a:moveTo>
                  <a:pt x="5143179" y="549745"/>
                </a:moveTo>
                <a:cubicBezTo>
                  <a:pt x="5143179" y="558553"/>
                  <a:pt x="5113306" y="576170"/>
                  <a:pt x="5128249" y="558553"/>
                </a:cubicBezTo>
                <a:cubicBezTo>
                  <a:pt x="5108334" y="558553"/>
                  <a:pt x="5118291" y="576170"/>
                  <a:pt x="5108334" y="584978"/>
                </a:cubicBezTo>
                <a:cubicBezTo>
                  <a:pt x="5123264" y="576170"/>
                  <a:pt x="5128249" y="576170"/>
                  <a:pt x="5143179" y="567362"/>
                </a:cubicBezTo>
                <a:cubicBezTo>
                  <a:pt x="5123264" y="567362"/>
                  <a:pt x="5168054" y="558553"/>
                  <a:pt x="5143179" y="549745"/>
                </a:cubicBezTo>
                <a:close/>
                <a:moveTo>
                  <a:pt x="3615899" y="543684"/>
                </a:moveTo>
                <a:lnTo>
                  <a:pt x="3631359" y="543684"/>
                </a:lnTo>
                <a:lnTo>
                  <a:pt x="3621694" y="546784"/>
                </a:lnTo>
                <a:cubicBezTo>
                  <a:pt x="3618468" y="547812"/>
                  <a:pt x="3615899" y="547812"/>
                  <a:pt x="3615899" y="543684"/>
                </a:cubicBezTo>
                <a:close/>
                <a:moveTo>
                  <a:pt x="4771709" y="540939"/>
                </a:moveTo>
                <a:cubicBezTo>
                  <a:pt x="4756437" y="540939"/>
                  <a:pt x="4741165" y="540939"/>
                  <a:pt x="4730992" y="549745"/>
                </a:cubicBezTo>
                <a:lnTo>
                  <a:pt x="4756437" y="549745"/>
                </a:lnTo>
                <a:cubicBezTo>
                  <a:pt x="4756437" y="540939"/>
                  <a:pt x="4771709" y="549745"/>
                  <a:pt x="4771709" y="540939"/>
                </a:cubicBezTo>
                <a:close/>
                <a:moveTo>
                  <a:pt x="5173495" y="532117"/>
                </a:moveTo>
                <a:lnTo>
                  <a:pt x="5195208" y="540939"/>
                </a:lnTo>
                <a:cubicBezTo>
                  <a:pt x="5195208" y="532117"/>
                  <a:pt x="5184352" y="532117"/>
                  <a:pt x="5173495" y="532117"/>
                </a:cubicBezTo>
                <a:close/>
                <a:moveTo>
                  <a:pt x="3698343" y="527164"/>
                </a:moveTo>
                <a:cubicBezTo>
                  <a:pt x="3641659" y="518911"/>
                  <a:pt x="3569513" y="551938"/>
                  <a:pt x="3507680" y="551938"/>
                </a:cubicBezTo>
                <a:cubicBezTo>
                  <a:pt x="3497368" y="560204"/>
                  <a:pt x="3507680" y="560204"/>
                  <a:pt x="3497368" y="560204"/>
                </a:cubicBezTo>
                <a:cubicBezTo>
                  <a:pt x="3487056" y="551938"/>
                  <a:pt x="3481907" y="568458"/>
                  <a:pt x="3461295" y="568458"/>
                </a:cubicBezTo>
                <a:cubicBezTo>
                  <a:pt x="3461295" y="568458"/>
                  <a:pt x="3456146" y="576711"/>
                  <a:pt x="3445834" y="576711"/>
                </a:cubicBezTo>
                <a:cubicBezTo>
                  <a:pt x="3435534" y="568458"/>
                  <a:pt x="3461295" y="568458"/>
                  <a:pt x="3461295" y="560204"/>
                </a:cubicBezTo>
                <a:cubicBezTo>
                  <a:pt x="3450996" y="560204"/>
                  <a:pt x="3430372" y="551938"/>
                  <a:pt x="3430372" y="560204"/>
                </a:cubicBezTo>
                <a:cubicBezTo>
                  <a:pt x="3435534" y="568458"/>
                  <a:pt x="3435534" y="576711"/>
                  <a:pt x="3425223" y="584978"/>
                </a:cubicBezTo>
                <a:cubicBezTo>
                  <a:pt x="3461295" y="584978"/>
                  <a:pt x="3492219" y="576711"/>
                  <a:pt x="3512830" y="560204"/>
                </a:cubicBezTo>
                <a:lnTo>
                  <a:pt x="3533441" y="560204"/>
                </a:lnTo>
                <a:cubicBezTo>
                  <a:pt x="3528292" y="568458"/>
                  <a:pt x="3507680" y="568458"/>
                  <a:pt x="3502518" y="576711"/>
                </a:cubicBezTo>
                <a:lnTo>
                  <a:pt x="3502518" y="584978"/>
                </a:lnTo>
                <a:cubicBezTo>
                  <a:pt x="3559215" y="560204"/>
                  <a:pt x="3595288" y="568458"/>
                  <a:pt x="3631359" y="543684"/>
                </a:cubicBezTo>
                <a:lnTo>
                  <a:pt x="3646822" y="543684"/>
                </a:lnTo>
                <a:cubicBezTo>
                  <a:pt x="3646822" y="551938"/>
                  <a:pt x="3631359" y="568458"/>
                  <a:pt x="3641659" y="576711"/>
                </a:cubicBezTo>
                <a:cubicBezTo>
                  <a:pt x="3646822" y="560204"/>
                  <a:pt x="3672582" y="543684"/>
                  <a:pt x="3698343" y="551938"/>
                </a:cubicBezTo>
                <a:cubicBezTo>
                  <a:pt x="3698343" y="543684"/>
                  <a:pt x="3677731" y="551938"/>
                  <a:pt x="3682894" y="543684"/>
                </a:cubicBezTo>
                <a:lnTo>
                  <a:pt x="3703505" y="543684"/>
                </a:lnTo>
                <a:cubicBezTo>
                  <a:pt x="3703505" y="543684"/>
                  <a:pt x="3698343" y="543684"/>
                  <a:pt x="3708654" y="551938"/>
                </a:cubicBezTo>
                <a:cubicBezTo>
                  <a:pt x="3724118" y="543684"/>
                  <a:pt x="3718966" y="551938"/>
                  <a:pt x="3729266" y="551938"/>
                </a:cubicBezTo>
                <a:cubicBezTo>
                  <a:pt x="3729266" y="535431"/>
                  <a:pt x="3693195" y="551938"/>
                  <a:pt x="3698343" y="527164"/>
                </a:cubicBezTo>
                <a:close/>
                <a:moveTo>
                  <a:pt x="3957221" y="521387"/>
                </a:moveTo>
                <a:cubicBezTo>
                  <a:pt x="3948313" y="520562"/>
                  <a:pt x="3938131" y="522213"/>
                  <a:pt x="3935581" y="525515"/>
                </a:cubicBezTo>
                <a:cubicBezTo>
                  <a:pt x="3945767" y="525515"/>
                  <a:pt x="3955939" y="525515"/>
                  <a:pt x="3971211" y="532117"/>
                </a:cubicBezTo>
                <a:cubicBezTo>
                  <a:pt x="3973760" y="525514"/>
                  <a:pt x="3966128" y="522212"/>
                  <a:pt x="3957221" y="521387"/>
                </a:cubicBezTo>
                <a:close/>
                <a:moveTo>
                  <a:pt x="5637027" y="518911"/>
                </a:moveTo>
                <a:cubicBezTo>
                  <a:pt x="5637027" y="525515"/>
                  <a:pt x="5626841" y="525515"/>
                  <a:pt x="5637027" y="532117"/>
                </a:cubicBezTo>
                <a:cubicBezTo>
                  <a:pt x="5652299" y="525515"/>
                  <a:pt x="5652299" y="525515"/>
                  <a:pt x="5667571" y="532117"/>
                </a:cubicBezTo>
                <a:lnTo>
                  <a:pt x="5667571" y="525515"/>
                </a:lnTo>
                <a:cubicBezTo>
                  <a:pt x="5657385" y="532117"/>
                  <a:pt x="5637027" y="525515"/>
                  <a:pt x="5637027" y="518911"/>
                </a:cubicBezTo>
                <a:close/>
                <a:moveTo>
                  <a:pt x="5553545" y="518911"/>
                </a:moveTo>
                <a:cubicBezTo>
                  <a:pt x="5543461" y="518911"/>
                  <a:pt x="5518255" y="532117"/>
                  <a:pt x="5518255" y="532117"/>
                </a:cubicBezTo>
                <a:cubicBezTo>
                  <a:pt x="5533375" y="525515"/>
                  <a:pt x="5553545" y="525515"/>
                  <a:pt x="5553545" y="518911"/>
                </a:cubicBezTo>
                <a:close/>
                <a:moveTo>
                  <a:pt x="3753698" y="518911"/>
                </a:moveTo>
                <a:cubicBezTo>
                  <a:pt x="3769984" y="518911"/>
                  <a:pt x="3759128" y="532117"/>
                  <a:pt x="3775424" y="525515"/>
                </a:cubicBezTo>
                <a:cubicBezTo>
                  <a:pt x="3775424" y="518911"/>
                  <a:pt x="3775424" y="518911"/>
                  <a:pt x="3769984" y="518911"/>
                </a:cubicBezTo>
                <a:close/>
                <a:moveTo>
                  <a:pt x="2485937" y="518911"/>
                </a:moveTo>
                <a:cubicBezTo>
                  <a:pt x="2480509" y="518911"/>
                  <a:pt x="2447928" y="525515"/>
                  <a:pt x="2447928" y="532117"/>
                </a:cubicBezTo>
                <a:cubicBezTo>
                  <a:pt x="2453355" y="532117"/>
                  <a:pt x="2485937" y="525515"/>
                  <a:pt x="2485937" y="518911"/>
                </a:cubicBezTo>
                <a:close/>
                <a:moveTo>
                  <a:pt x="5578547" y="515612"/>
                </a:moveTo>
                <a:cubicBezTo>
                  <a:pt x="5571495" y="513777"/>
                  <a:pt x="5561237" y="513777"/>
                  <a:pt x="5558668" y="517451"/>
                </a:cubicBezTo>
                <a:cubicBezTo>
                  <a:pt x="5566362" y="517451"/>
                  <a:pt x="5559630" y="525704"/>
                  <a:pt x="5560110" y="526732"/>
                </a:cubicBezTo>
                <a:cubicBezTo>
                  <a:pt x="5560275" y="527083"/>
                  <a:pt x="5561237" y="526623"/>
                  <a:pt x="5563806" y="524784"/>
                </a:cubicBezTo>
                <a:cubicBezTo>
                  <a:pt x="5579179" y="517451"/>
                  <a:pt x="5574055" y="524784"/>
                  <a:pt x="5579179" y="524784"/>
                </a:cubicBezTo>
                <a:cubicBezTo>
                  <a:pt x="5589440" y="521117"/>
                  <a:pt x="5585597" y="517447"/>
                  <a:pt x="5578547" y="515612"/>
                </a:cubicBezTo>
                <a:close/>
                <a:moveTo>
                  <a:pt x="3722738" y="515497"/>
                </a:moveTo>
                <a:cubicBezTo>
                  <a:pt x="3719090" y="515154"/>
                  <a:pt x="3715696" y="515614"/>
                  <a:pt x="3712982" y="517451"/>
                </a:cubicBezTo>
                <a:cubicBezTo>
                  <a:pt x="3729266" y="517451"/>
                  <a:pt x="3727229" y="525704"/>
                  <a:pt x="3736656" y="526732"/>
                </a:cubicBezTo>
                <a:cubicBezTo>
                  <a:pt x="3739794" y="527083"/>
                  <a:pt x="3744196" y="526623"/>
                  <a:pt x="3750991" y="524784"/>
                </a:cubicBezTo>
                <a:cubicBezTo>
                  <a:pt x="3746921" y="524784"/>
                  <a:pt x="3733682" y="516527"/>
                  <a:pt x="3722738" y="515497"/>
                </a:cubicBezTo>
                <a:close/>
                <a:moveTo>
                  <a:pt x="6248670" y="510104"/>
                </a:moveTo>
                <a:cubicBezTo>
                  <a:pt x="6253782" y="527719"/>
                  <a:pt x="6207789" y="510104"/>
                  <a:pt x="6207789" y="518911"/>
                </a:cubicBezTo>
                <a:cubicBezTo>
                  <a:pt x="6223113" y="518911"/>
                  <a:pt x="6228223" y="518911"/>
                  <a:pt x="6223113" y="527719"/>
                </a:cubicBezTo>
                <a:cubicBezTo>
                  <a:pt x="6248670" y="527719"/>
                  <a:pt x="6248670" y="527719"/>
                  <a:pt x="6248670" y="518911"/>
                </a:cubicBezTo>
                <a:cubicBezTo>
                  <a:pt x="6274217" y="518911"/>
                  <a:pt x="6263992" y="527719"/>
                  <a:pt x="6279327" y="527719"/>
                </a:cubicBezTo>
                <a:cubicBezTo>
                  <a:pt x="6274217" y="527719"/>
                  <a:pt x="6294663" y="510104"/>
                  <a:pt x="6284440" y="518911"/>
                </a:cubicBezTo>
                <a:cubicBezTo>
                  <a:pt x="6274217" y="527719"/>
                  <a:pt x="6258881" y="510104"/>
                  <a:pt x="6248670" y="510104"/>
                </a:cubicBezTo>
                <a:close/>
                <a:moveTo>
                  <a:pt x="6068611" y="501296"/>
                </a:moveTo>
                <a:cubicBezTo>
                  <a:pt x="6068611" y="510104"/>
                  <a:pt x="6047620" y="492488"/>
                  <a:pt x="6047620" y="510104"/>
                </a:cubicBezTo>
                <a:cubicBezTo>
                  <a:pt x="6058121" y="510104"/>
                  <a:pt x="6052870" y="518911"/>
                  <a:pt x="6063359" y="518911"/>
                </a:cubicBezTo>
                <a:cubicBezTo>
                  <a:pt x="6068611" y="510104"/>
                  <a:pt x="6068611" y="518911"/>
                  <a:pt x="6073861" y="518911"/>
                </a:cubicBezTo>
                <a:lnTo>
                  <a:pt x="6084362" y="518911"/>
                </a:lnTo>
                <a:lnTo>
                  <a:pt x="6098787" y="518911"/>
                </a:lnTo>
                <a:cubicBezTo>
                  <a:pt x="6107973" y="521116"/>
                  <a:pt x="6115856" y="523322"/>
                  <a:pt x="6115856" y="518911"/>
                </a:cubicBezTo>
                <a:lnTo>
                  <a:pt x="6121094" y="522213"/>
                </a:lnTo>
                <a:cubicBezTo>
                  <a:pt x="6123725" y="523322"/>
                  <a:pt x="6126343" y="523322"/>
                  <a:pt x="6126343" y="518911"/>
                </a:cubicBezTo>
                <a:cubicBezTo>
                  <a:pt x="6105353" y="510104"/>
                  <a:pt x="6100102" y="518911"/>
                  <a:pt x="6084362" y="518911"/>
                </a:cubicBezTo>
                <a:cubicBezTo>
                  <a:pt x="6079112" y="510104"/>
                  <a:pt x="6073861" y="510104"/>
                  <a:pt x="6068611" y="501296"/>
                </a:cubicBezTo>
                <a:close/>
                <a:moveTo>
                  <a:pt x="5960746" y="501296"/>
                </a:moveTo>
                <a:cubicBezTo>
                  <a:pt x="5981028" y="510104"/>
                  <a:pt x="5991162" y="510104"/>
                  <a:pt x="6011432" y="518911"/>
                </a:cubicBezTo>
                <a:cubicBezTo>
                  <a:pt x="5991162" y="501296"/>
                  <a:pt x="6036762" y="527719"/>
                  <a:pt x="6036762" y="501296"/>
                </a:cubicBezTo>
                <a:close/>
                <a:moveTo>
                  <a:pt x="5920030" y="501296"/>
                </a:moveTo>
                <a:cubicBezTo>
                  <a:pt x="5909172" y="501296"/>
                  <a:pt x="5887449" y="501296"/>
                  <a:pt x="5887449" y="510104"/>
                </a:cubicBezTo>
                <a:cubicBezTo>
                  <a:pt x="5892890" y="510104"/>
                  <a:pt x="5920030" y="510104"/>
                  <a:pt x="5920030" y="501296"/>
                </a:cubicBezTo>
                <a:close/>
                <a:moveTo>
                  <a:pt x="5846732" y="501296"/>
                </a:moveTo>
                <a:lnTo>
                  <a:pt x="5852160" y="510104"/>
                </a:lnTo>
                <a:cubicBezTo>
                  <a:pt x="5868456" y="501296"/>
                  <a:pt x="5873884" y="518911"/>
                  <a:pt x="5884742" y="501296"/>
                </a:cubicBezTo>
                <a:close/>
                <a:moveTo>
                  <a:pt x="5816872" y="501296"/>
                </a:moveTo>
                <a:lnTo>
                  <a:pt x="5829094" y="511214"/>
                </a:lnTo>
                <a:cubicBezTo>
                  <a:pt x="5835193" y="512308"/>
                  <a:pt x="5841305" y="510104"/>
                  <a:pt x="5841305" y="501296"/>
                </a:cubicBezTo>
                <a:close/>
                <a:moveTo>
                  <a:pt x="2193029" y="498625"/>
                </a:moveTo>
                <a:cubicBezTo>
                  <a:pt x="2191743" y="496580"/>
                  <a:pt x="2190459" y="496580"/>
                  <a:pt x="2187890" y="500673"/>
                </a:cubicBezTo>
                <a:cubicBezTo>
                  <a:pt x="2090084" y="517030"/>
                  <a:pt x="2028314" y="525202"/>
                  <a:pt x="1904774" y="557917"/>
                </a:cubicBezTo>
                <a:cubicBezTo>
                  <a:pt x="1899624" y="566104"/>
                  <a:pt x="1899624" y="574276"/>
                  <a:pt x="1889337" y="582462"/>
                </a:cubicBezTo>
                <a:cubicBezTo>
                  <a:pt x="1894487" y="566104"/>
                  <a:pt x="1843016" y="590634"/>
                  <a:pt x="1863602" y="574276"/>
                </a:cubicBezTo>
                <a:cubicBezTo>
                  <a:pt x="1837866" y="574276"/>
                  <a:pt x="1817267" y="582462"/>
                  <a:pt x="1801831" y="590634"/>
                </a:cubicBezTo>
                <a:cubicBezTo>
                  <a:pt x="1827567" y="582462"/>
                  <a:pt x="1812130" y="598819"/>
                  <a:pt x="1806980" y="606991"/>
                </a:cubicBezTo>
                <a:cubicBezTo>
                  <a:pt x="1817267" y="598819"/>
                  <a:pt x="1827567" y="598819"/>
                  <a:pt x="1832717" y="598819"/>
                </a:cubicBezTo>
                <a:cubicBezTo>
                  <a:pt x="1843016" y="590634"/>
                  <a:pt x="1832717" y="582462"/>
                  <a:pt x="1837866" y="582462"/>
                </a:cubicBezTo>
                <a:cubicBezTo>
                  <a:pt x="1858453" y="582462"/>
                  <a:pt x="1853303" y="590634"/>
                  <a:pt x="1873888" y="590634"/>
                </a:cubicBezTo>
                <a:cubicBezTo>
                  <a:pt x="1889337" y="582462"/>
                  <a:pt x="1894487" y="582462"/>
                  <a:pt x="1915073" y="582462"/>
                </a:cubicBezTo>
                <a:cubicBezTo>
                  <a:pt x="1909923" y="566104"/>
                  <a:pt x="1951107" y="566104"/>
                  <a:pt x="1966544" y="557917"/>
                </a:cubicBezTo>
                <a:cubicBezTo>
                  <a:pt x="1987130" y="557917"/>
                  <a:pt x="2007728" y="549745"/>
                  <a:pt x="2023164" y="549745"/>
                </a:cubicBezTo>
                <a:cubicBezTo>
                  <a:pt x="2095234" y="533388"/>
                  <a:pt x="2151856" y="508845"/>
                  <a:pt x="2198177" y="508845"/>
                </a:cubicBezTo>
                <a:cubicBezTo>
                  <a:pt x="2195602" y="504759"/>
                  <a:pt x="2194315" y="500670"/>
                  <a:pt x="2193029" y="498625"/>
                </a:cubicBezTo>
                <a:close/>
                <a:moveTo>
                  <a:pt x="3592690" y="497993"/>
                </a:moveTo>
                <a:cubicBezTo>
                  <a:pt x="3579626" y="499094"/>
                  <a:pt x="3565939" y="501296"/>
                  <a:pt x="3560960" y="501296"/>
                </a:cubicBezTo>
                <a:lnTo>
                  <a:pt x="3560960" y="510104"/>
                </a:lnTo>
                <a:cubicBezTo>
                  <a:pt x="3590820" y="510104"/>
                  <a:pt x="3600765" y="501296"/>
                  <a:pt x="3620680" y="501296"/>
                </a:cubicBezTo>
                <a:cubicBezTo>
                  <a:pt x="3618194" y="496892"/>
                  <a:pt x="3605754" y="496892"/>
                  <a:pt x="3592690" y="497993"/>
                </a:cubicBezTo>
                <a:close/>
                <a:moveTo>
                  <a:pt x="5645845" y="492488"/>
                </a:moveTo>
                <a:cubicBezTo>
                  <a:pt x="5666761" y="510104"/>
                  <a:pt x="5708590" y="492488"/>
                  <a:pt x="5729506" y="510104"/>
                </a:cubicBezTo>
                <a:cubicBezTo>
                  <a:pt x="5739956" y="492488"/>
                  <a:pt x="5771334" y="518911"/>
                  <a:pt x="5787012" y="501296"/>
                </a:cubicBezTo>
                <a:cubicBezTo>
                  <a:pt x="5745183" y="501296"/>
                  <a:pt x="5698126" y="492488"/>
                  <a:pt x="5645845" y="492488"/>
                </a:cubicBezTo>
                <a:close/>
                <a:moveTo>
                  <a:pt x="5523723" y="489185"/>
                </a:moveTo>
                <a:cubicBezTo>
                  <a:pt x="5517955" y="488084"/>
                  <a:pt x="5512827" y="488084"/>
                  <a:pt x="5512827" y="492488"/>
                </a:cubicBezTo>
                <a:cubicBezTo>
                  <a:pt x="5533338" y="492488"/>
                  <a:pt x="5538463" y="492488"/>
                  <a:pt x="5533338" y="501296"/>
                </a:cubicBezTo>
                <a:cubicBezTo>
                  <a:pt x="5538463" y="501296"/>
                  <a:pt x="5558973" y="501296"/>
                  <a:pt x="5558973" y="492488"/>
                </a:cubicBezTo>
                <a:cubicBezTo>
                  <a:pt x="5543598" y="501296"/>
                  <a:pt x="5538463" y="492488"/>
                  <a:pt x="5538463" y="492488"/>
                </a:cubicBezTo>
                <a:cubicBezTo>
                  <a:pt x="5535900" y="492488"/>
                  <a:pt x="5529492" y="490286"/>
                  <a:pt x="5523723" y="489185"/>
                </a:cubicBezTo>
                <a:close/>
                <a:moveTo>
                  <a:pt x="2229394" y="486983"/>
                </a:moveTo>
                <a:cubicBezTo>
                  <a:pt x="2217735" y="485882"/>
                  <a:pt x="2203484" y="488084"/>
                  <a:pt x="2200896" y="492488"/>
                </a:cubicBezTo>
                <a:cubicBezTo>
                  <a:pt x="2221623" y="492488"/>
                  <a:pt x="2237173" y="492488"/>
                  <a:pt x="2242347" y="501296"/>
                </a:cubicBezTo>
                <a:cubicBezTo>
                  <a:pt x="2250122" y="492488"/>
                  <a:pt x="2241054" y="488084"/>
                  <a:pt x="2229394" y="486983"/>
                </a:cubicBezTo>
                <a:close/>
                <a:moveTo>
                  <a:pt x="3996807" y="483679"/>
                </a:moveTo>
                <a:cubicBezTo>
                  <a:pt x="3999382" y="483679"/>
                  <a:pt x="4007104" y="485695"/>
                  <a:pt x="4017400" y="487711"/>
                </a:cubicBezTo>
                <a:lnTo>
                  <a:pt x="4019520" y="487949"/>
                </a:lnTo>
                <a:lnTo>
                  <a:pt x="4043142" y="491743"/>
                </a:lnTo>
                <a:cubicBezTo>
                  <a:pt x="4027693" y="507898"/>
                  <a:pt x="3976209" y="515976"/>
                  <a:pt x="3960759" y="507898"/>
                </a:cubicBezTo>
                <a:cubicBezTo>
                  <a:pt x="3976209" y="499821"/>
                  <a:pt x="3976209" y="507898"/>
                  <a:pt x="3986508" y="499821"/>
                </a:cubicBezTo>
                <a:cubicBezTo>
                  <a:pt x="3981358" y="491743"/>
                  <a:pt x="3924725" y="499821"/>
                  <a:pt x="3924725" y="515976"/>
                </a:cubicBezTo>
                <a:cubicBezTo>
                  <a:pt x="3960759" y="507898"/>
                  <a:pt x="3976209" y="515976"/>
                  <a:pt x="3996807" y="524053"/>
                </a:cubicBezTo>
                <a:cubicBezTo>
                  <a:pt x="4001957" y="532117"/>
                  <a:pt x="4017394" y="515976"/>
                  <a:pt x="4027693" y="524053"/>
                </a:cubicBezTo>
                <a:cubicBezTo>
                  <a:pt x="4012257" y="515976"/>
                  <a:pt x="4017394" y="532117"/>
                  <a:pt x="4022544" y="532117"/>
                </a:cubicBezTo>
                <a:cubicBezTo>
                  <a:pt x="4027693" y="524053"/>
                  <a:pt x="4037993" y="524053"/>
                  <a:pt x="4043142" y="515976"/>
                </a:cubicBezTo>
                <a:cubicBezTo>
                  <a:pt x="4027693" y="524053"/>
                  <a:pt x="4032843" y="507898"/>
                  <a:pt x="4027693" y="507898"/>
                </a:cubicBezTo>
                <a:cubicBezTo>
                  <a:pt x="4037993" y="507898"/>
                  <a:pt x="4037993" y="507898"/>
                  <a:pt x="4043142" y="499821"/>
                </a:cubicBezTo>
                <a:cubicBezTo>
                  <a:pt x="4053442" y="507898"/>
                  <a:pt x="4053442" y="515976"/>
                  <a:pt x="4068889" y="515976"/>
                </a:cubicBezTo>
                <a:cubicBezTo>
                  <a:pt x="4074039" y="507898"/>
                  <a:pt x="4058592" y="507898"/>
                  <a:pt x="4068889" y="499821"/>
                </a:cubicBezTo>
                <a:cubicBezTo>
                  <a:pt x="4058592" y="503865"/>
                  <a:pt x="4054732" y="501851"/>
                  <a:pt x="4051506" y="499821"/>
                </a:cubicBezTo>
                <a:lnTo>
                  <a:pt x="4043142" y="499821"/>
                </a:lnTo>
                <a:lnTo>
                  <a:pt x="4037993" y="499821"/>
                </a:lnTo>
                <a:lnTo>
                  <a:pt x="4053442" y="491743"/>
                </a:lnTo>
                <a:lnTo>
                  <a:pt x="4019520" y="487949"/>
                </a:lnTo>
                <a:lnTo>
                  <a:pt x="4018044" y="487711"/>
                </a:lnTo>
                <a:cubicBezTo>
                  <a:pt x="4008391" y="487711"/>
                  <a:pt x="3999382" y="487711"/>
                  <a:pt x="3996807" y="483679"/>
                </a:cubicBezTo>
                <a:close/>
                <a:moveTo>
                  <a:pt x="4114757" y="474871"/>
                </a:moveTo>
                <a:cubicBezTo>
                  <a:pt x="4109784" y="483679"/>
                  <a:pt x="4084895" y="466063"/>
                  <a:pt x="4089867" y="483679"/>
                </a:cubicBezTo>
                <a:cubicBezTo>
                  <a:pt x="4104798" y="474871"/>
                  <a:pt x="4104798" y="483679"/>
                  <a:pt x="4114757" y="483679"/>
                </a:cubicBezTo>
                <a:close/>
                <a:moveTo>
                  <a:pt x="2689531" y="466063"/>
                </a:moveTo>
                <a:cubicBezTo>
                  <a:pt x="2679586" y="474871"/>
                  <a:pt x="2659670" y="474871"/>
                  <a:pt x="2664657" y="483679"/>
                </a:cubicBezTo>
                <a:cubicBezTo>
                  <a:pt x="2669628" y="483679"/>
                  <a:pt x="2689531" y="483679"/>
                  <a:pt x="2689531" y="466063"/>
                </a:cubicBezTo>
                <a:close/>
                <a:moveTo>
                  <a:pt x="2309420" y="456160"/>
                </a:moveTo>
                <a:lnTo>
                  <a:pt x="2296729" y="457133"/>
                </a:lnTo>
                <a:cubicBezTo>
                  <a:pt x="2289985" y="466063"/>
                  <a:pt x="2284797" y="466063"/>
                  <a:pt x="2279621" y="466063"/>
                </a:cubicBezTo>
                <a:lnTo>
                  <a:pt x="2284722" y="477211"/>
                </a:lnTo>
                <a:cubicBezTo>
                  <a:pt x="2285772" y="477632"/>
                  <a:pt x="2287391" y="477077"/>
                  <a:pt x="2289985" y="474871"/>
                </a:cubicBezTo>
                <a:cubicBezTo>
                  <a:pt x="2300348" y="466063"/>
                  <a:pt x="2331448" y="474871"/>
                  <a:pt x="2336623" y="457256"/>
                </a:cubicBezTo>
                <a:cubicBezTo>
                  <a:pt x="2328853" y="457256"/>
                  <a:pt x="2319781" y="459461"/>
                  <a:pt x="2312013" y="460557"/>
                </a:cubicBezTo>
                <a:lnTo>
                  <a:pt x="2296576" y="457527"/>
                </a:lnTo>
                <a:close/>
                <a:moveTo>
                  <a:pt x="4341943" y="448998"/>
                </a:moveTo>
                <a:cubicBezTo>
                  <a:pt x="4339569" y="447345"/>
                  <a:pt x="4336008" y="447345"/>
                  <a:pt x="4331256" y="450654"/>
                </a:cubicBezTo>
                <a:lnTo>
                  <a:pt x="4345503" y="457256"/>
                </a:lnTo>
                <a:cubicBezTo>
                  <a:pt x="4345503" y="453955"/>
                  <a:pt x="4344318" y="450650"/>
                  <a:pt x="4341943" y="448998"/>
                </a:cubicBezTo>
                <a:close/>
                <a:moveTo>
                  <a:pt x="4167074" y="448448"/>
                </a:moveTo>
                <a:cubicBezTo>
                  <a:pt x="4156713" y="448448"/>
                  <a:pt x="4125613" y="457256"/>
                  <a:pt x="4146350" y="457256"/>
                </a:cubicBezTo>
                <a:cubicBezTo>
                  <a:pt x="4154119" y="452845"/>
                  <a:pt x="4159294" y="457256"/>
                  <a:pt x="4164481" y="460557"/>
                </a:cubicBezTo>
                <a:lnTo>
                  <a:pt x="4172578" y="463452"/>
                </a:lnTo>
                <a:cubicBezTo>
                  <a:pt x="4175501" y="463317"/>
                  <a:pt x="4178741" y="461653"/>
                  <a:pt x="4182625" y="457256"/>
                </a:cubicBezTo>
                <a:cubicBezTo>
                  <a:pt x="4172263" y="457256"/>
                  <a:pt x="4167074" y="457256"/>
                  <a:pt x="4167074" y="448448"/>
                </a:cubicBezTo>
                <a:close/>
                <a:moveTo>
                  <a:pt x="2530727" y="448448"/>
                </a:moveTo>
                <a:lnTo>
                  <a:pt x="2535700" y="457256"/>
                </a:lnTo>
                <a:cubicBezTo>
                  <a:pt x="2535700" y="457256"/>
                  <a:pt x="2545657" y="448448"/>
                  <a:pt x="2530727" y="448448"/>
                </a:cubicBezTo>
                <a:close/>
                <a:moveTo>
                  <a:pt x="3615253" y="444037"/>
                </a:moveTo>
                <a:cubicBezTo>
                  <a:pt x="3604992" y="444037"/>
                  <a:pt x="3569096" y="444037"/>
                  <a:pt x="3574221" y="448448"/>
                </a:cubicBezTo>
                <a:cubicBezTo>
                  <a:pt x="3584481" y="444037"/>
                  <a:pt x="3610129" y="444037"/>
                  <a:pt x="3615253" y="444037"/>
                </a:cubicBezTo>
                <a:close/>
                <a:moveTo>
                  <a:pt x="2403768" y="441287"/>
                </a:moveTo>
                <a:cubicBezTo>
                  <a:pt x="2403134" y="440782"/>
                  <a:pt x="2401233" y="441287"/>
                  <a:pt x="2397431" y="443306"/>
                </a:cubicBezTo>
                <a:cubicBezTo>
                  <a:pt x="2387296" y="451383"/>
                  <a:pt x="2361966" y="451383"/>
                  <a:pt x="2351831" y="451383"/>
                </a:cubicBezTo>
                <a:cubicBezTo>
                  <a:pt x="2351831" y="459461"/>
                  <a:pt x="2341696" y="459461"/>
                  <a:pt x="2341696" y="467538"/>
                </a:cubicBezTo>
                <a:cubicBezTo>
                  <a:pt x="2356892" y="461477"/>
                  <a:pt x="2346440" y="473586"/>
                  <a:pt x="2355234" y="476617"/>
                </a:cubicBezTo>
                <a:cubicBezTo>
                  <a:pt x="2358157" y="477618"/>
                  <a:pt x="2363231" y="477618"/>
                  <a:pt x="2372101" y="475602"/>
                </a:cubicBezTo>
                <a:cubicBezTo>
                  <a:pt x="2372101" y="467538"/>
                  <a:pt x="2356892" y="475602"/>
                  <a:pt x="2356892" y="459461"/>
                </a:cubicBezTo>
                <a:lnTo>
                  <a:pt x="2392370" y="459461"/>
                </a:lnTo>
                <a:cubicBezTo>
                  <a:pt x="2396166" y="453403"/>
                  <a:pt x="2405669" y="442801"/>
                  <a:pt x="2403768" y="441287"/>
                </a:cubicBezTo>
                <a:close/>
                <a:moveTo>
                  <a:pt x="2803551" y="436879"/>
                </a:moveTo>
                <a:cubicBezTo>
                  <a:pt x="2795406" y="436879"/>
                  <a:pt x="2787260" y="438530"/>
                  <a:pt x="2787260" y="441832"/>
                </a:cubicBezTo>
                <a:cubicBezTo>
                  <a:pt x="2792688" y="441832"/>
                  <a:pt x="2796762" y="443495"/>
                  <a:pt x="2801521" y="444321"/>
                </a:cubicBezTo>
                <a:cubicBezTo>
                  <a:pt x="2806265" y="445146"/>
                  <a:pt x="2811705" y="445146"/>
                  <a:pt x="2819842" y="441832"/>
                </a:cubicBezTo>
                <a:cubicBezTo>
                  <a:pt x="2819842" y="438530"/>
                  <a:pt x="2811696" y="436879"/>
                  <a:pt x="2803551" y="436879"/>
                </a:cubicBezTo>
                <a:close/>
                <a:moveTo>
                  <a:pt x="3883616" y="435228"/>
                </a:moveTo>
                <a:cubicBezTo>
                  <a:pt x="3888665" y="444037"/>
                  <a:pt x="3878581" y="444037"/>
                  <a:pt x="3883616" y="444037"/>
                </a:cubicBezTo>
                <a:cubicBezTo>
                  <a:pt x="3888665" y="435228"/>
                  <a:pt x="3913870" y="444037"/>
                  <a:pt x="3908821" y="435228"/>
                </a:cubicBezTo>
                <a:close/>
                <a:moveTo>
                  <a:pt x="2855130" y="435228"/>
                </a:moveTo>
                <a:cubicBezTo>
                  <a:pt x="2835227" y="435228"/>
                  <a:pt x="2830255" y="435228"/>
                  <a:pt x="2825270" y="444037"/>
                </a:cubicBezTo>
                <a:cubicBezTo>
                  <a:pt x="2835227" y="444037"/>
                  <a:pt x="2850157" y="435228"/>
                  <a:pt x="2855130" y="435228"/>
                </a:cubicBezTo>
                <a:close/>
                <a:moveTo>
                  <a:pt x="4227840" y="431377"/>
                </a:moveTo>
                <a:cubicBezTo>
                  <a:pt x="4219385" y="430386"/>
                  <a:pt x="4214181" y="430386"/>
                  <a:pt x="4221988" y="434350"/>
                </a:cubicBezTo>
                <a:lnTo>
                  <a:pt x="4239818" y="441151"/>
                </a:lnTo>
                <a:lnTo>
                  <a:pt x="4239797" y="441162"/>
                </a:lnTo>
                <a:lnTo>
                  <a:pt x="4216788" y="446242"/>
                </a:lnTo>
                <a:cubicBezTo>
                  <a:pt x="4210284" y="448231"/>
                  <a:pt x="4203780" y="450207"/>
                  <a:pt x="4190761" y="450207"/>
                </a:cubicBezTo>
                <a:lnTo>
                  <a:pt x="4201250" y="455537"/>
                </a:lnTo>
                <a:cubicBezTo>
                  <a:pt x="4206540" y="455416"/>
                  <a:pt x="4213207" y="453670"/>
                  <a:pt x="4220038" y="451194"/>
                </a:cubicBezTo>
                <a:lnTo>
                  <a:pt x="4235362" y="443415"/>
                </a:lnTo>
                <a:lnTo>
                  <a:pt x="4239797" y="441162"/>
                </a:lnTo>
                <a:lnTo>
                  <a:pt x="4239829" y="441155"/>
                </a:lnTo>
                <a:lnTo>
                  <a:pt x="4239818" y="441151"/>
                </a:lnTo>
                <a:lnTo>
                  <a:pt x="4253202" y="434350"/>
                </a:lnTo>
                <a:cubicBezTo>
                  <a:pt x="4248002" y="434350"/>
                  <a:pt x="4236295" y="432368"/>
                  <a:pt x="4227840" y="431377"/>
                </a:cubicBezTo>
                <a:close/>
                <a:moveTo>
                  <a:pt x="2462396" y="428020"/>
                </a:moveTo>
                <a:cubicBezTo>
                  <a:pt x="2448735" y="428020"/>
                  <a:pt x="2432150" y="441399"/>
                  <a:pt x="2412639" y="441399"/>
                </a:cubicBezTo>
                <a:lnTo>
                  <a:pt x="2418739" y="446852"/>
                </a:lnTo>
                <a:cubicBezTo>
                  <a:pt x="2422560" y="446852"/>
                  <a:pt x="2427924" y="445364"/>
                  <a:pt x="2434099" y="443387"/>
                </a:cubicBezTo>
                <a:cubicBezTo>
                  <a:pt x="2446461" y="439409"/>
                  <a:pt x="2462075" y="433471"/>
                  <a:pt x="2475081" y="433471"/>
                </a:cubicBezTo>
                <a:cubicBezTo>
                  <a:pt x="2471177" y="429507"/>
                  <a:pt x="2466949" y="428020"/>
                  <a:pt x="2462396" y="428020"/>
                </a:cubicBezTo>
                <a:close/>
                <a:moveTo>
                  <a:pt x="4141124" y="408805"/>
                </a:moveTo>
                <a:cubicBezTo>
                  <a:pt x="4138606" y="417614"/>
                  <a:pt x="4147425" y="419819"/>
                  <a:pt x="4154359" y="419819"/>
                </a:cubicBezTo>
                <a:cubicBezTo>
                  <a:pt x="4161292" y="419819"/>
                  <a:pt x="4166341" y="417614"/>
                  <a:pt x="4166341" y="408805"/>
                </a:cubicBezTo>
                <a:cubicBezTo>
                  <a:pt x="4151209" y="417614"/>
                  <a:pt x="4151209" y="408805"/>
                  <a:pt x="4141124" y="408805"/>
                </a:cubicBezTo>
                <a:close/>
                <a:moveTo>
                  <a:pt x="4777529" y="391189"/>
                </a:moveTo>
                <a:cubicBezTo>
                  <a:pt x="4754843" y="391189"/>
                  <a:pt x="4766179" y="401093"/>
                  <a:pt x="4775405" y="402337"/>
                </a:cubicBezTo>
                <a:cubicBezTo>
                  <a:pt x="4778478" y="402758"/>
                  <a:pt x="4781313" y="402203"/>
                  <a:pt x="4782578" y="399997"/>
                </a:cubicBezTo>
                <a:cubicBezTo>
                  <a:pt x="4777529" y="399997"/>
                  <a:pt x="4772494" y="391189"/>
                  <a:pt x="4777529" y="391189"/>
                </a:cubicBezTo>
                <a:close/>
                <a:moveTo>
                  <a:pt x="3843281" y="391189"/>
                </a:moveTo>
                <a:cubicBezTo>
                  <a:pt x="3843281" y="399997"/>
                  <a:pt x="3863448" y="391189"/>
                  <a:pt x="3858413" y="408805"/>
                </a:cubicBezTo>
                <a:lnTo>
                  <a:pt x="3878581" y="408805"/>
                </a:lnTo>
                <a:cubicBezTo>
                  <a:pt x="3876050" y="404409"/>
                  <a:pt x="3873533" y="402203"/>
                  <a:pt x="3870383" y="402203"/>
                </a:cubicBezTo>
                <a:cubicBezTo>
                  <a:pt x="3857146" y="393395"/>
                  <a:pt x="3850847" y="391189"/>
                  <a:pt x="3843281" y="391189"/>
                </a:cubicBezTo>
                <a:close/>
                <a:moveTo>
                  <a:pt x="3683122" y="391189"/>
                </a:moveTo>
                <a:cubicBezTo>
                  <a:pt x="3657095" y="399997"/>
                  <a:pt x="3641495" y="408805"/>
                  <a:pt x="3620680" y="417614"/>
                </a:cubicBezTo>
                <a:cubicBezTo>
                  <a:pt x="3636294" y="408805"/>
                  <a:pt x="3636294" y="417614"/>
                  <a:pt x="3646695" y="408805"/>
                </a:cubicBezTo>
                <a:cubicBezTo>
                  <a:pt x="3657095" y="399997"/>
                  <a:pt x="3677908" y="399997"/>
                  <a:pt x="3683122" y="391189"/>
                </a:cubicBezTo>
                <a:close/>
                <a:moveTo>
                  <a:pt x="2921646" y="391189"/>
                </a:moveTo>
                <a:cubicBezTo>
                  <a:pt x="2906716" y="391189"/>
                  <a:pt x="2906716" y="399997"/>
                  <a:pt x="2906716" y="408805"/>
                </a:cubicBezTo>
                <a:cubicBezTo>
                  <a:pt x="2921646" y="408805"/>
                  <a:pt x="2936576" y="399997"/>
                  <a:pt x="2921646" y="391189"/>
                </a:cubicBezTo>
                <a:close/>
                <a:moveTo>
                  <a:pt x="2706208" y="391189"/>
                </a:moveTo>
                <a:cubicBezTo>
                  <a:pt x="2696137" y="399997"/>
                  <a:pt x="2681003" y="399997"/>
                  <a:pt x="2675968" y="408805"/>
                </a:cubicBezTo>
                <a:cubicBezTo>
                  <a:pt x="2686039" y="408805"/>
                  <a:pt x="2711256" y="399997"/>
                  <a:pt x="2706208" y="391189"/>
                </a:cubicBezTo>
                <a:close/>
                <a:moveTo>
                  <a:pt x="2577643" y="391189"/>
                </a:moveTo>
                <a:cubicBezTo>
                  <a:pt x="2551680" y="408805"/>
                  <a:pt x="2541292" y="417614"/>
                  <a:pt x="2504941" y="417614"/>
                </a:cubicBezTo>
                <a:lnTo>
                  <a:pt x="2509242" y="425055"/>
                </a:lnTo>
                <a:cubicBezTo>
                  <a:pt x="2511913" y="425880"/>
                  <a:pt x="2515646" y="425326"/>
                  <a:pt x="2519871" y="424216"/>
                </a:cubicBezTo>
                <a:cubicBezTo>
                  <a:pt x="2528310" y="422024"/>
                  <a:pt x="2538698" y="417614"/>
                  <a:pt x="2546479" y="417614"/>
                </a:cubicBezTo>
                <a:cubicBezTo>
                  <a:pt x="2556867" y="399997"/>
                  <a:pt x="2588031" y="417614"/>
                  <a:pt x="2624382" y="399997"/>
                </a:cubicBezTo>
                <a:cubicBezTo>
                  <a:pt x="2621789" y="395600"/>
                  <a:pt x="2606214" y="399997"/>
                  <a:pt x="2593232" y="402203"/>
                </a:cubicBezTo>
                <a:close/>
                <a:moveTo>
                  <a:pt x="4546618" y="383774"/>
                </a:moveTo>
                <a:cubicBezTo>
                  <a:pt x="4549187" y="392122"/>
                  <a:pt x="4567178" y="392122"/>
                  <a:pt x="4581956" y="393165"/>
                </a:cubicBezTo>
                <a:lnTo>
                  <a:pt x="4563966" y="403596"/>
                </a:lnTo>
                <a:cubicBezTo>
                  <a:pt x="4551754" y="404638"/>
                  <a:pt x="4538901" y="404638"/>
                  <a:pt x="4526044" y="400471"/>
                </a:cubicBezTo>
                <a:cubicBezTo>
                  <a:pt x="4520907" y="392122"/>
                  <a:pt x="4531195" y="392122"/>
                  <a:pt x="4546618" y="383774"/>
                </a:cubicBezTo>
                <a:close/>
                <a:moveTo>
                  <a:pt x="3013604" y="373574"/>
                </a:moveTo>
                <a:cubicBezTo>
                  <a:pt x="2998333" y="391189"/>
                  <a:pt x="2952530" y="399997"/>
                  <a:pt x="2952530" y="417614"/>
                </a:cubicBezTo>
                <a:cubicBezTo>
                  <a:pt x="2957616" y="417614"/>
                  <a:pt x="2962704" y="419819"/>
                  <a:pt x="2967157" y="420914"/>
                </a:cubicBezTo>
                <a:cubicBezTo>
                  <a:pt x="2971611" y="422024"/>
                  <a:pt x="2975432" y="422024"/>
                  <a:pt x="2977976" y="417614"/>
                </a:cubicBezTo>
                <a:cubicBezTo>
                  <a:pt x="2947432" y="408805"/>
                  <a:pt x="3028876" y="382381"/>
                  <a:pt x="3013604" y="373574"/>
                </a:cubicBezTo>
                <a:close/>
                <a:moveTo>
                  <a:pt x="4285327" y="360368"/>
                </a:moveTo>
                <a:cubicBezTo>
                  <a:pt x="4280354" y="369176"/>
                  <a:pt x="4300257" y="360368"/>
                  <a:pt x="4295284" y="369176"/>
                </a:cubicBezTo>
                <a:lnTo>
                  <a:pt x="4310214" y="369176"/>
                </a:lnTo>
                <a:cubicBezTo>
                  <a:pt x="4305242" y="360368"/>
                  <a:pt x="4290312" y="360368"/>
                  <a:pt x="4285327" y="360368"/>
                </a:cubicBezTo>
                <a:close/>
                <a:moveTo>
                  <a:pt x="4905605" y="350319"/>
                </a:moveTo>
                <a:cubicBezTo>
                  <a:pt x="4900238" y="349355"/>
                  <a:pt x="4890480" y="349355"/>
                  <a:pt x="4874867" y="351561"/>
                </a:cubicBezTo>
                <a:cubicBezTo>
                  <a:pt x="4882672" y="355958"/>
                  <a:pt x="4890479" y="357609"/>
                  <a:pt x="4896819" y="357743"/>
                </a:cubicBezTo>
                <a:cubicBezTo>
                  <a:pt x="4903158" y="357893"/>
                  <a:pt x="4908043" y="356512"/>
                  <a:pt x="4909992" y="354861"/>
                </a:cubicBezTo>
                <a:cubicBezTo>
                  <a:pt x="4911945" y="353211"/>
                  <a:pt x="4910971" y="351283"/>
                  <a:pt x="4905605" y="350319"/>
                </a:cubicBezTo>
                <a:close/>
                <a:moveTo>
                  <a:pt x="4198010" y="342753"/>
                </a:moveTo>
                <a:cubicBezTo>
                  <a:pt x="4192874" y="351561"/>
                  <a:pt x="4198010" y="351561"/>
                  <a:pt x="4203135" y="360368"/>
                </a:cubicBezTo>
                <a:cubicBezTo>
                  <a:pt x="4192874" y="360368"/>
                  <a:pt x="4182625" y="360368"/>
                  <a:pt x="4187749" y="369176"/>
                </a:cubicBezTo>
                <a:cubicBezTo>
                  <a:pt x="4198010" y="360368"/>
                  <a:pt x="4203135" y="360368"/>
                  <a:pt x="4213383" y="360368"/>
                </a:cubicBezTo>
                <a:cubicBezTo>
                  <a:pt x="4208260" y="351561"/>
                  <a:pt x="4228770" y="351561"/>
                  <a:pt x="4228770" y="342753"/>
                </a:cubicBezTo>
                <a:close/>
                <a:moveTo>
                  <a:pt x="3101478" y="301465"/>
                </a:moveTo>
                <a:cubicBezTo>
                  <a:pt x="3090742" y="301465"/>
                  <a:pt x="3070703" y="316328"/>
                  <a:pt x="3082157" y="316328"/>
                </a:cubicBezTo>
                <a:cubicBezTo>
                  <a:pt x="3082157" y="316328"/>
                  <a:pt x="3102515" y="316328"/>
                  <a:pt x="3107601" y="307520"/>
                </a:cubicBezTo>
                <a:cubicBezTo>
                  <a:pt x="3107601" y="303116"/>
                  <a:pt x="3105056" y="301465"/>
                  <a:pt x="3101478" y="301465"/>
                </a:cubicBezTo>
                <a:close/>
                <a:moveTo>
                  <a:pt x="4084895" y="298713"/>
                </a:moveTo>
                <a:cubicBezTo>
                  <a:pt x="4064209" y="298713"/>
                  <a:pt x="3976310" y="298713"/>
                  <a:pt x="4002159" y="316328"/>
                </a:cubicBezTo>
                <a:cubicBezTo>
                  <a:pt x="4033183" y="316328"/>
                  <a:pt x="4053871" y="316328"/>
                  <a:pt x="4084895" y="298713"/>
                </a:cubicBezTo>
                <a:close/>
                <a:moveTo>
                  <a:pt x="4983465" y="285494"/>
                </a:moveTo>
                <a:cubicBezTo>
                  <a:pt x="4953388" y="292840"/>
                  <a:pt x="4918304" y="300173"/>
                  <a:pt x="4918304" y="307520"/>
                </a:cubicBezTo>
                <a:cubicBezTo>
                  <a:pt x="4933348" y="300173"/>
                  <a:pt x="4973431" y="300173"/>
                  <a:pt x="4983465" y="285494"/>
                </a:cubicBezTo>
                <a:close/>
                <a:moveTo>
                  <a:pt x="3107601" y="284034"/>
                </a:moveTo>
                <a:cubicBezTo>
                  <a:pt x="3096150" y="289526"/>
                  <a:pt x="3081828" y="282653"/>
                  <a:pt x="3073238" y="288159"/>
                </a:cubicBezTo>
                <a:lnTo>
                  <a:pt x="3043213" y="297738"/>
                </a:lnTo>
                <a:cubicBezTo>
                  <a:pt x="3010910" y="301459"/>
                  <a:pt x="2979329" y="316328"/>
                  <a:pt x="2967853" y="316328"/>
                </a:cubicBezTo>
                <a:cubicBezTo>
                  <a:pt x="2967853" y="316328"/>
                  <a:pt x="2947432" y="333945"/>
                  <a:pt x="2967853" y="333945"/>
                </a:cubicBezTo>
                <a:cubicBezTo>
                  <a:pt x="2972952" y="316328"/>
                  <a:pt x="3039303" y="307520"/>
                  <a:pt x="3059711" y="307520"/>
                </a:cubicBezTo>
                <a:cubicBezTo>
                  <a:pt x="3054612" y="298713"/>
                  <a:pt x="3075022" y="307520"/>
                  <a:pt x="3075022" y="298713"/>
                </a:cubicBezTo>
                <a:lnTo>
                  <a:pt x="3092963" y="291365"/>
                </a:lnTo>
                <a:cubicBezTo>
                  <a:pt x="3099971" y="291365"/>
                  <a:pt x="3105059" y="291365"/>
                  <a:pt x="3107601" y="284034"/>
                </a:cubicBezTo>
                <a:close/>
                <a:moveTo>
                  <a:pt x="3279984" y="273383"/>
                </a:moveTo>
                <a:cubicBezTo>
                  <a:pt x="3277540" y="272282"/>
                  <a:pt x="3275098" y="272282"/>
                  <a:pt x="3267772" y="276685"/>
                </a:cubicBezTo>
                <a:lnTo>
                  <a:pt x="3267772" y="285494"/>
                </a:lnTo>
                <a:cubicBezTo>
                  <a:pt x="3282424" y="276685"/>
                  <a:pt x="3287308" y="285494"/>
                  <a:pt x="3292205" y="276685"/>
                </a:cubicBezTo>
                <a:cubicBezTo>
                  <a:pt x="3284873" y="276685"/>
                  <a:pt x="3282427" y="274484"/>
                  <a:pt x="3279984" y="273383"/>
                </a:cubicBezTo>
                <a:close/>
                <a:moveTo>
                  <a:pt x="4116535" y="269305"/>
                </a:moveTo>
                <a:cubicBezTo>
                  <a:pt x="4108799" y="269669"/>
                  <a:pt x="4080756" y="284121"/>
                  <a:pt x="4084617" y="289905"/>
                </a:cubicBezTo>
                <a:cubicBezTo>
                  <a:pt x="4105254" y="289905"/>
                  <a:pt x="4100092" y="274481"/>
                  <a:pt x="4115566" y="274481"/>
                </a:cubicBezTo>
                <a:cubicBezTo>
                  <a:pt x="4119435" y="270629"/>
                  <a:pt x="4119113" y="269184"/>
                  <a:pt x="4116535" y="269305"/>
                </a:cubicBezTo>
                <a:close/>
                <a:moveTo>
                  <a:pt x="3550104" y="267879"/>
                </a:moveTo>
                <a:cubicBezTo>
                  <a:pt x="3529367" y="267879"/>
                  <a:pt x="3503453" y="267879"/>
                  <a:pt x="3493092" y="285494"/>
                </a:cubicBezTo>
                <a:cubicBezTo>
                  <a:pt x="3513817" y="276685"/>
                  <a:pt x="3544917" y="276685"/>
                  <a:pt x="3550104" y="267879"/>
                </a:cubicBezTo>
                <a:close/>
                <a:moveTo>
                  <a:pt x="3045300" y="266972"/>
                </a:moveTo>
                <a:cubicBezTo>
                  <a:pt x="3047868" y="266972"/>
                  <a:pt x="3050440" y="266972"/>
                  <a:pt x="3051726" y="268015"/>
                </a:cubicBezTo>
                <a:lnTo>
                  <a:pt x="3051534" y="269103"/>
                </a:lnTo>
                <a:close/>
                <a:moveTo>
                  <a:pt x="4020421" y="261273"/>
                </a:moveTo>
                <a:cubicBezTo>
                  <a:pt x="4011599" y="261273"/>
                  <a:pt x="4003457" y="263475"/>
                  <a:pt x="4000742" y="267879"/>
                </a:cubicBezTo>
                <a:lnTo>
                  <a:pt x="4011599" y="276685"/>
                </a:lnTo>
                <a:cubicBezTo>
                  <a:pt x="4027883" y="259071"/>
                  <a:pt x="4027883" y="276685"/>
                  <a:pt x="4044179" y="267879"/>
                </a:cubicBezTo>
                <a:cubicBezTo>
                  <a:pt x="4038745" y="263475"/>
                  <a:pt x="4029243" y="261273"/>
                  <a:pt x="4020421" y="261273"/>
                </a:cubicBezTo>
                <a:close/>
                <a:moveTo>
                  <a:pt x="4022455" y="232646"/>
                </a:moveTo>
                <a:cubicBezTo>
                  <a:pt x="4022455" y="232646"/>
                  <a:pt x="3954586" y="232646"/>
                  <a:pt x="3965023" y="241454"/>
                </a:cubicBezTo>
                <a:cubicBezTo>
                  <a:pt x="3975475" y="232646"/>
                  <a:pt x="4001578" y="241454"/>
                  <a:pt x="4022455" y="232646"/>
                </a:cubicBezTo>
                <a:close/>
                <a:moveTo>
                  <a:pt x="3642406" y="232646"/>
                </a:moveTo>
                <a:cubicBezTo>
                  <a:pt x="3632082" y="232646"/>
                  <a:pt x="3606296" y="232646"/>
                  <a:pt x="3590820" y="250262"/>
                </a:cubicBezTo>
                <a:cubicBezTo>
                  <a:pt x="3601134" y="241454"/>
                  <a:pt x="3626932" y="241454"/>
                  <a:pt x="3642406" y="232646"/>
                </a:cubicBezTo>
                <a:close/>
                <a:moveTo>
                  <a:pt x="4766623" y="223838"/>
                </a:moveTo>
                <a:cubicBezTo>
                  <a:pt x="4751351" y="232646"/>
                  <a:pt x="4741165" y="232646"/>
                  <a:pt x="4730992" y="241454"/>
                </a:cubicBezTo>
                <a:cubicBezTo>
                  <a:pt x="4741165" y="241454"/>
                  <a:pt x="4771709" y="241454"/>
                  <a:pt x="4766623" y="223838"/>
                </a:cubicBezTo>
                <a:close/>
                <a:moveTo>
                  <a:pt x="3576017" y="222737"/>
                </a:moveTo>
                <a:cubicBezTo>
                  <a:pt x="3575456" y="221636"/>
                  <a:pt x="3573853" y="221636"/>
                  <a:pt x="3570007" y="223838"/>
                </a:cubicBezTo>
                <a:cubicBezTo>
                  <a:pt x="3570007" y="232646"/>
                  <a:pt x="3544361" y="232646"/>
                  <a:pt x="3539236" y="241454"/>
                </a:cubicBezTo>
                <a:cubicBezTo>
                  <a:pt x="3559746" y="232646"/>
                  <a:pt x="3575131" y="250262"/>
                  <a:pt x="3585392" y="232646"/>
                </a:cubicBezTo>
                <a:cubicBezTo>
                  <a:pt x="3570009" y="239252"/>
                  <a:pt x="3577701" y="226041"/>
                  <a:pt x="3576017" y="222737"/>
                </a:cubicBezTo>
                <a:close/>
                <a:moveTo>
                  <a:pt x="3377376" y="217233"/>
                </a:moveTo>
                <a:cubicBezTo>
                  <a:pt x="3372840" y="217233"/>
                  <a:pt x="3366362" y="219434"/>
                  <a:pt x="3358593" y="223838"/>
                </a:cubicBezTo>
                <a:cubicBezTo>
                  <a:pt x="3332680" y="232646"/>
                  <a:pt x="3275668" y="223838"/>
                  <a:pt x="3270479" y="241454"/>
                </a:cubicBezTo>
                <a:cubicBezTo>
                  <a:pt x="3322318" y="232646"/>
                  <a:pt x="3327493" y="232646"/>
                  <a:pt x="3384507" y="223838"/>
                </a:cubicBezTo>
                <a:cubicBezTo>
                  <a:pt x="3384507" y="219434"/>
                  <a:pt x="3381913" y="217233"/>
                  <a:pt x="3377376" y="217233"/>
                </a:cubicBezTo>
                <a:close/>
                <a:moveTo>
                  <a:pt x="3422320" y="215211"/>
                </a:moveTo>
                <a:cubicBezTo>
                  <a:pt x="3411956" y="216130"/>
                  <a:pt x="3400297" y="217966"/>
                  <a:pt x="3389934" y="217966"/>
                </a:cubicBezTo>
                <a:cubicBezTo>
                  <a:pt x="3392515" y="225299"/>
                  <a:pt x="3400296" y="227140"/>
                  <a:pt x="3410659" y="226220"/>
                </a:cubicBezTo>
                <a:cubicBezTo>
                  <a:pt x="3421021" y="225299"/>
                  <a:pt x="3433977" y="221634"/>
                  <a:pt x="3446934" y="217966"/>
                </a:cubicBezTo>
                <a:cubicBezTo>
                  <a:pt x="3441752" y="214293"/>
                  <a:pt x="3432684" y="214293"/>
                  <a:pt x="3422320" y="215211"/>
                </a:cubicBezTo>
                <a:close/>
                <a:moveTo>
                  <a:pt x="3775753" y="215031"/>
                </a:moveTo>
                <a:cubicBezTo>
                  <a:pt x="3765579" y="215031"/>
                  <a:pt x="3755394" y="215031"/>
                  <a:pt x="3755394" y="223838"/>
                </a:cubicBezTo>
                <a:cubicBezTo>
                  <a:pt x="3742665" y="228791"/>
                  <a:pt x="3740123" y="230442"/>
                  <a:pt x="3740123" y="232646"/>
                </a:cubicBezTo>
                <a:lnTo>
                  <a:pt x="3754294" y="225638"/>
                </a:lnTo>
                <a:close/>
                <a:moveTo>
                  <a:pt x="4996481" y="214746"/>
                </a:moveTo>
                <a:cubicBezTo>
                  <a:pt x="4989481" y="213921"/>
                  <a:pt x="4983117" y="213921"/>
                  <a:pt x="4978024" y="217222"/>
                </a:cubicBezTo>
                <a:cubicBezTo>
                  <a:pt x="4983123" y="220537"/>
                  <a:pt x="4993296" y="220537"/>
                  <a:pt x="5002204" y="219699"/>
                </a:cubicBezTo>
                <a:cubicBezTo>
                  <a:pt x="5011111" y="218886"/>
                  <a:pt x="5018754" y="217222"/>
                  <a:pt x="5018754" y="217222"/>
                </a:cubicBezTo>
                <a:cubicBezTo>
                  <a:pt x="5011117" y="217222"/>
                  <a:pt x="5003481" y="215571"/>
                  <a:pt x="4996481" y="214746"/>
                </a:cubicBezTo>
                <a:close/>
                <a:moveTo>
                  <a:pt x="3634821" y="214746"/>
                </a:moveTo>
                <a:cubicBezTo>
                  <a:pt x="3631088" y="215571"/>
                  <a:pt x="3626109" y="217222"/>
                  <a:pt x="3616151" y="217222"/>
                </a:cubicBezTo>
                <a:cubicBezTo>
                  <a:pt x="3616151" y="217222"/>
                  <a:pt x="3596248" y="217222"/>
                  <a:pt x="3596248" y="223838"/>
                </a:cubicBezTo>
                <a:cubicBezTo>
                  <a:pt x="3621137" y="223838"/>
                  <a:pt x="3626110" y="217222"/>
                  <a:pt x="3646013" y="217222"/>
                </a:cubicBezTo>
                <a:cubicBezTo>
                  <a:pt x="3641040" y="213921"/>
                  <a:pt x="3638554" y="213921"/>
                  <a:pt x="3634821" y="214746"/>
                </a:cubicBezTo>
                <a:close/>
                <a:moveTo>
                  <a:pt x="3467298" y="214746"/>
                </a:moveTo>
                <a:cubicBezTo>
                  <a:pt x="3458391" y="215571"/>
                  <a:pt x="3449483" y="217222"/>
                  <a:pt x="3452033" y="217222"/>
                </a:cubicBezTo>
                <a:lnTo>
                  <a:pt x="3463483" y="219699"/>
                </a:lnTo>
                <a:cubicBezTo>
                  <a:pt x="3467305" y="220537"/>
                  <a:pt x="3472392" y="220537"/>
                  <a:pt x="3482564" y="217222"/>
                </a:cubicBezTo>
                <a:cubicBezTo>
                  <a:pt x="3485113" y="213921"/>
                  <a:pt x="3476206" y="213921"/>
                  <a:pt x="3467298" y="214746"/>
                </a:cubicBezTo>
                <a:close/>
                <a:moveTo>
                  <a:pt x="4674764" y="201811"/>
                </a:moveTo>
                <a:lnTo>
                  <a:pt x="4654596" y="215031"/>
                </a:lnTo>
                <a:lnTo>
                  <a:pt x="4664679" y="215031"/>
                </a:lnTo>
                <a:lnTo>
                  <a:pt x="4663921" y="213055"/>
                </a:lnTo>
                <a:cubicBezTo>
                  <a:pt x="4678534" y="208414"/>
                  <a:pt x="4679799" y="205113"/>
                  <a:pt x="4674764" y="201811"/>
                </a:cubicBezTo>
                <a:close/>
                <a:moveTo>
                  <a:pt x="4021674" y="199941"/>
                </a:moveTo>
                <a:cubicBezTo>
                  <a:pt x="4003169" y="202914"/>
                  <a:pt x="3981058" y="214808"/>
                  <a:pt x="3961824" y="208861"/>
                </a:cubicBezTo>
                <a:cubicBezTo>
                  <a:pt x="3961824" y="200933"/>
                  <a:pt x="3982333" y="216790"/>
                  <a:pt x="3977209" y="200933"/>
                </a:cubicBezTo>
                <a:cubicBezTo>
                  <a:pt x="3966960" y="208861"/>
                  <a:pt x="3946451" y="208861"/>
                  <a:pt x="3946451" y="208861"/>
                </a:cubicBezTo>
                <a:cubicBezTo>
                  <a:pt x="3951574" y="214814"/>
                  <a:pt x="3958305" y="217277"/>
                  <a:pt x="3965910" y="217656"/>
                </a:cubicBezTo>
                <a:cubicBezTo>
                  <a:pt x="3988747" y="218765"/>
                  <a:pt x="4019520" y="200933"/>
                  <a:pt x="4038739" y="200933"/>
                </a:cubicBezTo>
                <a:cubicBezTo>
                  <a:pt x="4033611" y="198950"/>
                  <a:pt x="4027843" y="198950"/>
                  <a:pt x="4021674" y="199941"/>
                </a:cubicBezTo>
                <a:close/>
                <a:moveTo>
                  <a:pt x="5071046" y="191895"/>
                </a:moveTo>
                <a:cubicBezTo>
                  <a:pt x="5060760" y="200228"/>
                  <a:pt x="5060760" y="208577"/>
                  <a:pt x="5045336" y="208577"/>
                </a:cubicBezTo>
                <a:cubicBezTo>
                  <a:pt x="5060760" y="208577"/>
                  <a:pt x="5050486" y="225260"/>
                  <a:pt x="5045336" y="225260"/>
                </a:cubicBezTo>
                <a:cubicBezTo>
                  <a:pt x="5035049" y="225260"/>
                  <a:pt x="5024776" y="216925"/>
                  <a:pt x="5035049" y="233608"/>
                </a:cubicBezTo>
                <a:cubicBezTo>
                  <a:pt x="5014489" y="225260"/>
                  <a:pt x="4973355" y="233608"/>
                  <a:pt x="4957931" y="225260"/>
                </a:cubicBezTo>
                <a:cubicBezTo>
                  <a:pt x="4957931" y="216925"/>
                  <a:pt x="4968218" y="216925"/>
                  <a:pt x="4963080" y="208577"/>
                </a:cubicBezTo>
                <a:cubicBezTo>
                  <a:pt x="4988779" y="191895"/>
                  <a:pt x="5035049" y="191895"/>
                  <a:pt x="5071046" y="191895"/>
                </a:cubicBezTo>
                <a:close/>
                <a:moveTo>
                  <a:pt x="3661398" y="184197"/>
                </a:moveTo>
                <a:cubicBezTo>
                  <a:pt x="3631145" y="193003"/>
                  <a:pt x="3610989" y="184197"/>
                  <a:pt x="3590820" y="201811"/>
                </a:cubicBezTo>
                <a:cubicBezTo>
                  <a:pt x="3610989" y="193003"/>
                  <a:pt x="3646277" y="193003"/>
                  <a:pt x="3661398" y="184197"/>
                </a:cubicBezTo>
                <a:close/>
                <a:moveTo>
                  <a:pt x="3686496" y="181194"/>
                </a:moveTo>
                <a:cubicBezTo>
                  <a:pt x="3684036" y="180942"/>
                  <a:pt x="3681085" y="181446"/>
                  <a:pt x="3677150" y="183466"/>
                </a:cubicBezTo>
                <a:cubicBezTo>
                  <a:pt x="3671900" y="199607"/>
                  <a:pt x="3698141" y="183466"/>
                  <a:pt x="3692890" y="199607"/>
                </a:cubicBezTo>
                <a:cubicBezTo>
                  <a:pt x="3682401" y="207685"/>
                  <a:pt x="3671900" y="199607"/>
                  <a:pt x="3661398" y="207685"/>
                </a:cubicBezTo>
                <a:cubicBezTo>
                  <a:pt x="3677150" y="201635"/>
                  <a:pt x="3684033" y="213746"/>
                  <a:pt x="3688715" y="216775"/>
                </a:cubicBezTo>
                <a:cubicBezTo>
                  <a:pt x="3690272" y="217777"/>
                  <a:pt x="3691574" y="217777"/>
                  <a:pt x="3692890" y="215760"/>
                </a:cubicBezTo>
                <a:cubicBezTo>
                  <a:pt x="3687639" y="207685"/>
                  <a:pt x="3692890" y="199607"/>
                  <a:pt x="3703392" y="199607"/>
                </a:cubicBezTo>
                <a:cubicBezTo>
                  <a:pt x="3719131" y="199607"/>
                  <a:pt x="3729633" y="199607"/>
                  <a:pt x="3740123" y="191543"/>
                </a:cubicBezTo>
                <a:cubicBezTo>
                  <a:pt x="3729633" y="191543"/>
                  <a:pt x="3692890" y="199607"/>
                  <a:pt x="3708642" y="183466"/>
                </a:cubicBezTo>
                <a:cubicBezTo>
                  <a:pt x="3696828" y="189524"/>
                  <a:pt x="3693875" y="181951"/>
                  <a:pt x="3686496" y="181194"/>
                </a:cubicBezTo>
                <a:close/>
                <a:moveTo>
                  <a:pt x="4737622" y="166580"/>
                </a:moveTo>
                <a:cubicBezTo>
                  <a:pt x="4727374" y="175388"/>
                  <a:pt x="4717114" y="175388"/>
                  <a:pt x="4711989" y="175388"/>
                </a:cubicBezTo>
                <a:cubicBezTo>
                  <a:pt x="4727374" y="175388"/>
                  <a:pt x="4731221" y="185306"/>
                  <a:pt x="4743001" y="186537"/>
                </a:cubicBezTo>
                <a:cubicBezTo>
                  <a:pt x="4746923" y="186955"/>
                  <a:pt x="4751730" y="186401"/>
                  <a:pt x="4758147" y="184197"/>
                </a:cubicBezTo>
                <a:cubicBezTo>
                  <a:pt x="4753009" y="175388"/>
                  <a:pt x="4742760" y="175388"/>
                  <a:pt x="4737622" y="166580"/>
                </a:cubicBezTo>
                <a:close/>
                <a:moveTo>
                  <a:pt x="4678059" y="159974"/>
                </a:moveTo>
                <a:cubicBezTo>
                  <a:pt x="4667802" y="159974"/>
                  <a:pt x="4657544" y="162176"/>
                  <a:pt x="4654975" y="166580"/>
                </a:cubicBezTo>
                <a:lnTo>
                  <a:pt x="4701133" y="166580"/>
                </a:lnTo>
                <a:cubicBezTo>
                  <a:pt x="4698572" y="162176"/>
                  <a:pt x="4688317" y="159974"/>
                  <a:pt x="4678059" y="159974"/>
                </a:cubicBezTo>
                <a:close/>
                <a:moveTo>
                  <a:pt x="4770362" y="146762"/>
                </a:moveTo>
                <a:cubicBezTo>
                  <a:pt x="4764254" y="144560"/>
                  <a:pt x="4758147" y="144560"/>
                  <a:pt x="4758147" y="148964"/>
                </a:cubicBezTo>
                <a:cubicBezTo>
                  <a:pt x="4767913" y="157772"/>
                  <a:pt x="4767913" y="157772"/>
                  <a:pt x="4782578" y="157772"/>
                </a:cubicBezTo>
                <a:cubicBezTo>
                  <a:pt x="4782578" y="153368"/>
                  <a:pt x="4776470" y="148964"/>
                  <a:pt x="4770362" y="146762"/>
                </a:cubicBezTo>
                <a:close/>
                <a:moveTo>
                  <a:pt x="4858875" y="145661"/>
                </a:moveTo>
                <a:cubicBezTo>
                  <a:pt x="4852573" y="144560"/>
                  <a:pt x="4847530" y="144560"/>
                  <a:pt x="4845007" y="148964"/>
                </a:cubicBezTo>
                <a:lnTo>
                  <a:pt x="4880307" y="148964"/>
                </a:lnTo>
                <a:cubicBezTo>
                  <a:pt x="4872741" y="148964"/>
                  <a:pt x="4865178" y="146762"/>
                  <a:pt x="4858875" y="145661"/>
                </a:cubicBezTo>
                <a:close/>
                <a:moveTo>
                  <a:pt x="5010604" y="140155"/>
                </a:moveTo>
                <a:cubicBezTo>
                  <a:pt x="4994320" y="140155"/>
                  <a:pt x="4988894" y="140155"/>
                  <a:pt x="4983465" y="148964"/>
                </a:cubicBezTo>
                <a:cubicBezTo>
                  <a:pt x="4988894" y="148964"/>
                  <a:pt x="5010604" y="148964"/>
                  <a:pt x="5010604" y="140155"/>
                </a:cubicBezTo>
                <a:close/>
                <a:moveTo>
                  <a:pt x="4545504" y="134652"/>
                </a:moveTo>
                <a:cubicBezTo>
                  <a:pt x="4537234" y="133551"/>
                  <a:pt x="4527050" y="135752"/>
                  <a:pt x="4521957" y="140155"/>
                </a:cubicBezTo>
                <a:cubicBezTo>
                  <a:pt x="4537229" y="131349"/>
                  <a:pt x="4542315" y="140155"/>
                  <a:pt x="4557587" y="148964"/>
                </a:cubicBezTo>
                <a:cubicBezTo>
                  <a:pt x="4560137" y="140156"/>
                  <a:pt x="4553776" y="135753"/>
                  <a:pt x="4545504" y="134652"/>
                </a:cubicBezTo>
                <a:close/>
                <a:moveTo>
                  <a:pt x="5184161" y="133487"/>
                </a:moveTo>
                <a:cubicBezTo>
                  <a:pt x="5194448" y="141835"/>
                  <a:pt x="5189299" y="146000"/>
                  <a:pt x="5180302" y="149126"/>
                </a:cubicBezTo>
                <a:lnTo>
                  <a:pt x="5179228" y="149505"/>
                </a:lnTo>
                <a:close/>
                <a:moveTo>
                  <a:pt x="5060925" y="131349"/>
                </a:moveTo>
                <a:cubicBezTo>
                  <a:pt x="5019120" y="131349"/>
                  <a:pt x="5040022" y="156121"/>
                  <a:pt x="5061635" y="157367"/>
                </a:cubicBezTo>
                <a:cubicBezTo>
                  <a:pt x="5068845" y="157772"/>
                  <a:pt x="5076121" y="155566"/>
                  <a:pt x="5081194" y="148964"/>
                </a:cubicBezTo>
                <a:cubicBezTo>
                  <a:pt x="5076121" y="148964"/>
                  <a:pt x="5055850" y="157772"/>
                  <a:pt x="5050790" y="148964"/>
                </a:cubicBezTo>
                <a:cubicBezTo>
                  <a:pt x="5050790" y="140155"/>
                  <a:pt x="5060925" y="140155"/>
                  <a:pt x="5060925" y="131349"/>
                </a:cubicBezTo>
                <a:close/>
                <a:moveTo>
                  <a:pt x="4969078" y="126937"/>
                </a:moveTo>
                <a:cubicBezTo>
                  <a:pt x="4979390" y="142361"/>
                  <a:pt x="4953604" y="134649"/>
                  <a:pt x="4958755" y="150073"/>
                </a:cubicBezTo>
                <a:cubicBezTo>
                  <a:pt x="4974228" y="144283"/>
                  <a:pt x="4966498" y="151508"/>
                  <a:pt x="4970356" y="152239"/>
                </a:cubicBezTo>
                <a:cubicBezTo>
                  <a:pt x="4971647" y="152482"/>
                  <a:pt x="4974228" y="151995"/>
                  <a:pt x="4979390" y="150073"/>
                </a:cubicBezTo>
                <a:cubicBezTo>
                  <a:pt x="4984541" y="142361"/>
                  <a:pt x="4974228" y="142361"/>
                  <a:pt x="4974228" y="134649"/>
                </a:cubicBezTo>
                <a:cubicBezTo>
                  <a:pt x="4984541" y="134649"/>
                  <a:pt x="5000014" y="142361"/>
                  <a:pt x="5005176" y="126937"/>
                </a:cubicBezTo>
                <a:cubicBezTo>
                  <a:pt x="4994864" y="126937"/>
                  <a:pt x="4979390" y="134649"/>
                  <a:pt x="4969078" y="126937"/>
                </a:cubicBezTo>
                <a:close/>
                <a:moveTo>
                  <a:pt x="4931879" y="125841"/>
                </a:moveTo>
                <a:cubicBezTo>
                  <a:pt x="4937307" y="133553"/>
                  <a:pt x="4937307" y="133553"/>
                  <a:pt x="4937307" y="141252"/>
                </a:cubicBezTo>
                <a:lnTo>
                  <a:pt x="4949101" y="142104"/>
                </a:lnTo>
                <a:cubicBezTo>
                  <a:pt x="4953934" y="138843"/>
                  <a:pt x="4942735" y="125841"/>
                  <a:pt x="4959032" y="125841"/>
                </a:cubicBezTo>
                <a:cubicBezTo>
                  <a:pt x="4944102" y="127776"/>
                  <a:pt x="4940029" y="129698"/>
                  <a:pt x="4931879" y="125841"/>
                </a:cubicBezTo>
                <a:close/>
                <a:moveTo>
                  <a:pt x="4131040" y="118142"/>
                </a:moveTo>
                <a:cubicBezTo>
                  <a:pt x="4138821" y="121444"/>
                  <a:pt x="4143997" y="123095"/>
                  <a:pt x="4149829" y="124746"/>
                </a:cubicBezTo>
                <a:cubicBezTo>
                  <a:pt x="4155662" y="126396"/>
                  <a:pt x="4162141" y="128047"/>
                  <a:pt x="4167328" y="124746"/>
                </a:cubicBezTo>
                <a:cubicBezTo>
                  <a:pt x="4156952" y="118142"/>
                  <a:pt x="4188054" y="124746"/>
                  <a:pt x="4182865" y="118142"/>
                </a:cubicBezTo>
                <a:cubicBezTo>
                  <a:pt x="4156952" y="124746"/>
                  <a:pt x="4146590" y="118142"/>
                  <a:pt x="4131040" y="118142"/>
                </a:cubicBezTo>
                <a:close/>
                <a:moveTo>
                  <a:pt x="4752705" y="100514"/>
                </a:moveTo>
                <a:cubicBezTo>
                  <a:pt x="4737231" y="100514"/>
                  <a:pt x="4701133" y="100514"/>
                  <a:pt x="4701133" y="118142"/>
                </a:cubicBezTo>
                <a:cubicBezTo>
                  <a:pt x="4716609" y="109321"/>
                  <a:pt x="4737231" y="109321"/>
                  <a:pt x="4752705" y="100514"/>
                </a:cubicBezTo>
                <a:close/>
                <a:moveTo>
                  <a:pt x="5209873" y="100121"/>
                </a:moveTo>
                <a:lnTo>
                  <a:pt x="5250994" y="100121"/>
                </a:lnTo>
                <a:lnTo>
                  <a:pt x="5207317" y="102652"/>
                </a:lnTo>
                <a:close/>
                <a:moveTo>
                  <a:pt x="4599164" y="90786"/>
                </a:moveTo>
                <a:cubicBezTo>
                  <a:pt x="4599164" y="99134"/>
                  <a:pt x="4568266" y="107469"/>
                  <a:pt x="4594015" y="107469"/>
                </a:cubicBezTo>
                <a:lnTo>
                  <a:pt x="4501309" y="107469"/>
                </a:lnTo>
                <a:cubicBezTo>
                  <a:pt x="4537369" y="99134"/>
                  <a:pt x="4557967" y="99134"/>
                  <a:pt x="4599164" y="90786"/>
                </a:cubicBezTo>
                <a:close/>
                <a:moveTo>
                  <a:pt x="4695704" y="74090"/>
                </a:moveTo>
                <a:cubicBezTo>
                  <a:pt x="4695704" y="82898"/>
                  <a:pt x="4706106" y="82898"/>
                  <a:pt x="4695704" y="82898"/>
                </a:cubicBezTo>
                <a:cubicBezTo>
                  <a:pt x="4711305" y="82898"/>
                  <a:pt x="4732120" y="91706"/>
                  <a:pt x="4742531" y="91706"/>
                </a:cubicBezTo>
                <a:cubicBezTo>
                  <a:pt x="4721718" y="82898"/>
                  <a:pt x="4758147" y="82898"/>
                  <a:pt x="4747734" y="82898"/>
                </a:cubicBezTo>
                <a:cubicBezTo>
                  <a:pt x="4732120" y="82898"/>
                  <a:pt x="4711305" y="82898"/>
                  <a:pt x="4695704" y="74090"/>
                </a:cubicBezTo>
                <a:close/>
                <a:moveTo>
                  <a:pt x="4583715" y="74090"/>
                </a:moveTo>
                <a:cubicBezTo>
                  <a:pt x="4583715" y="90786"/>
                  <a:pt x="4537369" y="82438"/>
                  <a:pt x="4511609" y="99134"/>
                </a:cubicBezTo>
                <a:cubicBezTo>
                  <a:pt x="4506458" y="82438"/>
                  <a:pt x="4496159" y="90786"/>
                  <a:pt x="4475560" y="99134"/>
                </a:cubicBezTo>
                <a:cubicBezTo>
                  <a:pt x="4480710" y="82438"/>
                  <a:pt x="4449812" y="90786"/>
                  <a:pt x="4444662" y="82438"/>
                </a:cubicBezTo>
                <a:cubicBezTo>
                  <a:pt x="4418915" y="115815"/>
                  <a:pt x="4351956" y="99134"/>
                  <a:pt x="4331357" y="99134"/>
                </a:cubicBezTo>
                <a:cubicBezTo>
                  <a:pt x="4305609" y="107469"/>
                  <a:pt x="4300460" y="90786"/>
                  <a:pt x="4285012" y="99134"/>
                </a:cubicBezTo>
                <a:cubicBezTo>
                  <a:pt x="4295309" y="107469"/>
                  <a:pt x="4305609" y="99134"/>
                  <a:pt x="4305609" y="107469"/>
                </a:cubicBezTo>
                <a:cubicBezTo>
                  <a:pt x="4285012" y="107469"/>
                  <a:pt x="4269562" y="115815"/>
                  <a:pt x="4259250" y="107469"/>
                </a:cubicBezTo>
                <a:cubicBezTo>
                  <a:pt x="4259250" y="115815"/>
                  <a:pt x="4254100" y="115815"/>
                  <a:pt x="4243801" y="124163"/>
                </a:cubicBezTo>
                <a:cubicBezTo>
                  <a:pt x="4228353" y="124163"/>
                  <a:pt x="4218052" y="115815"/>
                  <a:pt x="4212903" y="115815"/>
                </a:cubicBezTo>
                <a:lnTo>
                  <a:pt x="4196809" y="115815"/>
                </a:lnTo>
                <a:cubicBezTo>
                  <a:pt x="4254100" y="132512"/>
                  <a:pt x="4078999" y="149195"/>
                  <a:pt x="4094448" y="124163"/>
                </a:cubicBezTo>
                <a:cubicBezTo>
                  <a:pt x="4078999" y="132512"/>
                  <a:pt x="4078999" y="140846"/>
                  <a:pt x="4063550" y="140846"/>
                </a:cubicBezTo>
                <a:cubicBezTo>
                  <a:pt x="4053251" y="140846"/>
                  <a:pt x="4027491" y="140846"/>
                  <a:pt x="4022354" y="132512"/>
                </a:cubicBezTo>
                <a:cubicBezTo>
                  <a:pt x="3991443" y="140846"/>
                  <a:pt x="3975994" y="149195"/>
                  <a:pt x="3960545" y="140846"/>
                </a:cubicBezTo>
                <a:cubicBezTo>
                  <a:pt x="3950245" y="149195"/>
                  <a:pt x="3965695" y="149195"/>
                  <a:pt x="3965695" y="157543"/>
                </a:cubicBezTo>
                <a:cubicBezTo>
                  <a:pt x="3955395" y="157543"/>
                  <a:pt x="3939946" y="165891"/>
                  <a:pt x="3929647" y="157543"/>
                </a:cubicBezTo>
                <a:cubicBezTo>
                  <a:pt x="3945096" y="157543"/>
                  <a:pt x="3960545" y="149195"/>
                  <a:pt x="3939946" y="140846"/>
                </a:cubicBezTo>
                <a:cubicBezTo>
                  <a:pt x="3929647" y="157543"/>
                  <a:pt x="3883288" y="157543"/>
                  <a:pt x="3883288" y="149195"/>
                </a:cubicBezTo>
                <a:cubicBezTo>
                  <a:pt x="3867839" y="157543"/>
                  <a:pt x="3883288" y="157543"/>
                  <a:pt x="3883288" y="165891"/>
                </a:cubicBezTo>
                <a:cubicBezTo>
                  <a:pt x="3867839" y="174224"/>
                  <a:pt x="3862689" y="182572"/>
                  <a:pt x="3852390" y="182572"/>
                </a:cubicBezTo>
                <a:lnTo>
                  <a:pt x="3831791" y="182572"/>
                </a:lnTo>
                <a:cubicBezTo>
                  <a:pt x="3842091" y="174224"/>
                  <a:pt x="3852390" y="165891"/>
                  <a:pt x="3862689" y="165891"/>
                </a:cubicBezTo>
                <a:cubicBezTo>
                  <a:pt x="3842091" y="174224"/>
                  <a:pt x="3831791" y="157543"/>
                  <a:pt x="3816342" y="174224"/>
                </a:cubicBezTo>
                <a:cubicBezTo>
                  <a:pt x="3806042" y="182572"/>
                  <a:pt x="3831791" y="182572"/>
                  <a:pt x="3816342" y="182572"/>
                </a:cubicBezTo>
                <a:lnTo>
                  <a:pt x="3769984" y="182572"/>
                </a:lnTo>
                <a:lnTo>
                  <a:pt x="3769984" y="199268"/>
                </a:lnTo>
                <a:cubicBezTo>
                  <a:pt x="3795743" y="190920"/>
                  <a:pt x="3806042" y="190920"/>
                  <a:pt x="3821492" y="190920"/>
                </a:cubicBezTo>
                <a:cubicBezTo>
                  <a:pt x="3826641" y="190920"/>
                  <a:pt x="3821492" y="199268"/>
                  <a:pt x="3831791" y="199268"/>
                </a:cubicBezTo>
                <a:cubicBezTo>
                  <a:pt x="3842091" y="190920"/>
                  <a:pt x="3883288" y="182572"/>
                  <a:pt x="3888438" y="199268"/>
                </a:cubicBezTo>
                <a:cubicBezTo>
                  <a:pt x="3875570" y="203436"/>
                  <a:pt x="3866548" y="205519"/>
                  <a:pt x="3856248" y="207603"/>
                </a:cubicBezTo>
                <a:lnTo>
                  <a:pt x="3816342" y="215951"/>
                </a:lnTo>
                <a:cubicBezTo>
                  <a:pt x="3812471" y="215951"/>
                  <a:pt x="3805715" y="225341"/>
                  <a:pt x="3813445" y="226517"/>
                </a:cubicBezTo>
                <a:cubicBezTo>
                  <a:pt x="3816012" y="226911"/>
                  <a:pt x="3820202" y="226382"/>
                  <a:pt x="3826641" y="224298"/>
                </a:cubicBezTo>
                <a:lnTo>
                  <a:pt x="3844103" y="210146"/>
                </a:lnTo>
                <a:lnTo>
                  <a:pt x="3889728" y="209699"/>
                </a:lnTo>
                <a:cubicBezTo>
                  <a:pt x="3906468" y="207603"/>
                  <a:pt x="3924497" y="203436"/>
                  <a:pt x="3939946" y="199268"/>
                </a:cubicBezTo>
                <a:lnTo>
                  <a:pt x="3919349" y="199268"/>
                </a:lnTo>
                <a:cubicBezTo>
                  <a:pt x="3929647" y="182572"/>
                  <a:pt x="3955395" y="182572"/>
                  <a:pt x="3981144" y="165891"/>
                </a:cubicBezTo>
                <a:cubicBezTo>
                  <a:pt x="4012042" y="165891"/>
                  <a:pt x="3996593" y="182572"/>
                  <a:pt x="4032639" y="174224"/>
                </a:cubicBezTo>
                <a:cubicBezTo>
                  <a:pt x="4032639" y="157543"/>
                  <a:pt x="4063550" y="157543"/>
                  <a:pt x="4089299" y="149195"/>
                </a:cubicBezTo>
                <a:cubicBezTo>
                  <a:pt x="4115047" y="149195"/>
                  <a:pt x="4125347" y="157543"/>
                  <a:pt x="4151108" y="140846"/>
                </a:cubicBezTo>
                <a:cubicBezTo>
                  <a:pt x="4145958" y="157543"/>
                  <a:pt x="4063550" y="174224"/>
                  <a:pt x="4073849" y="165891"/>
                </a:cubicBezTo>
                <a:cubicBezTo>
                  <a:pt x="4037803" y="182572"/>
                  <a:pt x="4012042" y="190920"/>
                  <a:pt x="3970844" y="190920"/>
                </a:cubicBezTo>
                <a:cubicBezTo>
                  <a:pt x="3975994" y="190920"/>
                  <a:pt x="3955395" y="199268"/>
                  <a:pt x="3970844" y="199268"/>
                </a:cubicBezTo>
                <a:cubicBezTo>
                  <a:pt x="3991443" y="190920"/>
                  <a:pt x="4022354" y="182572"/>
                  <a:pt x="4037803" y="190920"/>
                </a:cubicBezTo>
                <a:cubicBezTo>
                  <a:pt x="4042951" y="182572"/>
                  <a:pt x="4057111" y="178405"/>
                  <a:pt x="4071913" y="177363"/>
                </a:cubicBezTo>
                <a:lnTo>
                  <a:pt x="4108163" y="182343"/>
                </a:lnTo>
                <a:lnTo>
                  <a:pt x="4091235" y="183614"/>
                </a:lnTo>
                <a:cubicBezTo>
                  <a:pt x="4099598" y="195088"/>
                  <a:pt x="4109898" y="197171"/>
                  <a:pt x="4119552" y="196129"/>
                </a:cubicBezTo>
                <a:cubicBezTo>
                  <a:pt x="4129218" y="195088"/>
                  <a:pt x="4138227" y="190920"/>
                  <a:pt x="4151108" y="182572"/>
                </a:cubicBezTo>
                <a:cubicBezTo>
                  <a:pt x="4130496" y="182572"/>
                  <a:pt x="4115047" y="190920"/>
                  <a:pt x="4104748" y="190920"/>
                </a:cubicBezTo>
                <a:lnTo>
                  <a:pt x="4115047" y="174224"/>
                </a:lnTo>
                <a:cubicBezTo>
                  <a:pt x="4130496" y="182572"/>
                  <a:pt x="4135646" y="174224"/>
                  <a:pt x="4156243" y="174224"/>
                </a:cubicBezTo>
                <a:cubicBezTo>
                  <a:pt x="4151108" y="190920"/>
                  <a:pt x="4176855" y="182572"/>
                  <a:pt x="4182005" y="182572"/>
                </a:cubicBezTo>
                <a:cubicBezTo>
                  <a:pt x="4197454" y="174224"/>
                  <a:pt x="4171707" y="174224"/>
                  <a:pt x="4192304" y="165891"/>
                </a:cubicBezTo>
                <a:cubicBezTo>
                  <a:pt x="4212903" y="165891"/>
                  <a:pt x="4228353" y="157543"/>
                  <a:pt x="4248951" y="165891"/>
                </a:cubicBezTo>
                <a:cubicBezTo>
                  <a:pt x="4243801" y="174224"/>
                  <a:pt x="4228353" y="174224"/>
                  <a:pt x="4223202" y="182572"/>
                </a:cubicBezTo>
                <a:cubicBezTo>
                  <a:pt x="4243801" y="182572"/>
                  <a:pt x="4238651" y="165891"/>
                  <a:pt x="4254100" y="165891"/>
                </a:cubicBezTo>
                <a:cubicBezTo>
                  <a:pt x="4254100" y="174224"/>
                  <a:pt x="4269562" y="174224"/>
                  <a:pt x="4279849" y="174224"/>
                </a:cubicBezTo>
                <a:cubicBezTo>
                  <a:pt x="4300460" y="157543"/>
                  <a:pt x="4351956" y="157543"/>
                  <a:pt x="4367406" y="140846"/>
                </a:cubicBezTo>
                <a:cubicBezTo>
                  <a:pt x="4377706" y="149195"/>
                  <a:pt x="4393154" y="140846"/>
                  <a:pt x="4403466" y="149195"/>
                </a:cubicBezTo>
                <a:cubicBezTo>
                  <a:pt x="4393154" y="149195"/>
                  <a:pt x="4382854" y="149195"/>
                  <a:pt x="4382854" y="157543"/>
                </a:cubicBezTo>
                <a:cubicBezTo>
                  <a:pt x="4408615" y="140846"/>
                  <a:pt x="4460111" y="149195"/>
                  <a:pt x="4454962" y="132512"/>
                </a:cubicBezTo>
                <a:cubicBezTo>
                  <a:pt x="4465261" y="128331"/>
                  <a:pt x="4474282" y="130415"/>
                  <a:pt x="4482646" y="132512"/>
                </a:cubicBezTo>
                <a:lnTo>
                  <a:pt x="4496159" y="132512"/>
                </a:lnTo>
                <a:cubicBezTo>
                  <a:pt x="4506458" y="132512"/>
                  <a:pt x="4506458" y="124163"/>
                  <a:pt x="4516758" y="124163"/>
                </a:cubicBezTo>
                <a:cubicBezTo>
                  <a:pt x="4527070" y="140846"/>
                  <a:pt x="4568266" y="115815"/>
                  <a:pt x="4588865" y="124163"/>
                </a:cubicBezTo>
                <a:cubicBezTo>
                  <a:pt x="4578565" y="115815"/>
                  <a:pt x="4609464" y="115815"/>
                  <a:pt x="4609464" y="107469"/>
                </a:cubicBezTo>
                <a:lnTo>
                  <a:pt x="4594015" y="107469"/>
                </a:lnTo>
                <a:cubicBezTo>
                  <a:pt x="4609464" y="82438"/>
                  <a:pt x="4650674" y="99134"/>
                  <a:pt x="4671271" y="82438"/>
                </a:cubicBezTo>
                <a:cubicBezTo>
                  <a:pt x="4645524" y="82438"/>
                  <a:pt x="4614614" y="90786"/>
                  <a:pt x="4609464" y="74090"/>
                </a:cubicBezTo>
                <a:cubicBezTo>
                  <a:pt x="4609464" y="90786"/>
                  <a:pt x="4594015" y="74090"/>
                  <a:pt x="4583715" y="74090"/>
                </a:cubicBezTo>
                <a:close/>
                <a:moveTo>
                  <a:pt x="4758147" y="65281"/>
                </a:moveTo>
                <a:cubicBezTo>
                  <a:pt x="4747277" y="65281"/>
                  <a:pt x="4725564" y="65281"/>
                  <a:pt x="4725564" y="74090"/>
                </a:cubicBezTo>
                <a:cubicBezTo>
                  <a:pt x="4736421" y="65281"/>
                  <a:pt x="4758147" y="82898"/>
                  <a:pt x="4758147" y="65281"/>
                </a:cubicBezTo>
                <a:close/>
                <a:moveTo>
                  <a:pt x="5195208" y="25654"/>
                </a:moveTo>
                <a:cubicBezTo>
                  <a:pt x="5195208" y="34460"/>
                  <a:pt x="5162626" y="25654"/>
                  <a:pt x="5168054" y="34460"/>
                </a:cubicBezTo>
                <a:cubicBezTo>
                  <a:pt x="5184352" y="34460"/>
                  <a:pt x="5178922" y="52077"/>
                  <a:pt x="5195208" y="52077"/>
                </a:cubicBezTo>
                <a:cubicBezTo>
                  <a:pt x="5189781" y="43268"/>
                  <a:pt x="5200636" y="43268"/>
                  <a:pt x="5200636" y="43268"/>
                </a:cubicBezTo>
                <a:cubicBezTo>
                  <a:pt x="5189781" y="43268"/>
                  <a:pt x="5184352" y="43268"/>
                  <a:pt x="5178922" y="34460"/>
                </a:cubicBezTo>
                <a:cubicBezTo>
                  <a:pt x="5189781" y="34460"/>
                  <a:pt x="5206063" y="25654"/>
                  <a:pt x="5195208" y="25654"/>
                </a:cubicBezTo>
                <a:close/>
                <a:moveTo>
                  <a:pt x="5102222" y="16845"/>
                </a:moveTo>
                <a:cubicBezTo>
                  <a:pt x="5107322" y="16845"/>
                  <a:pt x="5097137" y="25654"/>
                  <a:pt x="5092050" y="25654"/>
                </a:cubicBezTo>
                <a:cubicBezTo>
                  <a:pt x="5103501" y="25654"/>
                  <a:pt x="5103501" y="35556"/>
                  <a:pt x="5111370" y="36802"/>
                </a:cubicBezTo>
                <a:cubicBezTo>
                  <a:pt x="5114002" y="37207"/>
                  <a:pt x="5117494" y="36666"/>
                  <a:pt x="5122595" y="34460"/>
                </a:cubicBezTo>
                <a:cubicBezTo>
                  <a:pt x="5122595" y="25654"/>
                  <a:pt x="5132766" y="16845"/>
                  <a:pt x="5117494" y="16845"/>
                </a:cubicBezTo>
                <a:close/>
                <a:moveTo>
                  <a:pt x="5060822" y="16845"/>
                </a:moveTo>
                <a:cubicBezTo>
                  <a:pt x="5065807" y="16845"/>
                  <a:pt x="5045892" y="52077"/>
                  <a:pt x="5075766" y="43268"/>
                </a:cubicBezTo>
                <a:cubicBezTo>
                  <a:pt x="5065807" y="34460"/>
                  <a:pt x="5075766" y="16845"/>
                  <a:pt x="5060822" y="16845"/>
                </a:cubicBezTo>
                <a:close/>
                <a:moveTo>
                  <a:pt x="5209873" y="0"/>
                </a:moveTo>
                <a:lnTo>
                  <a:pt x="5245856" y="0"/>
                </a:lnTo>
                <a:cubicBezTo>
                  <a:pt x="5240719" y="0"/>
                  <a:pt x="5245856" y="8348"/>
                  <a:pt x="5240719" y="8348"/>
                </a:cubicBezTo>
                <a:cubicBezTo>
                  <a:pt x="5225295" y="8348"/>
                  <a:pt x="5220145" y="0"/>
                  <a:pt x="5209873" y="0"/>
                </a:cubicBezTo>
                <a:close/>
                <a:moveTo>
                  <a:pt x="5173875" y="0"/>
                </a:moveTo>
                <a:cubicBezTo>
                  <a:pt x="5173875" y="8348"/>
                  <a:pt x="5184161" y="8348"/>
                  <a:pt x="5184161" y="16683"/>
                </a:cubicBezTo>
                <a:lnTo>
                  <a:pt x="5199585" y="16683"/>
                </a:lnTo>
                <a:cubicBezTo>
                  <a:pt x="5184161" y="8348"/>
                  <a:pt x="5189299" y="8348"/>
                  <a:pt x="5199585" y="0"/>
                </a:cubicBezTo>
                <a:cubicBezTo>
                  <a:pt x="5209873" y="8348"/>
                  <a:pt x="5215008" y="8348"/>
                  <a:pt x="5209873" y="8348"/>
                </a:cubicBezTo>
                <a:cubicBezTo>
                  <a:pt x="5204722" y="16683"/>
                  <a:pt x="5225295" y="0"/>
                  <a:pt x="5225295" y="16683"/>
                </a:cubicBezTo>
                <a:cubicBezTo>
                  <a:pt x="5204722" y="41714"/>
                  <a:pt x="5225295" y="58395"/>
                  <a:pt x="5179013" y="58395"/>
                </a:cubicBezTo>
                <a:cubicBezTo>
                  <a:pt x="5163588" y="41714"/>
                  <a:pt x="5143027" y="50060"/>
                  <a:pt x="5112180" y="58395"/>
                </a:cubicBezTo>
                <a:cubicBezTo>
                  <a:pt x="5112180" y="50060"/>
                  <a:pt x="5098035" y="47977"/>
                  <a:pt x="5085179" y="47977"/>
                </a:cubicBezTo>
                <a:lnTo>
                  <a:pt x="5067832" y="54228"/>
                </a:lnTo>
                <a:lnTo>
                  <a:pt x="5086470" y="50060"/>
                </a:lnTo>
                <a:cubicBezTo>
                  <a:pt x="5081333" y="58395"/>
                  <a:pt x="5107044" y="58395"/>
                  <a:pt x="5101894" y="66743"/>
                </a:cubicBezTo>
                <a:cubicBezTo>
                  <a:pt x="5060760" y="66743"/>
                  <a:pt x="5050486" y="66743"/>
                  <a:pt x="5045336" y="50060"/>
                </a:cubicBezTo>
                <a:cubicBezTo>
                  <a:pt x="4993929" y="58395"/>
                  <a:pt x="4968218" y="50060"/>
                  <a:pt x="4901374" y="58395"/>
                </a:cubicBezTo>
                <a:cubicBezTo>
                  <a:pt x="4896236" y="66743"/>
                  <a:pt x="4916797" y="66743"/>
                  <a:pt x="4901374" y="66743"/>
                </a:cubicBezTo>
                <a:cubicBezTo>
                  <a:pt x="4885950" y="66743"/>
                  <a:pt x="4880814" y="75091"/>
                  <a:pt x="4855102" y="75091"/>
                </a:cubicBezTo>
                <a:cubicBezTo>
                  <a:pt x="4860240" y="66743"/>
                  <a:pt x="4860240" y="66743"/>
                  <a:pt x="4849965" y="66743"/>
                </a:cubicBezTo>
                <a:cubicBezTo>
                  <a:pt x="4834543" y="75091"/>
                  <a:pt x="4819106" y="58395"/>
                  <a:pt x="4819106" y="75091"/>
                </a:cubicBezTo>
                <a:cubicBezTo>
                  <a:pt x="4803695" y="75091"/>
                  <a:pt x="4803695" y="66743"/>
                  <a:pt x="4793408" y="66743"/>
                </a:cubicBezTo>
                <a:cubicBezTo>
                  <a:pt x="4788259" y="66743"/>
                  <a:pt x="4793408" y="75091"/>
                  <a:pt x="4788259" y="75091"/>
                </a:cubicBezTo>
                <a:cubicBezTo>
                  <a:pt x="4772835" y="83426"/>
                  <a:pt x="4767699" y="83426"/>
                  <a:pt x="4757425" y="75091"/>
                </a:cubicBezTo>
                <a:cubicBezTo>
                  <a:pt x="4757425" y="83426"/>
                  <a:pt x="4757425" y="91774"/>
                  <a:pt x="4752274" y="91774"/>
                </a:cubicBezTo>
                <a:cubicBezTo>
                  <a:pt x="4772835" y="91774"/>
                  <a:pt x="4772835" y="100121"/>
                  <a:pt x="4777984" y="100121"/>
                </a:cubicBezTo>
                <a:lnTo>
                  <a:pt x="4803695" y="100121"/>
                </a:lnTo>
                <a:cubicBezTo>
                  <a:pt x="4798546" y="108455"/>
                  <a:pt x="4788259" y="108455"/>
                  <a:pt x="4788259" y="116804"/>
                </a:cubicBezTo>
                <a:cubicBezTo>
                  <a:pt x="4808833" y="125152"/>
                  <a:pt x="4819106" y="91774"/>
                  <a:pt x="4860240" y="100121"/>
                </a:cubicBezTo>
                <a:cubicBezTo>
                  <a:pt x="4829393" y="100121"/>
                  <a:pt x="4855102" y="108455"/>
                  <a:pt x="4844816" y="116804"/>
                </a:cubicBezTo>
                <a:lnTo>
                  <a:pt x="4865072" y="119023"/>
                </a:lnTo>
                <a:lnTo>
                  <a:pt x="4840932" y="131904"/>
                </a:lnTo>
                <a:cubicBezTo>
                  <a:pt x="4831911" y="134649"/>
                  <a:pt x="4822890" y="136490"/>
                  <a:pt x="4815146" y="140155"/>
                </a:cubicBezTo>
                <a:lnTo>
                  <a:pt x="4851257" y="140155"/>
                </a:lnTo>
                <a:lnTo>
                  <a:pt x="4866034" y="119117"/>
                </a:lnTo>
                <a:lnTo>
                  <a:pt x="4902019" y="123054"/>
                </a:lnTo>
                <a:cubicBezTo>
                  <a:pt x="4916797" y="129319"/>
                  <a:pt x="4919379" y="137667"/>
                  <a:pt x="4885950" y="141835"/>
                </a:cubicBezTo>
                <a:cubicBezTo>
                  <a:pt x="4885950" y="150181"/>
                  <a:pt x="4896236" y="150181"/>
                  <a:pt x="4911661" y="150181"/>
                </a:cubicBezTo>
                <a:cubicBezTo>
                  <a:pt x="4906524" y="141835"/>
                  <a:pt x="4911661" y="141835"/>
                  <a:pt x="4921948" y="141835"/>
                </a:cubicBezTo>
                <a:cubicBezTo>
                  <a:pt x="4927084" y="133487"/>
                  <a:pt x="4916797" y="125152"/>
                  <a:pt x="4927084" y="116804"/>
                </a:cubicBezTo>
                <a:cubicBezTo>
                  <a:pt x="4942508" y="116804"/>
                  <a:pt x="4957931" y="125152"/>
                  <a:pt x="4968218" y="108455"/>
                </a:cubicBezTo>
                <a:cubicBezTo>
                  <a:pt x="5014489" y="116804"/>
                  <a:pt x="5060760" y="108455"/>
                  <a:pt x="5107044" y="108455"/>
                </a:cubicBezTo>
                <a:lnTo>
                  <a:pt x="5207317" y="102652"/>
                </a:lnTo>
                <a:cubicBezTo>
                  <a:pt x="5190589" y="112636"/>
                  <a:pt x="5181593" y="112636"/>
                  <a:pt x="5179013" y="116804"/>
                </a:cubicBezTo>
                <a:cubicBezTo>
                  <a:pt x="5194448" y="116804"/>
                  <a:pt x="5163588" y="116804"/>
                  <a:pt x="5184161" y="125152"/>
                </a:cubicBezTo>
                <a:cubicBezTo>
                  <a:pt x="5143027" y="125152"/>
                  <a:pt x="5107044" y="125152"/>
                  <a:pt x="5086470" y="141835"/>
                </a:cubicBezTo>
                <a:cubicBezTo>
                  <a:pt x="5122467" y="133487"/>
                  <a:pt x="5071046" y="158516"/>
                  <a:pt x="5096757" y="158516"/>
                </a:cubicBezTo>
                <a:cubicBezTo>
                  <a:pt x="5104462" y="146000"/>
                  <a:pt x="5118609" y="141835"/>
                  <a:pt x="5134031" y="141835"/>
                </a:cubicBezTo>
                <a:lnTo>
                  <a:pt x="5177899" y="149965"/>
                </a:lnTo>
                <a:lnTo>
                  <a:pt x="5153314" y="158516"/>
                </a:lnTo>
                <a:lnTo>
                  <a:pt x="5215008" y="158516"/>
                </a:lnTo>
                <a:cubicBezTo>
                  <a:pt x="5209873" y="166864"/>
                  <a:pt x="5209873" y="175212"/>
                  <a:pt x="5194448" y="175212"/>
                </a:cubicBezTo>
                <a:cubicBezTo>
                  <a:pt x="5173875" y="175212"/>
                  <a:pt x="5179013" y="166864"/>
                  <a:pt x="5158451" y="175212"/>
                </a:cubicBezTo>
                <a:cubicBezTo>
                  <a:pt x="5144307" y="173114"/>
                  <a:pt x="5140458" y="175212"/>
                  <a:pt x="5132741" y="175212"/>
                </a:cubicBezTo>
                <a:lnTo>
                  <a:pt x="5127604" y="158516"/>
                </a:lnTo>
                <a:cubicBezTo>
                  <a:pt x="5117318" y="166864"/>
                  <a:pt x="5096757" y="175212"/>
                  <a:pt x="5071046" y="183547"/>
                </a:cubicBezTo>
                <a:cubicBezTo>
                  <a:pt x="5101894" y="183547"/>
                  <a:pt x="5143027" y="208577"/>
                  <a:pt x="5173875" y="191895"/>
                </a:cubicBezTo>
                <a:cubicBezTo>
                  <a:pt x="5173875" y="200228"/>
                  <a:pt x="5189299" y="208577"/>
                  <a:pt x="5179013" y="216925"/>
                </a:cubicBezTo>
                <a:cubicBezTo>
                  <a:pt x="5158451" y="208577"/>
                  <a:pt x="5158451" y="208577"/>
                  <a:pt x="5132741" y="216925"/>
                </a:cubicBezTo>
                <a:cubicBezTo>
                  <a:pt x="5096757" y="208577"/>
                  <a:pt x="5117318" y="191895"/>
                  <a:pt x="5071046" y="191895"/>
                </a:cubicBezTo>
                <a:cubicBezTo>
                  <a:pt x="5071046" y="183547"/>
                  <a:pt x="5065910" y="183547"/>
                  <a:pt x="5055623" y="183547"/>
                </a:cubicBezTo>
                <a:cubicBezTo>
                  <a:pt x="5060760" y="183547"/>
                  <a:pt x="5055623" y="191895"/>
                  <a:pt x="5045336" y="191895"/>
                </a:cubicBezTo>
                <a:cubicBezTo>
                  <a:pt x="5040199" y="183547"/>
                  <a:pt x="5040199" y="183547"/>
                  <a:pt x="5040199" y="175212"/>
                </a:cubicBezTo>
                <a:lnTo>
                  <a:pt x="5014489" y="175212"/>
                </a:lnTo>
                <a:lnTo>
                  <a:pt x="5035049" y="166864"/>
                </a:lnTo>
                <a:cubicBezTo>
                  <a:pt x="5035049" y="158516"/>
                  <a:pt x="4993929" y="150181"/>
                  <a:pt x="4978492" y="158516"/>
                </a:cubicBezTo>
                <a:cubicBezTo>
                  <a:pt x="4988779" y="158516"/>
                  <a:pt x="4993929" y="158516"/>
                  <a:pt x="4999065" y="166864"/>
                </a:cubicBezTo>
                <a:cubicBezTo>
                  <a:pt x="4988779" y="166864"/>
                  <a:pt x="4988779" y="175212"/>
                  <a:pt x="4983642" y="175212"/>
                </a:cubicBezTo>
                <a:cubicBezTo>
                  <a:pt x="4963080" y="175212"/>
                  <a:pt x="4973355" y="166864"/>
                  <a:pt x="4963080" y="158516"/>
                </a:cubicBezTo>
                <a:cubicBezTo>
                  <a:pt x="4952795" y="166864"/>
                  <a:pt x="4957931" y="150181"/>
                  <a:pt x="4952795" y="158516"/>
                </a:cubicBezTo>
                <a:cubicBezTo>
                  <a:pt x="4947645" y="158516"/>
                  <a:pt x="4947645" y="166864"/>
                  <a:pt x="4932221" y="166864"/>
                </a:cubicBezTo>
                <a:cubicBezTo>
                  <a:pt x="4880814" y="183547"/>
                  <a:pt x="4839680" y="150181"/>
                  <a:pt x="4788259" y="175212"/>
                </a:cubicBezTo>
                <a:cubicBezTo>
                  <a:pt x="4783121" y="166864"/>
                  <a:pt x="4767699" y="166864"/>
                  <a:pt x="4757425" y="166864"/>
                </a:cubicBezTo>
                <a:cubicBezTo>
                  <a:pt x="4762563" y="175212"/>
                  <a:pt x="4772835" y="183547"/>
                  <a:pt x="4777984" y="191895"/>
                </a:cubicBezTo>
                <a:cubicBezTo>
                  <a:pt x="4798546" y="191895"/>
                  <a:pt x="4849965" y="183547"/>
                  <a:pt x="4865389" y="191895"/>
                </a:cubicBezTo>
                <a:cubicBezTo>
                  <a:pt x="4849965" y="191895"/>
                  <a:pt x="4829393" y="200228"/>
                  <a:pt x="4819106" y="191895"/>
                </a:cubicBezTo>
                <a:cubicBezTo>
                  <a:pt x="4819106" y="200228"/>
                  <a:pt x="4824255" y="208577"/>
                  <a:pt x="4819106" y="208577"/>
                </a:cubicBezTo>
                <a:cubicBezTo>
                  <a:pt x="4757425" y="208577"/>
                  <a:pt x="4685431" y="233608"/>
                  <a:pt x="4634022" y="225260"/>
                </a:cubicBezTo>
                <a:cubicBezTo>
                  <a:pt x="4644310" y="225260"/>
                  <a:pt x="4639159" y="233608"/>
                  <a:pt x="4644310" y="233608"/>
                </a:cubicBezTo>
                <a:cubicBezTo>
                  <a:pt x="4664869" y="225260"/>
                  <a:pt x="4690582" y="225260"/>
                  <a:pt x="4711140" y="233608"/>
                </a:cubicBezTo>
                <a:cubicBezTo>
                  <a:pt x="4741987" y="216925"/>
                  <a:pt x="4798546" y="216925"/>
                  <a:pt x="4834543" y="208577"/>
                </a:cubicBezTo>
                <a:cubicBezTo>
                  <a:pt x="4839680" y="225260"/>
                  <a:pt x="4885950" y="225260"/>
                  <a:pt x="4880814" y="241941"/>
                </a:cubicBezTo>
                <a:cubicBezTo>
                  <a:pt x="4896236" y="241941"/>
                  <a:pt x="4921948" y="233608"/>
                  <a:pt x="4927084" y="233608"/>
                </a:cubicBezTo>
                <a:cubicBezTo>
                  <a:pt x="4911661" y="241941"/>
                  <a:pt x="4916797" y="250289"/>
                  <a:pt x="4906524" y="250289"/>
                </a:cubicBezTo>
                <a:cubicBezTo>
                  <a:pt x="4916797" y="250289"/>
                  <a:pt x="4927084" y="258637"/>
                  <a:pt x="4947645" y="250289"/>
                </a:cubicBezTo>
                <a:cubicBezTo>
                  <a:pt x="4947645" y="258637"/>
                  <a:pt x="4937371" y="266972"/>
                  <a:pt x="4952795" y="266972"/>
                </a:cubicBezTo>
                <a:cubicBezTo>
                  <a:pt x="4999065" y="258637"/>
                  <a:pt x="5045336" y="250289"/>
                  <a:pt x="5091607" y="266972"/>
                </a:cubicBezTo>
                <a:cubicBezTo>
                  <a:pt x="5086470" y="283668"/>
                  <a:pt x="5050486" y="275320"/>
                  <a:pt x="5029912" y="283668"/>
                </a:cubicBezTo>
                <a:cubicBezTo>
                  <a:pt x="5050486" y="283668"/>
                  <a:pt x="5004203" y="283668"/>
                  <a:pt x="5009352" y="292001"/>
                </a:cubicBezTo>
                <a:cubicBezTo>
                  <a:pt x="5024776" y="292001"/>
                  <a:pt x="5024776" y="308698"/>
                  <a:pt x="5014489" y="308698"/>
                </a:cubicBezTo>
                <a:cubicBezTo>
                  <a:pt x="5004203" y="308698"/>
                  <a:pt x="4993929" y="308698"/>
                  <a:pt x="4993929" y="292001"/>
                </a:cubicBezTo>
                <a:cubicBezTo>
                  <a:pt x="4983642" y="300349"/>
                  <a:pt x="4968218" y="300349"/>
                  <a:pt x="4973355" y="308698"/>
                </a:cubicBezTo>
                <a:cubicBezTo>
                  <a:pt x="4999065" y="300349"/>
                  <a:pt x="4978492" y="325381"/>
                  <a:pt x="4988779" y="317032"/>
                </a:cubicBezTo>
                <a:cubicBezTo>
                  <a:pt x="4988779" y="317032"/>
                  <a:pt x="4993929" y="308698"/>
                  <a:pt x="5004203" y="308698"/>
                </a:cubicBezTo>
                <a:cubicBezTo>
                  <a:pt x="5009352" y="325381"/>
                  <a:pt x="5029912" y="308698"/>
                  <a:pt x="5040199" y="300349"/>
                </a:cubicBezTo>
                <a:cubicBezTo>
                  <a:pt x="5055623" y="308698"/>
                  <a:pt x="5112180" y="283668"/>
                  <a:pt x="5137891" y="300349"/>
                </a:cubicBezTo>
                <a:cubicBezTo>
                  <a:pt x="5127604" y="308698"/>
                  <a:pt x="5112180" y="308698"/>
                  <a:pt x="5096757" y="308698"/>
                </a:cubicBezTo>
                <a:cubicBezTo>
                  <a:pt x="5096757" y="317032"/>
                  <a:pt x="5081333" y="325381"/>
                  <a:pt x="5060760" y="333729"/>
                </a:cubicBezTo>
                <a:cubicBezTo>
                  <a:pt x="5050486" y="325381"/>
                  <a:pt x="5060760" y="325381"/>
                  <a:pt x="5060760" y="317032"/>
                </a:cubicBezTo>
                <a:cubicBezTo>
                  <a:pt x="5055623" y="321213"/>
                  <a:pt x="5047917" y="327463"/>
                  <a:pt x="5039554" y="330589"/>
                </a:cubicBezTo>
                <a:lnTo>
                  <a:pt x="5019335" y="326380"/>
                </a:lnTo>
                <a:lnTo>
                  <a:pt x="5032481" y="321213"/>
                </a:lnTo>
                <a:cubicBezTo>
                  <a:pt x="5037630" y="319129"/>
                  <a:pt x="5040199" y="317032"/>
                  <a:pt x="5035049" y="317032"/>
                </a:cubicBezTo>
                <a:lnTo>
                  <a:pt x="5014489" y="325381"/>
                </a:lnTo>
                <a:lnTo>
                  <a:pt x="4996497" y="339979"/>
                </a:lnTo>
                <a:cubicBezTo>
                  <a:pt x="4983642" y="346229"/>
                  <a:pt x="4970786" y="350410"/>
                  <a:pt x="4957931" y="350410"/>
                </a:cubicBezTo>
                <a:cubicBezTo>
                  <a:pt x="4957931" y="358758"/>
                  <a:pt x="4957931" y="367093"/>
                  <a:pt x="4963080" y="367093"/>
                </a:cubicBezTo>
                <a:cubicBezTo>
                  <a:pt x="4916797" y="375441"/>
                  <a:pt x="4870527" y="400471"/>
                  <a:pt x="4844816" y="383774"/>
                </a:cubicBezTo>
                <a:cubicBezTo>
                  <a:pt x="4829393" y="383774"/>
                  <a:pt x="4793408" y="383774"/>
                  <a:pt x="4788259" y="392122"/>
                </a:cubicBezTo>
                <a:cubicBezTo>
                  <a:pt x="4808833" y="392122"/>
                  <a:pt x="4808833" y="408805"/>
                  <a:pt x="4819106" y="400471"/>
                </a:cubicBezTo>
                <a:cubicBezTo>
                  <a:pt x="4803695" y="408805"/>
                  <a:pt x="4793408" y="417153"/>
                  <a:pt x="4783121" y="425502"/>
                </a:cubicBezTo>
                <a:cubicBezTo>
                  <a:pt x="4777984" y="417153"/>
                  <a:pt x="4747137" y="425502"/>
                  <a:pt x="4736850" y="425502"/>
                </a:cubicBezTo>
                <a:cubicBezTo>
                  <a:pt x="4731714" y="417153"/>
                  <a:pt x="4757425" y="425502"/>
                  <a:pt x="4752274" y="417153"/>
                </a:cubicBezTo>
                <a:cubicBezTo>
                  <a:pt x="4695718" y="400471"/>
                  <a:pt x="4603176" y="425502"/>
                  <a:pt x="4546618" y="417153"/>
                </a:cubicBezTo>
                <a:cubicBezTo>
                  <a:pt x="4551754" y="412986"/>
                  <a:pt x="4563320" y="412986"/>
                  <a:pt x="4574252" y="411945"/>
                </a:cubicBezTo>
                <a:lnTo>
                  <a:pt x="4592296" y="403231"/>
                </a:lnTo>
                <a:cubicBezTo>
                  <a:pt x="4623737" y="400471"/>
                  <a:pt x="4654584" y="392122"/>
                  <a:pt x="4675156" y="400471"/>
                </a:cubicBezTo>
                <a:cubicBezTo>
                  <a:pt x="4685431" y="400471"/>
                  <a:pt x="4675156" y="392122"/>
                  <a:pt x="4690582" y="392122"/>
                </a:cubicBezTo>
                <a:lnTo>
                  <a:pt x="4716127" y="390553"/>
                </a:lnTo>
                <a:cubicBezTo>
                  <a:pt x="4756133" y="382733"/>
                  <a:pt x="4817828" y="379609"/>
                  <a:pt x="4844816" y="367093"/>
                </a:cubicBezTo>
                <a:cubicBezTo>
                  <a:pt x="4855102" y="375441"/>
                  <a:pt x="4870527" y="367093"/>
                  <a:pt x="4875678" y="358758"/>
                </a:cubicBezTo>
                <a:cubicBezTo>
                  <a:pt x="4855102" y="367093"/>
                  <a:pt x="4855102" y="358758"/>
                  <a:pt x="4844816" y="358758"/>
                </a:cubicBezTo>
                <a:cubicBezTo>
                  <a:pt x="4844816" y="358758"/>
                  <a:pt x="4819106" y="367093"/>
                  <a:pt x="4813968" y="358758"/>
                </a:cubicBezTo>
                <a:cubicBezTo>
                  <a:pt x="4813968" y="358758"/>
                  <a:pt x="4829393" y="358758"/>
                  <a:pt x="4829393" y="350410"/>
                </a:cubicBezTo>
                <a:cubicBezTo>
                  <a:pt x="4803695" y="350410"/>
                  <a:pt x="4777984" y="367093"/>
                  <a:pt x="4762563" y="358758"/>
                </a:cubicBezTo>
                <a:cubicBezTo>
                  <a:pt x="4783121" y="358758"/>
                  <a:pt x="4767699" y="342062"/>
                  <a:pt x="4777984" y="342062"/>
                </a:cubicBezTo>
                <a:cubicBezTo>
                  <a:pt x="4803695" y="350410"/>
                  <a:pt x="4844816" y="333729"/>
                  <a:pt x="4849965" y="325381"/>
                </a:cubicBezTo>
                <a:cubicBezTo>
                  <a:pt x="4819106" y="333729"/>
                  <a:pt x="4824255" y="317032"/>
                  <a:pt x="4803695" y="308698"/>
                </a:cubicBezTo>
                <a:cubicBezTo>
                  <a:pt x="4819106" y="308698"/>
                  <a:pt x="4813968" y="317032"/>
                  <a:pt x="4829393" y="317032"/>
                </a:cubicBezTo>
                <a:cubicBezTo>
                  <a:pt x="4829393" y="300349"/>
                  <a:pt x="4813968" y="292001"/>
                  <a:pt x="4798546" y="292001"/>
                </a:cubicBezTo>
                <a:cubicBezTo>
                  <a:pt x="4813968" y="292001"/>
                  <a:pt x="4808833" y="283668"/>
                  <a:pt x="4813968" y="275320"/>
                </a:cubicBezTo>
                <a:cubicBezTo>
                  <a:pt x="4798546" y="275320"/>
                  <a:pt x="4767699" y="283668"/>
                  <a:pt x="4783121" y="266972"/>
                </a:cubicBezTo>
                <a:cubicBezTo>
                  <a:pt x="4767699" y="266972"/>
                  <a:pt x="4741987" y="275320"/>
                  <a:pt x="4741987" y="266972"/>
                </a:cubicBezTo>
                <a:cubicBezTo>
                  <a:pt x="4752274" y="258637"/>
                  <a:pt x="4783121" y="258637"/>
                  <a:pt x="4783121" y="250289"/>
                </a:cubicBezTo>
                <a:cubicBezTo>
                  <a:pt x="4695718" y="292001"/>
                  <a:pt x="4649448" y="216925"/>
                  <a:pt x="4562041" y="250289"/>
                </a:cubicBezTo>
                <a:cubicBezTo>
                  <a:pt x="4567178" y="241941"/>
                  <a:pt x="4551754" y="241941"/>
                  <a:pt x="4541469" y="241941"/>
                </a:cubicBezTo>
                <a:cubicBezTo>
                  <a:pt x="4546618" y="225260"/>
                  <a:pt x="4562041" y="216925"/>
                  <a:pt x="4572328" y="208577"/>
                </a:cubicBezTo>
                <a:cubicBezTo>
                  <a:pt x="4582602" y="208577"/>
                  <a:pt x="4587752" y="208577"/>
                  <a:pt x="4598025" y="200228"/>
                </a:cubicBezTo>
                <a:cubicBezTo>
                  <a:pt x="4613450" y="208577"/>
                  <a:pt x="4598025" y="216925"/>
                  <a:pt x="4618599" y="216925"/>
                </a:cubicBezTo>
                <a:cubicBezTo>
                  <a:pt x="4613450" y="208577"/>
                  <a:pt x="4613450" y="208577"/>
                  <a:pt x="4608312" y="200228"/>
                </a:cubicBezTo>
                <a:lnTo>
                  <a:pt x="4680293" y="200228"/>
                </a:lnTo>
                <a:cubicBezTo>
                  <a:pt x="4685431" y="191895"/>
                  <a:pt x="4700853" y="191895"/>
                  <a:pt x="4690582" y="175212"/>
                </a:cubicBezTo>
                <a:cubicBezTo>
                  <a:pt x="4654584" y="183547"/>
                  <a:pt x="4639159" y="175212"/>
                  <a:pt x="4608312" y="191895"/>
                </a:cubicBezTo>
                <a:cubicBezTo>
                  <a:pt x="4618599" y="183547"/>
                  <a:pt x="4587752" y="166864"/>
                  <a:pt x="4577467" y="183547"/>
                </a:cubicBezTo>
                <a:cubicBezTo>
                  <a:pt x="4587752" y="183547"/>
                  <a:pt x="4598025" y="175212"/>
                  <a:pt x="4598025" y="183547"/>
                </a:cubicBezTo>
                <a:cubicBezTo>
                  <a:pt x="4577467" y="191895"/>
                  <a:pt x="4562041" y="208577"/>
                  <a:pt x="4562041" y="191895"/>
                </a:cubicBezTo>
                <a:cubicBezTo>
                  <a:pt x="4567178" y="200228"/>
                  <a:pt x="4577467" y="191895"/>
                  <a:pt x="4577467" y="191895"/>
                </a:cubicBezTo>
                <a:cubicBezTo>
                  <a:pt x="4562041" y="191895"/>
                  <a:pt x="4577467" y="183547"/>
                  <a:pt x="4562041" y="183547"/>
                </a:cubicBezTo>
                <a:cubicBezTo>
                  <a:pt x="4551754" y="191895"/>
                  <a:pt x="4510621" y="200228"/>
                  <a:pt x="4495197" y="191895"/>
                </a:cubicBezTo>
                <a:lnTo>
                  <a:pt x="4520907" y="175212"/>
                </a:lnTo>
                <a:cubicBezTo>
                  <a:pt x="4523476" y="166864"/>
                  <a:pt x="4522198" y="168947"/>
                  <a:pt x="4517693" y="173114"/>
                </a:cubicBezTo>
                <a:lnTo>
                  <a:pt x="4498258" y="182125"/>
                </a:lnTo>
                <a:lnTo>
                  <a:pt x="4476559" y="188769"/>
                </a:lnTo>
                <a:cubicBezTo>
                  <a:pt x="4466920" y="196061"/>
                  <a:pt x="4461781" y="204409"/>
                  <a:pt x="4459213" y="208577"/>
                </a:cubicBezTo>
                <a:cubicBezTo>
                  <a:pt x="4443790" y="216925"/>
                  <a:pt x="4454063" y="200228"/>
                  <a:pt x="4443790" y="200228"/>
                </a:cubicBezTo>
                <a:cubicBezTo>
                  <a:pt x="4443790" y="216925"/>
                  <a:pt x="4418080" y="216925"/>
                  <a:pt x="4402656" y="225260"/>
                </a:cubicBezTo>
                <a:cubicBezTo>
                  <a:pt x="4412942" y="225260"/>
                  <a:pt x="4423216" y="233608"/>
                  <a:pt x="4412942" y="241941"/>
                </a:cubicBezTo>
                <a:cubicBezTo>
                  <a:pt x="4376946" y="233608"/>
                  <a:pt x="4315251" y="250289"/>
                  <a:pt x="4289541" y="241941"/>
                </a:cubicBezTo>
                <a:cubicBezTo>
                  <a:pt x="4294677" y="241941"/>
                  <a:pt x="4304965" y="233608"/>
                  <a:pt x="4289541" y="233608"/>
                </a:cubicBezTo>
                <a:cubicBezTo>
                  <a:pt x="4289541" y="250289"/>
                  <a:pt x="4243270" y="233608"/>
                  <a:pt x="4232983" y="241941"/>
                </a:cubicBezTo>
                <a:cubicBezTo>
                  <a:pt x="4227845" y="258637"/>
                  <a:pt x="4253543" y="241941"/>
                  <a:pt x="4248407" y="258637"/>
                </a:cubicBezTo>
                <a:cubicBezTo>
                  <a:pt x="4222696" y="258637"/>
                  <a:pt x="4232983" y="275320"/>
                  <a:pt x="4212423" y="275320"/>
                </a:cubicBezTo>
                <a:cubicBezTo>
                  <a:pt x="4191849" y="266972"/>
                  <a:pt x="4125017" y="283668"/>
                  <a:pt x="4104445" y="292001"/>
                </a:cubicBezTo>
                <a:cubicBezTo>
                  <a:pt x="4114730" y="300349"/>
                  <a:pt x="4135292" y="283668"/>
                  <a:pt x="4140427" y="292001"/>
                </a:cubicBezTo>
                <a:cubicBezTo>
                  <a:pt x="4135292" y="300349"/>
                  <a:pt x="4140427" y="317032"/>
                  <a:pt x="4130155" y="317032"/>
                </a:cubicBezTo>
                <a:cubicBezTo>
                  <a:pt x="4119868" y="317032"/>
                  <a:pt x="4094158" y="325381"/>
                  <a:pt x="4083883" y="333729"/>
                </a:cubicBezTo>
                <a:cubicBezTo>
                  <a:pt x="4104445" y="333729"/>
                  <a:pt x="4114730" y="333729"/>
                  <a:pt x="4094158" y="342062"/>
                </a:cubicBezTo>
                <a:cubicBezTo>
                  <a:pt x="4135292" y="342062"/>
                  <a:pt x="4161002" y="325381"/>
                  <a:pt x="4207273" y="325381"/>
                </a:cubicBezTo>
                <a:cubicBezTo>
                  <a:pt x="4217560" y="317032"/>
                  <a:pt x="4238120" y="308698"/>
                  <a:pt x="4243270" y="317032"/>
                </a:cubicBezTo>
                <a:cubicBezTo>
                  <a:pt x="4243270" y="325381"/>
                  <a:pt x="4212423" y="325381"/>
                  <a:pt x="4212423" y="333729"/>
                </a:cubicBezTo>
                <a:cubicBezTo>
                  <a:pt x="4227845" y="333729"/>
                  <a:pt x="4274117" y="317032"/>
                  <a:pt x="4274117" y="333729"/>
                </a:cubicBezTo>
                <a:lnTo>
                  <a:pt x="4299827" y="325381"/>
                </a:lnTo>
                <a:cubicBezTo>
                  <a:pt x="4294677" y="308698"/>
                  <a:pt x="4361522" y="308698"/>
                  <a:pt x="4346098" y="325381"/>
                </a:cubicBezTo>
                <a:cubicBezTo>
                  <a:pt x="4371808" y="325381"/>
                  <a:pt x="4407792" y="317032"/>
                  <a:pt x="4412942" y="333729"/>
                </a:cubicBezTo>
                <a:cubicBezTo>
                  <a:pt x="4376946" y="333729"/>
                  <a:pt x="4351235" y="333729"/>
                  <a:pt x="4330675" y="350410"/>
                </a:cubicBezTo>
                <a:cubicBezTo>
                  <a:pt x="4340948" y="350410"/>
                  <a:pt x="4340948" y="358758"/>
                  <a:pt x="4356385" y="350410"/>
                </a:cubicBezTo>
                <a:cubicBezTo>
                  <a:pt x="4351235" y="342062"/>
                  <a:pt x="4366658" y="342062"/>
                  <a:pt x="4371808" y="342062"/>
                </a:cubicBezTo>
                <a:cubicBezTo>
                  <a:pt x="4371808" y="342062"/>
                  <a:pt x="4392370" y="333729"/>
                  <a:pt x="4397506" y="342062"/>
                </a:cubicBezTo>
                <a:cubicBezTo>
                  <a:pt x="4392370" y="350410"/>
                  <a:pt x="4407792" y="350410"/>
                  <a:pt x="4407792" y="358758"/>
                </a:cubicBezTo>
                <a:cubicBezTo>
                  <a:pt x="4387232" y="367093"/>
                  <a:pt x="4356385" y="358758"/>
                  <a:pt x="4335811" y="358758"/>
                </a:cubicBezTo>
                <a:cubicBezTo>
                  <a:pt x="4335811" y="375441"/>
                  <a:pt x="4366658" y="358758"/>
                  <a:pt x="4371808" y="367093"/>
                </a:cubicBezTo>
                <a:cubicBezTo>
                  <a:pt x="4371808" y="375441"/>
                  <a:pt x="4356385" y="375441"/>
                  <a:pt x="4356385" y="375441"/>
                </a:cubicBezTo>
                <a:cubicBezTo>
                  <a:pt x="4361522" y="383774"/>
                  <a:pt x="4392370" y="367093"/>
                  <a:pt x="4397506" y="375441"/>
                </a:cubicBezTo>
                <a:cubicBezTo>
                  <a:pt x="4387232" y="383774"/>
                  <a:pt x="4361522" y="383774"/>
                  <a:pt x="4361522" y="392122"/>
                </a:cubicBezTo>
                <a:cubicBezTo>
                  <a:pt x="4346098" y="392122"/>
                  <a:pt x="4330675" y="392122"/>
                  <a:pt x="4315251" y="383774"/>
                </a:cubicBezTo>
                <a:cubicBezTo>
                  <a:pt x="4325525" y="392122"/>
                  <a:pt x="4289541" y="400471"/>
                  <a:pt x="4289541" y="417153"/>
                </a:cubicBezTo>
                <a:cubicBezTo>
                  <a:pt x="4310101" y="408805"/>
                  <a:pt x="4346098" y="383774"/>
                  <a:pt x="4371808" y="408805"/>
                </a:cubicBezTo>
                <a:cubicBezTo>
                  <a:pt x="4397506" y="400471"/>
                  <a:pt x="4438639" y="392122"/>
                  <a:pt x="4454063" y="400471"/>
                </a:cubicBezTo>
                <a:cubicBezTo>
                  <a:pt x="4443790" y="400471"/>
                  <a:pt x="4428366" y="408805"/>
                  <a:pt x="4423216" y="417153"/>
                </a:cubicBezTo>
                <a:cubicBezTo>
                  <a:pt x="4438639" y="425502"/>
                  <a:pt x="4464352" y="400471"/>
                  <a:pt x="4484910" y="408805"/>
                </a:cubicBezTo>
                <a:cubicBezTo>
                  <a:pt x="4474637" y="408805"/>
                  <a:pt x="4469487" y="408805"/>
                  <a:pt x="4474637" y="417153"/>
                </a:cubicBezTo>
                <a:cubicBezTo>
                  <a:pt x="4490061" y="417153"/>
                  <a:pt x="4490061" y="408805"/>
                  <a:pt x="4495197" y="400471"/>
                </a:cubicBezTo>
                <a:cubicBezTo>
                  <a:pt x="4505485" y="400471"/>
                  <a:pt x="4526044" y="417153"/>
                  <a:pt x="4510621" y="425502"/>
                </a:cubicBezTo>
                <a:cubicBezTo>
                  <a:pt x="4443790" y="417153"/>
                  <a:pt x="4387232" y="442183"/>
                  <a:pt x="4320388" y="433835"/>
                </a:cubicBezTo>
                <a:lnTo>
                  <a:pt x="4376364" y="425231"/>
                </a:lnTo>
                <a:cubicBezTo>
                  <a:pt x="4400074" y="423404"/>
                  <a:pt x="4415510" y="421321"/>
                  <a:pt x="4423216" y="408805"/>
                </a:cubicBezTo>
                <a:cubicBezTo>
                  <a:pt x="4412942" y="417153"/>
                  <a:pt x="4403933" y="417153"/>
                  <a:pt x="4396227" y="417153"/>
                </a:cubicBezTo>
                <a:lnTo>
                  <a:pt x="4378197" y="424947"/>
                </a:lnTo>
                <a:lnTo>
                  <a:pt x="4353805" y="415069"/>
                </a:lnTo>
                <a:lnTo>
                  <a:pt x="4338127" y="416477"/>
                </a:lnTo>
                <a:cubicBezTo>
                  <a:pt x="4315251" y="425502"/>
                  <a:pt x="4315251" y="425502"/>
                  <a:pt x="4294677" y="425502"/>
                </a:cubicBezTo>
                <a:cubicBezTo>
                  <a:pt x="4294677" y="442183"/>
                  <a:pt x="4243270" y="442183"/>
                  <a:pt x="4243270" y="458866"/>
                </a:cubicBezTo>
                <a:cubicBezTo>
                  <a:pt x="4294677" y="433835"/>
                  <a:pt x="4351235" y="442183"/>
                  <a:pt x="4392370" y="450531"/>
                </a:cubicBezTo>
                <a:cubicBezTo>
                  <a:pt x="4407792" y="442183"/>
                  <a:pt x="4382082" y="442183"/>
                  <a:pt x="4397506" y="433835"/>
                </a:cubicBezTo>
                <a:cubicBezTo>
                  <a:pt x="4402656" y="433835"/>
                  <a:pt x="4407792" y="442183"/>
                  <a:pt x="4412942" y="442183"/>
                </a:cubicBezTo>
                <a:cubicBezTo>
                  <a:pt x="4402656" y="458866"/>
                  <a:pt x="4418080" y="450531"/>
                  <a:pt x="4433503" y="467214"/>
                </a:cubicBezTo>
                <a:cubicBezTo>
                  <a:pt x="4407792" y="475562"/>
                  <a:pt x="4412942" y="458866"/>
                  <a:pt x="4397506" y="458866"/>
                </a:cubicBezTo>
                <a:cubicBezTo>
                  <a:pt x="4382082" y="458866"/>
                  <a:pt x="4361522" y="475562"/>
                  <a:pt x="4356385" y="475562"/>
                </a:cubicBezTo>
                <a:cubicBezTo>
                  <a:pt x="4356385" y="467214"/>
                  <a:pt x="4351235" y="467214"/>
                  <a:pt x="4340948" y="467214"/>
                </a:cubicBezTo>
                <a:cubicBezTo>
                  <a:pt x="4346098" y="467214"/>
                  <a:pt x="4340948" y="475562"/>
                  <a:pt x="4335811" y="475562"/>
                </a:cubicBezTo>
                <a:cubicBezTo>
                  <a:pt x="4330675" y="458866"/>
                  <a:pt x="4315251" y="450531"/>
                  <a:pt x="4289541" y="458866"/>
                </a:cubicBezTo>
                <a:cubicBezTo>
                  <a:pt x="4268979" y="458866"/>
                  <a:pt x="4243270" y="467214"/>
                  <a:pt x="4222696" y="458866"/>
                </a:cubicBezTo>
                <a:cubicBezTo>
                  <a:pt x="4217560" y="467214"/>
                  <a:pt x="4202136" y="467214"/>
                  <a:pt x="4186711" y="475562"/>
                </a:cubicBezTo>
                <a:cubicBezTo>
                  <a:pt x="4181562" y="458866"/>
                  <a:pt x="4140427" y="483895"/>
                  <a:pt x="4135292" y="467214"/>
                </a:cubicBezTo>
                <a:cubicBezTo>
                  <a:pt x="4125017" y="500578"/>
                  <a:pt x="4196998" y="475562"/>
                  <a:pt x="4212423" y="483895"/>
                </a:cubicBezTo>
                <a:cubicBezTo>
                  <a:pt x="4181562" y="492243"/>
                  <a:pt x="4196998" y="492243"/>
                  <a:pt x="4207273" y="492243"/>
                </a:cubicBezTo>
                <a:cubicBezTo>
                  <a:pt x="4171289" y="517275"/>
                  <a:pt x="4119868" y="483895"/>
                  <a:pt x="4119868" y="500578"/>
                </a:cubicBezTo>
                <a:cubicBezTo>
                  <a:pt x="4109581" y="500578"/>
                  <a:pt x="4073596" y="492243"/>
                  <a:pt x="4078734" y="500578"/>
                </a:cubicBezTo>
                <a:cubicBezTo>
                  <a:pt x="4104445" y="500578"/>
                  <a:pt x="4083883" y="500578"/>
                  <a:pt x="4083883" y="517275"/>
                </a:cubicBezTo>
                <a:cubicBezTo>
                  <a:pt x="4089021" y="517275"/>
                  <a:pt x="4114730" y="500578"/>
                  <a:pt x="4125017" y="508926"/>
                </a:cubicBezTo>
                <a:cubicBezTo>
                  <a:pt x="4125017" y="517275"/>
                  <a:pt x="4089021" y="517275"/>
                  <a:pt x="4109581" y="517275"/>
                </a:cubicBezTo>
                <a:cubicBezTo>
                  <a:pt x="4130155" y="517275"/>
                  <a:pt x="4130155" y="517275"/>
                  <a:pt x="4140427" y="508926"/>
                </a:cubicBezTo>
                <a:cubicBezTo>
                  <a:pt x="4150715" y="508926"/>
                  <a:pt x="4150715" y="517275"/>
                  <a:pt x="4161002" y="517275"/>
                </a:cubicBezTo>
                <a:cubicBezTo>
                  <a:pt x="4171289" y="517275"/>
                  <a:pt x="4155864" y="508926"/>
                  <a:pt x="4176426" y="508926"/>
                </a:cubicBezTo>
                <a:cubicBezTo>
                  <a:pt x="4186711" y="533956"/>
                  <a:pt x="4253543" y="508926"/>
                  <a:pt x="4284404" y="517275"/>
                </a:cubicBezTo>
                <a:cubicBezTo>
                  <a:pt x="4212423" y="542304"/>
                  <a:pt x="4140427" y="542304"/>
                  <a:pt x="4094158" y="550639"/>
                </a:cubicBezTo>
                <a:lnTo>
                  <a:pt x="4078734" y="558987"/>
                </a:lnTo>
                <a:cubicBezTo>
                  <a:pt x="4078734" y="550639"/>
                  <a:pt x="4073596" y="550639"/>
                  <a:pt x="4068461" y="542304"/>
                </a:cubicBezTo>
                <a:cubicBezTo>
                  <a:pt x="4047887" y="558987"/>
                  <a:pt x="4047887" y="542304"/>
                  <a:pt x="4027327" y="542304"/>
                </a:cubicBezTo>
                <a:cubicBezTo>
                  <a:pt x="3986192" y="558987"/>
                  <a:pt x="3888500" y="567322"/>
                  <a:pt x="3852516" y="567322"/>
                </a:cubicBezTo>
                <a:cubicBezTo>
                  <a:pt x="3826806" y="567322"/>
                  <a:pt x="3739401" y="592351"/>
                  <a:pt x="3713691" y="575670"/>
                </a:cubicBezTo>
                <a:cubicBezTo>
                  <a:pt x="3693131" y="584016"/>
                  <a:pt x="3667420" y="592351"/>
                  <a:pt x="3646847" y="592351"/>
                </a:cubicBezTo>
                <a:lnTo>
                  <a:pt x="3600576" y="592351"/>
                </a:lnTo>
                <a:cubicBezTo>
                  <a:pt x="3600576" y="600699"/>
                  <a:pt x="3605725" y="600699"/>
                  <a:pt x="3600576" y="609047"/>
                </a:cubicBezTo>
                <a:cubicBezTo>
                  <a:pt x="3590301" y="609047"/>
                  <a:pt x="3585153" y="600699"/>
                  <a:pt x="3574878" y="592351"/>
                </a:cubicBezTo>
                <a:cubicBezTo>
                  <a:pt x="3564591" y="604867"/>
                  <a:pt x="3549169" y="606963"/>
                  <a:pt x="3532455" y="608006"/>
                </a:cubicBezTo>
                <a:lnTo>
                  <a:pt x="3502897" y="609047"/>
                </a:lnTo>
                <a:lnTo>
                  <a:pt x="3482323" y="617382"/>
                </a:lnTo>
                <a:cubicBezTo>
                  <a:pt x="3487473" y="621563"/>
                  <a:pt x="3493888" y="621563"/>
                  <a:pt x="3498392" y="619465"/>
                </a:cubicBezTo>
                <a:lnTo>
                  <a:pt x="3526887" y="609047"/>
                </a:lnTo>
                <a:cubicBezTo>
                  <a:pt x="3508035" y="617382"/>
                  <a:pt x="3533744" y="617382"/>
                  <a:pt x="3533744" y="617382"/>
                </a:cubicBezTo>
                <a:cubicBezTo>
                  <a:pt x="3523457" y="625730"/>
                  <a:pt x="3518320" y="625730"/>
                  <a:pt x="3513170" y="625730"/>
                </a:cubicBezTo>
                <a:cubicBezTo>
                  <a:pt x="3513170" y="650760"/>
                  <a:pt x="3564591" y="617382"/>
                  <a:pt x="3590301" y="609047"/>
                </a:cubicBezTo>
                <a:cubicBezTo>
                  <a:pt x="3616000" y="609047"/>
                  <a:pt x="3605725" y="634077"/>
                  <a:pt x="3636572" y="625730"/>
                </a:cubicBezTo>
                <a:cubicBezTo>
                  <a:pt x="3636572" y="617382"/>
                  <a:pt x="3626286" y="617382"/>
                  <a:pt x="3621150" y="617382"/>
                </a:cubicBezTo>
                <a:cubicBezTo>
                  <a:pt x="3646847" y="609047"/>
                  <a:pt x="3672557" y="600699"/>
                  <a:pt x="3687981" y="609047"/>
                </a:cubicBezTo>
                <a:cubicBezTo>
                  <a:pt x="3672557" y="609047"/>
                  <a:pt x="3687981" y="617382"/>
                  <a:pt x="3703416" y="617382"/>
                </a:cubicBezTo>
                <a:cubicBezTo>
                  <a:pt x="3713691" y="609047"/>
                  <a:pt x="3718828" y="609047"/>
                  <a:pt x="3739401" y="600699"/>
                </a:cubicBezTo>
                <a:cubicBezTo>
                  <a:pt x="3723978" y="617382"/>
                  <a:pt x="3770249" y="600699"/>
                  <a:pt x="3749687" y="617382"/>
                </a:cubicBezTo>
                <a:cubicBezTo>
                  <a:pt x="3775385" y="609047"/>
                  <a:pt x="3759962" y="609047"/>
                  <a:pt x="3775385" y="600699"/>
                </a:cubicBezTo>
                <a:cubicBezTo>
                  <a:pt x="3790822" y="609047"/>
                  <a:pt x="3775385" y="600699"/>
                  <a:pt x="3795959" y="592351"/>
                </a:cubicBezTo>
                <a:cubicBezTo>
                  <a:pt x="3801096" y="600699"/>
                  <a:pt x="3811382" y="592351"/>
                  <a:pt x="3801096" y="600699"/>
                </a:cubicBezTo>
                <a:cubicBezTo>
                  <a:pt x="3831943" y="600699"/>
                  <a:pt x="3847368" y="592351"/>
                  <a:pt x="3867940" y="592351"/>
                </a:cubicBezTo>
                <a:cubicBezTo>
                  <a:pt x="3873077" y="584016"/>
                  <a:pt x="3878214" y="584016"/>
                  <a:pt x="3883364" y="575670"/>
                </a:cubicBezTo>
                <a:cubicBezTo>
                  <a:pt x="3903924" y="575670"/>
                  <a:pt x="3924497" y="575670"/>
                  <a:pt x="3955345" y="567322"/>
                </a:cubicBezTo>
                <a:cubicBezTo>
                  <a:pt x="3955345" y="592351"/>
                  <a:pt x="4032464" y="575670"/>
                  <a:pt x="4063311" y="592351"/>
                </a:cubicBezTo>
                <a:cubicBezTo>
                  <a:pt x="4063311" y="584016"/>
                  <a:pt x="4058174" y="584016"/>
                  <a:pt x="4063311" y="575670"/>
                </a:cubicBezTo>
                <a:cubicBezTo>
                  <a:pt x="4074875" y="575670"/>
                  <a:pt x="4077772" y="585059"/>
                  <a:pt x="4085010" y="586235"/>
                </a:cubicBezTo>
                <a:cubicBezTo>
                  <a:pt x="4109327" y="584978"/>
                  <a:pt x="4136468" y="584978"/>
                  <a:pt x="4136468" y="567362"/>
                </a:cubicBezTo>
                <a:cubicBezTo>
                  <a:pt x="4128332" y="573964"/>
                  <a:pt x="4114073" y="570664"/>
                  <a:pt x="4102875" y="576034"/>
                </a:cubicBezTo>
                <a:lnTo>
                  <a:pt x="4081947" y="579836"/>
                </a:lnTo>
                <a:cubicBezTo>
                  <a:pt x="4076165" y="579836"/>
                  <a:pt x="4071029" y="579836"/>
                  <a:pt x="4073596" y="575670"/>
                </a:cubicBezTo>
                <a:cubicBezTo>
                  <a:pt x="4099308" y="567322"/>
                  <a:pt x="4145579" y="550639"/>
                  <a:pt x="4176426" y="550639"/>
                </a:cubicBezTo>
                <a:cubicBezTo>
                  <a:pt x="4161002" y="550639"/>
                  <a:pt x="4150715" y="567322"/>
                  <a:pt x="4155864" y="567322"/>
                </a:cubicBezTo>
                <a:cubicBezTo>
                  <a:pt x="4171289" y="558987"/>
                  <a:pt x="4176426" y="550639"/>
                  <a:pt x="4196998" y="550639"/>
                </a:cubicBezTo>
                <a:cubicBezTo>
                  <a:pt x="4191849" y="550639"/>
                  <a:pt x="4196998" y="558987"/>
                  <a:pt x="4191849" y="567322"/>
                </a:cubicBezTo>
                <a:cubicBezTo>
                  <a:pt x="4217560" y="567322"/>
                  <a:pt x="4248407" y="550639"/>
                  <a:pt x="4268979" y="550639"/>
                </a:cubicBezTo>
                <a:cubicBezTo>
                  <a:pt x="4222696" y="567322"/>
                  <a:pt x="4161002" y="567322"/>
                  <a:pt x="4145579" y="584016"/>
                </a:cubicBezTo>
                <a:cubicBezTo>
                  <a:pt x="4181562" y="567322"/>
                  <a:pt x="4227845" y="575670"/>
                  <a:pt x="4274117" y="567322"/>
                </a:cubicBezTo>
                <a:cubicBezTo>
                  <a:pt x="4274117" y="584016"/>
                  <a:pt x="4340948" y="550639"/>
                  <a:pt x="4361522" y="567322"/>
                </a:cubicBezTo>
                <a:cubicBezTo>
                  <a:pt x="4412942" y="542304"/>
                  <a:pt x="4505485" y="542304"/>
                  <a:pt x="4546618" y="550639"/>
                </a:cubicBezTo>
                <a:cubicBezTo>
                  <a:pt x="4551754" y="554820"/>
                  <a:pt x="4556905" y="552722"/>
                  <a:pt x="4561396" y="550639"/>
                </a:cubicBezTo>
                <a:cubicBezTo>
                  <a:pt x="4598025" y="533956"/>
                  <a:pt x="4608312" y="542304"/>
                  <a:pt x="4628872" y="533956"/>
                </a:cubicBezTo>
                <a:cubicBezTo>
                  <a:pt x="4628872" y="542304"/>
                  <a:pt x="4623737" y="542304"/>
                  <a:pt x="4623737" y="550639"/>
                </a:cubicBezTo>
                <a:cubicBezTo>
                  <a:pt x="4654584" y="542304"/>
                  <a:pt x="4654584" y="550639"/>
                  <a:pt x="4685431" y="550639"/>
                </a:cubicBezTo>
                <a:cubicBezTo>
                  <a:pt x="4680293" y="542304"/>
                  <a:pt x="4664869" y="542304"/>
                  <a:pt x="4685431" y="533956"/>
                </a:cubicBezTo>
                <a:cubicBezTo>
                  <a:pt x="4685431" y="542304"/>
                  <a:pt x="4700853" y="533956"/>
                  <a:pt x="4706003" y="542304"/>
                </a:cubicBezTo>
                <a:cubicBezTo>
                  <a:pt x="4716291" y="533956"/>
                  <a:pt x="4695718" y="533956"/>
                  <a:pt x="4716291" y="525609"/>
                </a:cubicBezTo>
                <a:cubicBezTo>
                  <a:pt x="4747137" y="525609"/>
                  <a:pt x="4747137" y="517275"/>
                  <a:pt x="4783121" y="517275"/>
                </a:cubicBezTo>
                <a:cubicBezTo>
                  <a:pt x="4777984" y="525609"/>
                  <a:pt x="4813968" y="525609"/>
                  <a:pt x="4798546" y="533956"/>
                </a:cubicBezTo>
                <a:cubicBezTo>
                  <a:pt x="4829393" y="533956"/>
                  <a:pt x="4839680" y="533956"/>
                  <a:pt x="4855102" y="525609"/>
                </a:cubicBezTo>
                <a:cubicBezTo>
                  <a:pt x="4849965" y="533956"/>
                  <a:pt x="4870527" y="533956"/>
                  <a:pt x="4855102" y="542304"/>
                </a:cubicBezTo>
                <a:lnTo>
                  <a:pt x="4875678" y="542304"/>
                </a:lnTo>
                <a:cubicBezTo>
                  <a:pt x="4870527" y="533956"/>
                  <a:pt x="4860240" y="525609"/>
                  <a:pt x="4875678" y="517275"/>
                </a:cubicBezTo>
                <a:cubicBezTo>
                  <a:pt x="4932221" y="517275"/>
                  <a:pt x="5004203" y="525609"/>
                  <a:pt x="5045336" y="500578"/>
                </a:cubicBezTo>
                <a:cubicBezTo>
                  <a:pt x="5045336" y="508926"/>
                  <a:pt x="5045336" y="517275"/>
                  <a:pt x="5040199" y="517275"/>
                </a:cubicBezTo>
                <a:lnTo>
                  <a:pt x="5065910" y="517275"/>
                </a:lnTo>
                <a:cubicBezTo>
                  <a:pt x="5060760" y="508926"/>
                  <a:pt x="5065910" y="500578"/>
                  <a:pt x="5081333" y="500578"/>
                </a:cubicBezTo>
                <a:cubicBezTo>
                  <a:pt x="5071046" y="517275"/>
                  <a:pt x="5091607" y="508926"/>
                  <a:pt x="5091607" y="517275"/>
                </a:cubicBezTo>
                <a:cubicBezTo>
                  <a:pt x="5071046" y="525609"/>
                  <a:pt x="5050486" y="517275"/>
                  <a:pt x="5019626" y="517275"/>
                </a:cubicBezTo>
                <a:cubicBezTo>
                  <a:pt x="5009352" y="533956"/>
                  <a:pt x="4947645" y="533956"/>
                  <a:pt x="4932221" y="533956"/>
                </a:cubicBezTo>
                <a:cubicBezTo>
                  <a:pt x="4957931" y="542304"/>
                  <a:pt x="5029912" y="533956"/>
                  <a:pt x="5050486" y="533956"/>
                </a:cubicBezTo>
                <a:cubicBezTo>
                  <a:pt x="5086470" y="533956"/>
                  <a:pt x="5112180" y="542304"/>
                  <a:pt x="5153314" y="542304"/>
                </a:cubicBezTo>
                <a:cubicBezTo>
                  <a:pt x="5148164" y="533956"/>
                  <a:pt x="5163588" y="533956"/>
                  <a:pt x="5168738" y="533956"/>
                </a:cubicBezTo>
                <a:cubicBezTo>
                  <a:pt x="5168738" y="517275"/>
                  <a:pt x="5158451" y="525609"/>
                  <a:pt x="5158451" y="517275"/>
                </a:cubicBezTo>
                <a:cubicBezTo>
                  <a:pt x="5137891" y="508926"/>
                  <a:pt x="5153314" y="525609"/>
                  <a:pt x="5137891" y="525609"/>
                </a:cubicBezTo>
                <a:cubicBezTo>
                  <a:pt x="5143027" y="508926"/>
                  <a:pt x="5112180" y="517275"/>
                  <a:pt x="5117318" y="500578"/>
                </a:cubicBezTo>
                <a:cubicBezTo>
                  <a:pt x="5143027" y="500578"/>
                  <a:pt x="5179013" y="508926"/>
                  <a:pt x="5184161" y="492243"/>
                </a:cubicBezTo>
                <a:lnTo>
                  <a:pt x="5209873" y="492243"/>
                </a:lnTo>
                <a:cubicBezTo>
                  <a:pt x="5204722" y="500578"/>
                  <a:pt x="5204722" y="508926"/>
                  <a:pt x="5199585" y="508926"/>
                </a:cubicBezTo>
                <a:cubicBezTo>
                  <a:pt x="5230433" y="508926"/>
                  <a:pt x="5194448" y="492243"/>
                  <a:pt x="5225295" y="492243"/>
                </a:cubicBezTo>
                <a:cubicBezTo>
                  <a:pt x="5235569" y="500578"/>
                  <a:pt x="5240719" y="500578"/>
                  <a:pt x="5245856" y="492243"/>
                </a:cubicBezTo>
                <a:cubicBezTo>
                  <a:pt x="5266417" y="500578"/>
                  <a:pt x="5240719" y="508926"/>
                  <a:pt x="5250994" y="517275"/>
                </a:cubicBezTo>
                <a:cubicBezTo>
                  <a:pt x="5250994" y="508926"/>
                  <a:pt x="5286990" y="508926"/>
                  <a:pt x="5286990" y="508926"/>
                </a:cubicBezTo>
                <a:cubicBezTo>
                  <a:pt x="5286990" y="517275"/>
                  <a:pt x="5286990" y="525609"/>
                  <a:pt x="5276703" y="525609"/>
                </a:cubicBezTo>
                <a:cubicBezTo>
                  <a:pt x="5281853" y="508926"/>
                  <a:pt x="5245856" y="525609"/>
                  <a:pt x="5230433" y="525609"/>
                </a:cubicBezTo>
                <a:cubicBezTo>
                  <a:pt x="5225295" y="525609"/>
                  <a:pt x="5225295" y="517275"/>
                  <a:pt x="5215008" y="517275"/>
                </a:cubicBezTo>
                <a:cubicBezTo>
                  <a:pt x="5215008" y="525609"/>
                  <a:pt x="5184161" y="517275"/>
                  <a:pt x="5179013" y="517275"/>
                </a:cubicBezTo>
                <a:cubicBezTo>
                  <a:pt x="5184161" y="533956"/>
                  <a:pt x="5215008" y="533956"/>
                  <a:pt x="5225295" y="533956"/>
                </a:cubicBezTo>
                <a:cubicBezTo>
                  <a:pt x="5225295" y="542304"/>
                  <a:pt x="5209873" y="533956"/>
                  <a:pt x="5199585" y="542304"/>
                </a:cubicBezTo>
                <a:cubicBezTo>
                  <a:pt x="5225295" y="542304"/>
                  <a:pt x="5245856" y="533956"/>
                  <a:pt x="5256142" y="542304"/>
                </a:cubicBezTo>
                <a:cubicBezTo>
                  <a:pt x="5256142" y="533956"/>
                  <a:pt x="5292126" y="542304"/>
                  <a:pt x="5276703" y="533956"/>
                </a:cubicBezTo>
                <a:cubicBezTo>
                  <a:pt x="5261279" y="525609"/>
                  <a:pt x="5250994" y="542304"/>
                  <a:pt x="5245856" y="533956"/>
                </a:cubicBezTo>
                <a:cubicBezTo>
                  <a:pt x="5266417" y="517275"/>
                  <a:pt x="5281853" y="533956"/>
                  <a:pt x="5302414" y="533956"/>
                </a:cubicBezTo>
                <a:cubicBezTo>
                  <a:pt x="5307550" y="525609"/>
                  <a:pt x="5281853" y="533956"/>
                  <a:pt x="5286990" y="525609"/>
                </a:cubicBezTo>
                <a:cubicBezTo>
                  <a:pt x="5328123" y="517275"/>
                  <a:pt x="5333260" y="525609"/>
                  <a:pt x="5353834" y="525609"/>
                </a:cubicBezTo>
                <a:cubicBezTo>
                  <a:pt x="5369257" y="525609"/>
                  <a:pt x="5343548" y="525609"/>
                  <a:pt x="5343548" y="517275"/>
                </a:cubicBezTo>
                <a:lnTo>
                  <a:pt x="5358971" y="517275"/>
                </a:lnTo>
                <a:cubicBezTo>
                  <a:pt x="5369257" y="517275"/>
                  <a:pt x="5379532" y="517275"/>
                  <a:pt x="5379532" y="525609"/>
                </a:cubicBezTo>
                <a:cubicBezTo>
                  <a:pt x="5379532" y="533956"/>
                  <a:pt x="5358971" y="533956"/>
                  <a:pt x="5364109" y="542304"/>
                </a:cubicBezTo>
                <a:cubicBezTo>
                  <a:pt x="5384681" y="533956"/>
                  <a:pt x="5389819" y="533956"/>
                  <a:pt x="5405241" y="542304"/>
                </a:cubicBezTo>
                <a:cubicBezTo>
                  <a:pt x="5415529" y="533956"/>
                  <a:pt x="5415529" y="525609"/>
                  <a:pt x="5430953" y="525609"/>
                </a:cubicBezTo>
                <a:cubicBezTo>
                  <a:pt x="5441238" y="525609"/>
                  <a:pt x="5441238" y="533956"/>
                  <a:pt x="5451513" y="533956"/>
                </a:cubicBezTo>
                <a:cubicBezTo>
                  <a:pt x="5461801" y="525609"/>
                  <a:pt x="5487509" y="525609"/>
                  <a:pt x="5513220" y="525609"/>
                </a:cubicBezTo>
                <a:cubicBezTo>
                  <a:pt x="5518356" y="517275"/>
                  <a:pt x="5528644" y="517275"/>
                  <a:pt x="5538918" y="508926"/>
                </a:cubicBezTo>
                <a:cubicBezTo>
                  <a:pt x="5513220" y="508926"/>
                  <a:pt x="5502934" y="517275"/>
                  <a:pt x="5492647" y="508926"/>
                </a:cubicBezTo>
                <a:cubicBezTo>
                  <a:pt x="5497796" y="508926"/>
                  <a:pt x="5502934" y="508926"/>
                  <a:pt x="5508071" y="500578"/>
                </a:cubicBezTo>
                <a:cubicBezTo>
                  <a:pt x="5492647" y="500578"/>
                  <a:pt x="5492647" y="508926"/>
                  <a:pt x="5482372" y="508926"/>
                </a:cubicBezTo>
                <a:cubicBezTo>
                  <a:pt x="5482372" y="492243"/>
                  <a:pt x="5446375" y="508926"/>
                  <a:pt x="5441238" y="508926"/>
                </a:cubicBezTo>
                <a:cubicBezTo>
                  <a:pt x="5446375" y="500578"/>
                  <a:pt x="5451513" y="500578"/>
                  <a:pt x="5446375" y="492243"/>
                </a:cubicBezTo>
                <a:cubicBezTo>
                  <a:pt x="5415529" y="500578"/>
                  <a:pt x="5374394" y="508926"/>
                  <a:pt x="5353834" y="492243"/>
                </a:cubicBezTo>
                <a:cubicBezTo>
                  <a:pt x="5358971" y="517275"/>
                  <a:pt x="5297276" y="500578"/>
                  <a:pt x="5317837" y="492243"/>
                </a:cubicBezTo>
                <a:cubicBezTo>
                  <a:pt x="5292126" y="492243"/>
                  <a:pt x="5312700" y="500578"/>
                  <a:pt x="5297276" y="500578"/>
                </a:cubicBezTo>
                <a:cubicBezTo>
                  <a:pt x="5292126" y="500578"/>
                  <a:pt x="5281853" y="500578"/>
                  <a:pt x="5281853" y="492243"/>
                </a:cubicBezTo>
                <a:cubicBezTo>
                  <a:pt x="5328123" y="467214"/>
                  <a:pt x="5358971" y="483895"/>
                  <a:pt x="5405241" y="492243"/>
                </a:cubicBezTo>
                <a:cubicBezTo>
                  <a:pt x="5436090" y="483895"/>
                  <a:pt x="5451513" y="483895"/>
                  <a:pt x="5472087" y="483895"/>
                </a:cubicBezTo>
                <a:cubicBezTo>
                  <a:pt x="5477224" y="483895"/>
                  <a:pt x="5528644" y="483895"/>
                  <a:pt x="5513220" y="475562"/>
                </a:cubicBezTo>
                <a:cubicBezTo>
                  <a:pt x="5502934" y="483895"/>
                  <a:pt x="5466949" y="475562"/>
                  <a:pt x="5466949" y="467214"/>
                </a:cubicBezTo>
                <a:cubicBezTo>
                  <a:pt x="5497796" y="467214"/>
                  <a:pt x="5513220" y="475562"/>
                  <a:pt x="5549205" y="467214"/>
                </a:cubicBezTo>
                <a:cubicBezTo>
                  <a:pt x="5544068" y="475562"/>
                  <a:pt x="5549205" y="475562"/>
                  <a:pt x="5559490" y="483895"/>
                </a:cubicBezTo>
                <a:cubicBezTo>
                  <a:pt x="5554341" y="467214"/>
                  <a:pt x="5590337" y="467214"/>
                  <a:pt x="5585202" y="475562"/>
                </a:cubicBezTo>
                <a:cubicBezTo>
                  <a:pt x="5631471" y="467214"/>
                  <a:pt x="5682893" y="483895"/>
                  <a:pt x="5739437" y="467214"/>
                </a:cubicBezTo>
                <a:cubicBezTo>
                  <a:pt x="5749724" y="483895"/>
                  <a:pt x="5780571" y="483895"/>
                  <a:pt x="5795995" y="475562"/>
                </a:cubicBezTo>
                <a:cubicBezTo>
                  <a:pt x="5811418" y="475562"/>
                  <a:pt x="5816568" y="483895"/>
                  <a:pt x="5821705" y="492243"/>
                </a:cubicBezTo>
                <a:cubicBezTo>
                  <a:pt x="5842279" y="483895"/>
                  <a:pt x="5801146" y="475562"/>
                  <a:pt x="5816568" y="475562"/>
                </a:cubicBezTo>
                <a:cubicBezTo>
                  <a:pt x="5831992" y="475562"/>
                  <a:pt x="5847416" y="475562"/>
                  <a:pt x="5852552" y="483895"/>
                </a:cubicBezTo>
                <a:cubicBezTo>
                  <a:pt x="5888549" y="483895"/>
                  <a:pt x="5970805" y="475562"/>
                  <a:pt x="6001652" y="483895"/>
                </a:cubicBezTo>
                <a:cubicBezTo>
                  <a:pt x="6017088" y="475562"/>
                  <a:pt x="6068497" y="475562"/>
                  <a:pt x="6109629" y="467214"/>
                </a:cubicBezTo>
                <a:cubicBezTo>
                  <a:pt x="6145613" y="467214"/>
                  <a:pt x="6176461" y="475562"/>
                  <a:pt x="6140478" y="483895"/>
                </a:cubicBezTo>
                <a:lnTo>
                  <a:pt x="6248456" y="483895"/>
                </a:lnTo>
                <a:cubicBezTo>
                  <a:pt x="6222744" y="483895"/>
                  <a:pt x="6258729" y="483895"/>
                  <a:pt x="6248456" y="492243"/>
                </a:cubicBezTo>
                <a:lnTo>
                  <a:pt x="6274153" y="492243"/>
                </a:lnTo>
                <a:cubicBezTo>
                  <a:pt x="6274153" y="483895"/>
                  <a:pt x="6310150" y="500578"/>
                  <a:pt x="6320424" y="492243"/>
                </a:cubicBezTo>
                <a:cubicBezTo>
                  <a:pt x="6320424" y="508926"/>
                  <a:pt x="6315287" y="508926"/>
                  <a:pt x="6294725" y="508926"/>
                </a:cubicBezTo>
                <a:cubicBezTo>
                  <a:pt x="6310150" y="517275"/>
                  <a:pt x="6294725" y="517275"/>
                  <a:pt x="6289576" y="525609"/>
                </a:cubicBezTo>
                <a:cubicBezTo>
                  <a:pt x="6356421" y="525609"/>
                  <a:pt x="6346134" y="525609"/>
                  <a:pt x="6402691" y="533956"/>
                </a:cubicBezTo>
                <a:cubicBezTo>
                  <a:pt x="6407828" y="517275"/>
                  <a:pt x="6376981" y="525609"/>
                  <a:pt x="6376981" y="517275"/>
                </a:cubicBezTo>
                <a:lnTo>
                  <a:pt x="6402691" y="517275"/>
                </a:lnTo>
                <a:cubicBezTo>
                  <a:pt x="6392405" y="517275"/>
                  <a:pt x="6371844" y="508926"/>
                  <a:pt x="6371844" y="517275"/>
                </a:cubicBezTo>
                <a:cubicBezTo>
                  <a:pt x="6361557" y="517275"/>
                  <a:pt x="6351271" y="517275"/>
                  <a:pt x="6351271" y="508926"/>
                </a:cubicBezTo>
                <a:cubicBezTo>
                  <a:pt x="6361557" y="508926"/>
                  <a:pt x="6382131" y="508926"/>
                  <a:pt x="6371844" y="500578"/>
                </a:cubicBezTo>
                <a:lnTo>
                  <a:pt x="6340997" y="500578"/>
                </a:lnTo>
                <a:cubicBezTo>
                  <a:pt x="6371844" y="483895"/>
                  <a:pt x="6438689" y="500578"/>
                  <a:pt x="6474672" y="483895"/>
                </a:cubicBezTo>
                <a:cubicBezTo>
                  <a:pt x="6495246" y="500578"/>
                  <a:pt x="6592924" y="500578"/>
                  <a:pt x="6587788" y="483895"/>
                </a:cubicBezTo>
                <a:cubicBezTo>
                  <a:pt x="6598074" y="492243"/>
                  <a:pt x="6592924" y="492243"/>
                  <a:pt x="6603211" y="500578"/>
                </a:cubicBezTo>
                <a:cubicBezTo>
                  <a:pt x="6587788" y="500578"/>
                  <a:pt x="6546654" y="492243"/>
                  <a:pt x="6546654" y="508926"/>
                </a:cubicBezTo>
                <a:cubicBezTo>
                  <a:pt x="6572364" y="500578"/>
                  <a:pt x="6603211" y="500578"/>
                  <a:pt x="6582651" y="517275"/>
                </a:cubicBezTo>
                <a:cubicBezTo>
                  <a:pt x="6598074" y="517275"/>
                  <a:pt x="6592924" y="508926"/>
                  <a:pt x="6608361" y="508926"/>
                </a:cubicBezTo>
                <a:cubicBezTo>
                  <a:pt x="6598074" y="517275"/>
                  <a:pt x="6562077" y="517275"/>
                  <a:pt x="6577501" y="525609"/>
                </a:cubicBezTo>
                <a:cubicBezTo>
                  <a:pt x="6587788" y="517275"/>
                  <a:pt x="6613498" y="525609"/>
                  <a:pt x="6623785" y="525609"/>
                </a:cubicBezTo>
                <a:cubicBezTo>
                  <a:pt x="6628922" y="517275"/>
                  <a:pt x="6685479" y="517275"/>
                  <a:pt x="6695766" y="533956"/>
                </a:cubicBezTo>
                <a:cubicBezTo>
                  <a:pt x="6670055" y="542304"/>
                  <a:pt x="6644345" y="533956"/>
                  <a:pt x="6639208" y="542304"/>
                </a:cubicBezTo>
                <a:cubicBezTo>
                  <a:pt x="6634058" y="533956"/>
                  <a:pt x="6628922" y="533956"/>
                  <a:pt x="6639208" y="525609"/>
                </a:cubicBezTo>
                <a:cubicBezTo>
                  <a:pt x="6626354" y="525609"/>
                  <a:pt x="6625063" y="527692"/>
                  <a:pt x="6625707" y="530832"/>
                </a:cubicBezTo>
                <a:lnTo>
                  <a:pt x="6608993" y="531873"/>
                </a:lnTo>
                <a:lnTo>
                  <a:pt x="6623785" y="542304"/>
                </a:lnTo>
                <a:lnTo>
                  <a:pt x="6659125" y="547513"/>
                </a:lnTo>
                <a:cubicBezTo>
                  <a:pt x="6686757" y="550639"/>
                  <a:pt x="6716326" y="550639"/>
                  <a:pt x="6731751" y="542304"/>
                </a:cubicBezTo>
                <a:cubicBezTo>
                  <a:pt x="6752311" y="558987"/>
                  <a:pt x="6819154" y="542304"/>
                  <a:pt x="6829441" y="567322"/>
                </a:cubicBezTo>
                <a:cubicBezTo>
                  <a:pt x="6844866" y="567322"/>
                  <a:pt x="6870563" y="567322"/>
                  <a:pt x="6875713" y="575670"/>
                </a:cubicBezTo>
                <a:cubicBezTo>
                  <a:pt x="6891135" y="584016"/>
                  <a:pt x="6886000" y="567322"/>
                  <a:pt x="6901422" y="575670"/>
                </a:cubicBezTo>
                <a:cubicBezTo>
                  <a:pt x="6932269" y="584016"/>
                  <a:pt x="6927120" y="592351"/>
                  <a:pt x="6942557" y="609047"/>
                </a:cubicBezTo>
                <a:cubicBezTo>
                  <a:pt x="6937407" y="592351"/>
                  <a:pt x="6983678" y="600699"/>
                  <a:pt x="6999102" y="600699"/>
                </a:cubicBezTo>
                <a:cubicBezTo>
                  <a:pt x="7009388" y="617382"/>
                  <a:pt x="7014538" y="592351"/>
                  <a:pt x="7029962" y="609047"/>
                </a:cubicBezTo>
                <a:cubicBezTo>
                  <a:pt x="7040235" y="617382"/>
                  <a:pt x="6999102" y="617382"/>
                  <a:pt x="7019675" y="617382"/>
                </a:cubicBezTo>
                <a:cubicBezTo>
                  <a:pt x="7040235" y="609047"/>
                  <a:pt x="7045385" y="625730"/>
                  <a:pt x="7055659" y="617382"/>
                </a:cubicBezTo>
                <a:cubicBezTo>
                  <a:pt x="7065946" y="617382"/>
                  <a:pt x="7065946" y="625730"/>
                  <a:pt x="7071082" y="625730"/>
                </a:cubicBezTo>
                <a:cubicBezTo>
                  <a:pt x="7086506" y="617382"/>
                  <a:pt x="7179061" y="625730"/>
                  <a:pt x="7168774" y="642412"/>
                </a:cubicBezTo>
                <a:cubicBezTo>
                  <a:pt x="7266465" y="634077"/>
                  <a:pt x="7400142" y="675791"/>
                  <a:pt x="7492695" y="675791"/>
                </a:cubicBezTo>
                <a:cubicBezTo>
                  <a:pt x="7487546" y="684124"/>
                  <a:pt x="7492695" y="692472"/>
                  <a:pt x="7477273" y="692472"/>
                </a:cubicBezTo>
                <a:cubicBezTo>
                  <a:pt x="7477273" y="684124"/>
                  <a:pt x="7466986" y="675791"/>
                  <a:pt x="7456699" y="684124"/>
                </a:cubicBezTo>
                <a:cubicBezTo>
                  <a:pt x="7451563" y="700820"/>
                  <a:pt x="7436139" y="684124"/>
                  <a:pt x="7425852" y="692472"/>
                </a:cubicBezTo>
                <a:cubicBezTo>
                  <a:pt x="7441274" y="692472"/>
                  <a:pt x="7477273" y="700820"/>
                  <a:pt x="7487546" y="700820"/>
                </a:cubicBezTo>
                <a:cubicBezTo>
                  <a:pt x="7492695" y="700820"/>
                  <a:pt x="7487546" y="692472"/>
                  <a:pt x="7502970" y="684124"/>
                </a:cubicBezTo>
                <a:cubicBezTo>
                  <a:pt x="7497833" y="709155"/>
                  <a:pt x="7523542" y="692472"/>
                  <a:pt x="7533817" y="700820"/>
                </a:cubicBezTo>
                <a:cubicBezTo>
                  <a:pt x="7518394" y="700820"/>
                  <a:pt x="7533817" y="717503"/>
                  <a:pt x="7538967" y="709155"/>
                </a:cubicBezTo>
                <a:cubicBezTo>
                  <a:pt x="7528680" y="709155"/>
                  <a:pt x="7538967" y="700820"/>
                  <a:pt x="7544104" y="700820"/>
                </a:cubicBezTo>
                <a:cubicBezTo>
                  <a:pt x="7564676" y="709155"/>
                  <a:pt x="7569814" y="734185"/>
                  <a:pt x="7590374" y="725851"/>
                </a:cubicBezTo>
                <a:cubicBezTo>
                  <a:pt x="7590374" y="717503"/>
                  <a:pt x="7564676" y="725851"/>
                  <a:pt x="7569814" y="717503"/>
                </a:cubicBezTo>
                <a:cubicBezTo>
                  <a:pt x="7574951" y="700820"/>
                  <a:pt x="7605798" y="717503"/>
                  <a:pt x="7621222" y="717503"/>
                </a:cubicBezTo>
                <a:cubicBezTo>
                  <a:pt x="7626372" y="700820"/>
                  <a:pt x="7652082" y="700820"/>
                  <a:pt x="7677779" y="709155"/>
                </a:cubicBezTo>
                <a:cubicBezTo>
                  <a:pt x="7657219" y="709155"/>
                  <a:pt x="7672642" y="709155"/>
                  <a:pt x="7672642" y="717503"/>
                </a:cubicBezTo>
                <a:cubicBezTo>
                  <a:pt x="7703489" y="725851"/>
                  <a:pt x="7724063" y="725851"/>
                  <a:pt x="7754910" y="734185"/>
                </a:cubicBezTo>
                <a:lnTo>
                  <a:pt x="7727276" y="734185"/>
                </a:lnTo>
                <a:cubicBezTo>
                  <a:pt x="7744623" y="734185"/>
                  <a:pt x="7749760" y="750881"/>
                  <a:pt x="7734350" y="750881"/>
                </a:cubicBezTo>
                <a:cubicBezTo>
                  <a:pt x="7760047" y="750881"/>
                  <a:pt x="7760047" y="759216"/>
                  <a:pt x="7780607" y="750881"/>
                </a:cubicBezTo>
                <a:cubicBezTo>
                  <a:pt x="7785757" y="767564"/>
                  <a:pt x="7780607" y="767564"/>
                  <a:pt x="7765184" y="767564"/>
                </a:cubicBezTo>
                <a:cubicBezTo>
                  <a:pt x="7785757" y="784245"/>
                  <a:pt x="7790894" y="784245"/>
                  <a:pt x="7811467" y="792593"/>
                </a:cubicBezTo>
                <a:cubicBezTo>
                  <a:pt x="7816604" y="784245"/>
                  <a:pt x="7790894" y="784245"/>
                  <a:pt x="7801181" y="784245"/>
                </a:cubicBezTo>
                <a:cubicBezTo>
                  <a:pt x="7826891" y="784245"/>
                  <a:pt x="7821755" y="775897"/>
                  <a:pt x="7837165" y="775897"/>
                </a:cubicBezTo>
                <a:cubicBezTo>
                  <a:pt x="7837165" y="792593"/>
                  <a:pt x="7868025" y="792593"/>
                  <a:pt x="7878299" y="792593"/>
                </a:cubicBezTo>
                <a:cubicBezTo>
                  <a:pt x="7852588" y="809276"/>
                  <a:pt x="7832028" y="784245"/>
                  <a:pt x="7821755" y="792593"/>
                </a:cubicBezTo>
                <a:cubicBezTo>
                  <a:pt x="7832028" y="792593"/>
                  <a:pt x="7852588" y="800928"/>
                  <a:pt x="7847451" y="809276"/>
                </a:cubicBezTo>
                <a:lnTo>
                  <a:pt x="7806318" y="809276"/>
                </a:lnTo>
                <a:cubicBezTo>
                  <a:pt x="7832028" y="817609"/>
                  <a:pt x="7852588" y="817609"/>
                  <a:pt x="7857738" y="834306"/>
                </a:cubicBezTo>
                <a:cubicBezTo>
                  <a:pt x="7868025" y="825958"/>
                  <a:pt x="7898872" y="842654"/>
                  <a:pt x="7919434" y="834306"/>
                </a:cubicBezTo>
                <a:cubicBezTo>
                  <a:pt x="7929719" y="842654"/>
                  <a:pt x="7919434" y="834306"/>
                  <a:pt x="7924569" y="842654"/>
                </a:cubicBezTo>
                <a:cubicBezTo>
                  <a:pt x="7940006" y="842654"/>
                  <a:pt x="7950281" y="859337"/>
                  <a:pt x="7950281" y="850989"/>
                </a:cubicBezTo>
                <a:cubicBezTo>
                  <a:pt x="7940006" y="850989"/>
                  <a:pt x="7950281" y="842654"/>
                  <a:pt x="7955430" y="842654"/>
                </a:cubicBezTo>
                <a:cubicBezTo>
                  <a:pt x="7960566" y="850989"/>
                  <a:pt x="7975990" y="850989"/>
                  <a:pt x="7986277" y="850989"/>
                </a:cubicBezTo>
                <a:cubicBezTo>
                  <a:pt x="7986277" y="859337"/>
                  <a:pt x="7996564" y="859337"/>
                  <a:pt x="7996564" y="867670"/>
                </a:cubicBezTo>
                <a:cubicBezTo>
                  <a:pt x="8047971" y="859337"/>
                  <a:pt x="8083956" y="884366"/>
                  <a:pt x="8130239" y="892714"/>
                </a:cubicBezTo>
                <a:cubicBezTo>
                  <a:pt x="8135377" y="892714"/>
                  <a:pt x="8125102" y="909397"/>
                  <a:pt x="8135377" y="909397"/>
                </a:cubicBezTo>
                <a:cubicBezTo>
                  <a:pt x="8145664" y="901049"/>
                  <a:pt x="8161086" y="901049"/>
                  <a:pt x="8176511" y="901049"/>
                </a:cubicBezTo>
                <a:cubicBezTo>
                  <a:pt x="8191933" y="917731"/>
                  <a:pt x="8269052" y="917731"/>
                  <a:pt x="8238205" y="934427"/>
                </a:cubicBezTo>
                <a:cubicBezTo>
                  <a:pt x="8258779" y="934427"/>
                  <a:pt x="8305049" y="926079"/>
                  <a:pt x="8305049" y="951110"/>
                </a:cubicBezTo>
                <a:cubicBezTo>
                  <a:pt x="8320473" y="942762"/>
                  <a:pt x="8305049" y="934427"/>
                  <a:pt x="8310186" y="934427"/>
                </a:cubicBezTo>
                <a:cubicBezTo>
                  <a:pt x="8366744" y="967791"/>
                  <a:pt x="8428450" y="951110"/>
                  <a:pt x="8479859" y="976139"/>
                </a:cubicBezTo>
                <a:cubicBezTo>
                  <a:pt x="8479859" y="967791"/>
                  <a:pt x="8526129" y="1001170"/>
                  <a:pt x="8541553" y="976139"/>
                </a:cubicBezTo>
                <a:cubicBezTo>
                  <a:pt x="8546703" y="984487"/>
                  <a:pt x="8551839" y="984487"/>
                  <a:pt x="8556988" y="992822"/>
                </a:cubicBezTo>
                <a:cubicBezTo>
                  <a:pt x="8484995" y="992822"/>
                  <a:pt x="8454148" y="984487"/>
                  <a:pt x="8387316" y="976139"/>
                </a:cubicBezTo>
                <a:cubicBezTo>
                  <a:pt x="8382167" y="992822"/>
                  <a:pt x="8413014" y="992822"/>
                  <a:pt x="8413014" y="1009505"/>
                </a:cubicBezTo>
                <a:cubicBezTo>
                  <a:pt x="8299911" y="1017852"/>
                  <a:pt x="8197071" y="1009505"/>
                  <a:pt x="8094243" y="976139"/>
                </a:cubicBezTo>
                <a:cubicBezTo>
                  <a:pt x="7975990" y="976139"/>
                  <a:pt x="7857738" y="942762"/>
                  <a:pt x="7744623" y="967791"/>
                </a:cubicBezTo>
                <a:cubicBezTo>
                  <a:pt x="7677779" y="959458"/>
                  <a:pt x="7585236" y="959458"/>
                  <a:pt x="7502970" y="942762"/>
                </a:cubicBezTo>
                <a:cubicBezTo>
                  <a:pt x="7523542" y="959458"/>
                  <a:pt x="7549241" y="959458"/>
                  <a:pt x="7580101" y="959458"/>
                </a:cubicBezTo>
                <a:cubicBezTo>
                  <a:pt x="7610948" y="959458"/>
                  <a:pt x="7641795" y="959458"/>
                  <a:pt x="7662356" y="976139"/>
                </a:cubicBezTo>
                <a:cubicBezTo>
                  <a:pt x="7657219" y="984487"/>
                  <a:pt x="7657219" y="992822"/>
                  <a:pt x="7652082" y="992822"/>
                </a:cubicBezTo>
                <a:cubicBezTo>
                  <a:pt x="7682929" y="1001170"/>
                  <a:pt x="7713776" y="1017852"/>
                  <a:pt x="7729200" y="1034535"/>
                </a:cubicBezTo>
                <a:cubicBezTo>
                  <a:pt x="7785757" y="1034535"/>
                  <a:pt x="7847451" y="1051231"/>
                  <a:pt x="7883449" y="1076247"/>
                </a:cubicBezTo>
                <a:cubicBezTo>
                  <a:pt x="7898872" y="1076247"/>
                  <a:pt x="7893722" y="1067912"/>
                  <a:pt x="7909147" y="1076247"/>
                </a:cubicBezTo>
                <a:cubicBezTo>
                  <a:pt x="7909147" y="1076247"/>
                  <a:pt x="7919434" y="1076247"/>
                  <a:pt x="7914296" y="1084595"/>
                </a:cubicBezTo>
                <a:cubicBezTo>
                  <a:pt x="7929719" y="1084595"/>
                  <a:pt x="7950281" y="1084595"/>
                  <a:pt x="7955430" y="1092943"/>
                </a:cubicBezTo>
                <a:cubicBezTo>
                  <a:pt x="7986277" y="1084595"/>
                  <a:pt x="7986277" y="1109626"/>
                  <a:pt x="8017124" y="1101278"/>
                </a:cubicBezTo>
                <a:cubicBezTo>
                  <a:pt x="8073681" y="1109626"/>
                  <a:pt x="8114817" y="1142990"/>
                  <a:pt x="8166224" y="1134656"/>
                </a:cubicBezTo>
                <a:cubicBezTo>
                  <a:pt x="8166224" y="1142990"/>
                  <a:pt x="8176511" y="1142990"/>
                  <a:pt x="8171373" y="1151339"/>
                </a:cubicBezTo>
                <a:cubicBezTo>
                  <a:pt x="8202221" y="1151339"/>
                  <a:pt x="8217645" y="1151339"/>
                  <a:pt x="8233068" y="1159687"/>
                </a:cubicBezTo>
                <a:cubicBezTo>
                  <a:pt x="8315336" y="1168020"/>
                  <a:pt x="8387316" y="1201399"/>
                  <a:pt x="8479859" y="1193051"/>
                </a:cubicBezTo>
                <a:cubicBezTo>
                  <a:pt x="8484995" y="1201399"/>
                  <a:pt x="8490145" y="1201399"/>
                  <a:pt x="8495282" y="1201399"/>
                </a:cubicBezTo>
                <a:cubicBezTo>
                  <a:pt x="8531279" y="1201399"/>
                  <a:pt x="8603260" y="1218080"/>
                  <a:pt x="8639244" y="1218080"/>
                </a:cubicBezTo>
                <a:cubicBezTo>
                  <a:pt x="8649531" y="1209747"/>
                  <a:pt x="8654668" y="1201399"/>
                  <a:pt x="8659818" y="1201399"/>
                </a:cubicBezTo>
                <a:cubicBezTo>
                  <a:pt x="8675241" y="1201399"/>
                  <a:pt x="8649531" y="1201399"/>
                  <a:pt x="8670091" y="1209747"/>
                </a:cubicBezTo>
                <a:cubicBezTo>
                  <a:pt x="8690665" y="1209747"/>
                  <a:pt x="8654668" y="1193051"/>
                  <a:pt x="8670091" y="1193051"/>
                </a:cubicBezTo>
                <a:cubicBezTo>
                  <a:pt x="8670091" y="1201399"/>
                  <a:pt x="8680378" y="1201399"/>
                  <a:pt x="8690665" y="1201399"/>
                </a:cubicBezTo>
                <a:cubicBezTo>
                  <a:pt x="8685515" y="1193051"/>
                  <a:pt x="8711225" y="1201399"/>
                  <a:pt x="8731799" y="1201399"/>
                </a:cubicBezTo>
                <a:cubicBezTo>
                  <a:pt x="8752359" y="1184716"/>
                  <a:pt x="8808917" y="1184716"/>
                  <a:pt x="8834627" y="1168020"/>
                </a:cubicBezTo>
                <a:cubicBezTo>
                  <a:pt x="8906608" y="1184716"/>
                  <a:pt x="8942592" y="1159687"/>
                  <a:pt x="8973440" y="1142990"/>
                </a:cubicBezTo>
                <a:cubicBezTo>
                  <a:pt x="8983727" y="1151339"/>
                  <a:pt x="8994014" y="1142990"/>
                  <a:pt x="9004288" y="1151339"/>
                </a:cubicBezTo>
                <a:cubicBezTo>
                  <a:pt x="8988864" y="1134656"/>
                  <a:pt x="8983727" y="1134656"/>
                  <a:pt x="8983727" y="1117973"/>
                </a:cubicBezTo>
                <a:lnTo>
                  <a:pt x="9035135" y="1117973"/>
                </a:lnTo>
                <a:cubicBezTo>
                  <a:pt x="9004288" y="1109626"/>
                  <a:pt x="9060845" y="1109626"/>
                  <a:pt x="9065995" y="1109626"/>
                </a:cubicBezTo>
                <a:cubicBezTo>
                  <a:pt x="9055708" y="1101278"/>
                  <a:pt x="9029998" y="1101278"/>
                  <a:pt x="9014574" y="1101278"/>
                </a:cubicBezTo>
                <a:cubicBezTo>
                  <a:pt x="9050570" y="1092943"/>
                  <a:pt x="9076268" y="1109626"/>
                  <a:pt x="9117402" y="1109626"/>
                </a:cubicBezTo>
                <a:cubicBezTo>
                  <a:pt x="9127689" y="1109626"/>
                  <a:pt x="9107115" y="1092943"/>
                  <a:pt x="9137976" y="1101278"/>
                </a:cubicBezTo>
                <a:cubicBezTo>
                  <a:pt x="9132826" y="1109626"/>
                  <a:pt x="9158536" y="1117973"/>
                  <a:pt x="9137976" y="1126307"/>
                </a:cubicBezTo>
                <a:cubicBezTo>
                  <a:pt x="9158536" y="1126307"/>
                  <a:pt x="9158536" y="1117973"/>
                  <a:pt x="9179097" y="1126307"/>
                </a:cubicBezTo>
                <a:cubicBezTo>
                  <a:pt x="9194532" y="1134656"/>
                  <a:pt x="9189383" y="1126307"/>
                  <a:pt x="9204807" y="1126307"/>
                </a:cubicBezTo>
                <a:cubicBezTo>
                  <a:pt x="9225381" y="1142990"/>
                  <a:pt x="9245941" y="1159687"/>
                  <a:pt x="9266501" y="1168020"/>
                </a:cubicBezTo>
                <a:cubicBezTo>
                  <a:pt x="9240804" y="1159687"/>
                  <a:pt x="9209957" y="1168020"/>
                  <a:pt x="9194532" y="1151339"/>
                </a:cubicBezTo>
                <a:cubicBezTo>
                  <a:pt x="9204807" y="1151339"/>
                  <a:pt x="9220230" y="1159687"/>
                  <a:pt x="9225381" y="1151339"/>
                </a:cubicBezTo>
                <a:cubicBezTo>
                  <a:pt x="9199670" y="1134656"/>
                  <a:pt x="9189383" y="1159687"/>
                  <a:pt x="9168823" y="1142990"/>
                </a:cubicBezTo>
                <a:cubicBezTo>
                  <a:pt x="9127689" y="1151339"/>
                  <a:pt x="9081417" y="1109626"/>
                  <a:pt x="9055708" y="1126307"/>
                </a:cubicBezTo>
                <a:cubicBezTo>
                  <a:pt x="9096842" y="1142990"/>
                  <a:pt x="9127689" y="1176368"/>
                  <a:pt x="9148250" y="1168020"/>
                </a:cubicBezTo>
                <a:cubicBezTo>
                  <a:pt x="9137976" y="1168020"/>
                  <a:pt x="9122551" y="1159687"/>
                  <a:pt x="9122551" y="1159687"/>
                </a:cubicBezTo>
                <a:cubicBezTo>
                  <a:pt x="9127689" y="1151339"/>
                  <a:pt x="9132826" y="1151339"/>
                  <a:pt x="9143113" y="1151339"/>
                </a:cubicBezTo>
                <a:cubicBezTo>
                  <a:pt x="9163673" y="1168020"/>
                  <a:pt x="9163673" y="1159687"/>
                  <a:pt x="9194532" y="1159687"/>
                </a:cubicBezTo>
                <a:cubicBezTo>
                  <a:pt x="9179097" y="1168020"/>
                  <a:pt x="9220230" y="1176368"/>
                  <a:pt x="9194532" y="1184716"/>
                </a:cubicBezTo>
                <a:cubicBezTo>
                  <a:pt x="9204807" y="1184716"/>
                  <a:pt x="9240804" y="1176368"/>
                  <a:pt x="9240804" y="1201399"/>
                </a:cubicBezTo>
                <a:cubicBezTo>
                  <a:pt x="9230517" y="1201399"/>
                  <a:pt x="9209957" y="1184716"/>
                  <a:pt x="9204807" y="1193051"/>
                </a:cubicBezTo>
                <a:cubicBezTo>
                  <a:pt x="9225381" y="1201399"/>
                  <a:pt x="9189383" y="1201399"/>
                  <a:pt x="9204807" y="1209747"/>
                </a:cubicBezTo>
                <a:cubicBezTo>
                  <a:pt x="9230517" y="1201399"/>
                  <a:pt x="9240804" y="1226428"/>
                  <a:pt x="9261365" y="1218080"/>
                </a:cubicBezTo>
                <a:cubicBezTo>
                  <a:pt x="9261365" y="1226428"/>
                  <a:pt x="9256228" y="1218080"/>
                  <a:pt x="9256228" y="1226428"/>
                </a:cubicBezTo>
                <a:cubicBezTo>
                  <a:pt x="9271651" y="1226428"/>
                  <a:pt x="9271651" y="1226428"/>
                  <a:pt x="9281938" y="1234777"/>
                </a:cubicBezTo>
                <a:cubicBezTo>
                  <a:pt x="9287075" y="1226428"/>
                  <a:pt x="9266501" y="1226428"/>
                  <a:pt x="9266501" y="1218080"/>
                </a:cubicBezTo>
                <a:cubicBezTo>
                  <a:pt x="9323059" y="1226428"/>
                  <a:pt x="9338496" y="1226428"/>
                  <a:pt x="9364130" y="1251460"/>
                </a:cubicBezTo>
                <a:cubicBezTo>
                  <a:pt x="9358992" y="1251460"/>
                  <a:pt x="9348769" y="1243111"/>
                  <a:pt x="9348769" y="1251460"/>
                </a:cubicBezTo>
                <a:cubicBezTo>
                  <a:pt x="9384690" y="1268141"/>
                  <a:pt x="9394977" y="1259793"/>
                  <a:pt x="9405264" y="1259793"/>
                </a:cubicBezTo>
                <a:cubicBezTo>
                  <a:pt x="9466958" y="1284837"/>
                  <a:pt x="9549226" y="1326536"/>
                  <a:pt x="9646917" y="1334884"/>
                </a:cubicBezTo>
                <a:cubicBezTo>
                  <a:pt x="9646917" y="1334884"/>
                  <a:pt x="9631494" y="1334884"/>
                  <a:pt x="9636631" y="1343233"/>
                </a:cubicBezTo>
                <a:cubicBezTo>
                  <a:pt x="9662341" y="1343233"/>
                  <a:pt x="9682901" y="1334884"/>
                  <a:pt x="9662341" y="1318201"/>
                </a:cubicBezTo>
                <a:cubicBezTo>
                  <a:pt x="9672628" y="1318201"/>
                  <a:pt x="9672628" y="1326536"/>
                  <a:pt x="9688051" y="1326536"/>
                </a:cubicBezTo>
                <a:lnTo>
                  <a:pt x="9688051" y="1309853"/>
                </a:lnTo>
                <a:cubicBezTo>
                  <a:pt x="9708611" y="1318201"/>
                  <a:pt x="9718899" y="1309853"/>
                  <a:pt x="9718899" y="1301520"/>
                </a:cubicBezTo>
                <a:cubicBezTo>
                  <a:pt x="9708611" y="1293172"/>
                  <a:pt x="9718899" y="1276489"/>
                  <a:pt x="9703475" y="1268141"/>
                </a:cubicBezTo>
                <a:lnTo>
                  <a:pt x="9682901" y="1268141"/>
                </a:lnTo>
                <a:lnTo>
                  <a:pt x="9682901" y="1251460"/>
                </a:lnTo>
                <a:cubicBezTo>
                  <a:pt x="9652054" y="1251460"/>
                  <a:pt x="9641769" y="1243111"/>
                  <a:pt x="9616070" y="1251460"/>
                </a:cubicBezTo>
                <a:cubicBezTo>
                  <a:pt x="9621207" y="1243111"/>
                  <a:pt x="9636631" y="1243111"/>
                  <a:pt x="9641769" y="1243111"/>
                </a:cubicBezTo>
                <a:cubicBezTo>
                  <a:pt x="9595496" y="1226428"/>
                  <a:pt x="9461821" y="1209747"/>
                  <a:pt x="9472108" y="1168020"/>
                </a:cubicBezTo>
                <a:cubicBezTo>
                  <a:pt x="9451534" y="1159687"/>
                  <a:pt x="9430974" y="1151339"/>
                  <a:pt x="9400114" y="1151339"/>
                </a:cubicBezTo>
                <a:cubicBezTo>
                  <a:pt x="9400114" y="1159687"/>
                  <a:pt x="9415549" y="1159687"/>
                  <a:pt x="9420687" y="1159687"/>
                </a:cubicBezTo>
                <a:cubicBezTo>
                  <a:pt x="9394977" y="1168020"/>
                  <a:pt x="9374417" y="1159687"/>
                  <a:pt x="9364130" y="1142990"/>
                </a:cubicBezTo>
                <a:cubicBezTo>
                  <a:pt x="9369265" y="1151339"/>
                  <a:pt x="9333345" y="1151339"/>
                  <a:pt x="9333345" y="1142990"/>
                </a:cubicBezTo>
                <a:cubicBezTo>
                  <a:pt x="9328208" y="1151339"/>
                  <a:pt x="9302498" y="1142990"/>
                  <a:pt x="9297361" y="1134656"/>
                </a:cubicBezTo>
                <a:lnTo>
                  <a:pt x="9323059" y="1134656"/>
                </a:lnTo>
                <a:cubicBezTo>
                  <a:pt x="9307635" y="1126307"/>
                  <a:pt x="9302498" y="1126307"/>
                  <a:pt x="9297361" y="1117973"/>
                </a:cubicBezTo>
                <a:cubicBezTo>
                  <a:pt x="9292212" y="1117973"/>
                  <a:pt x="9281938" y="1117973"/>
                  <a:pt x="9276788" y="1126307"/>
                </a:cubicBezTo>
                <a:cubicBezTo>
                  <a:pt x="9281938" y="1126307"/>
                  <a:pt x="9297361" y="1117973"/>
                  <a:pt x="9302498" y="1126307"/>
                </a:cubicBezTo>
                <a:cubicBezTo>
                  <a:pt x="9292212" y="1134656"/>
                  <a:pt x="9287075" y="1142990"/>
                  <a:pt x="9271651" y="1134656"/>
                </a:cubicBezTo>
                <a:cubicBezTo>
                  <a:pt x="9240804" y="1109626"/>
                  <a:pt x="9261365" y="1109626"/>
                  <a:pt x="9317922" y="1109626"/>
                </a:cubicBezTo>
                <a:cubicBezTo>
                  <a:pt x="9333345" y="1117973"/>
                  <a:pt x="9338496" y="1126307"/>
                  <a:pt x="9358992" y="1126307"/>
                </a:cubicBezTo>
                <a:cubicBezTo>
                  <a:pt x="9369265" y="1117973"/>
                  <a:pt x="9343632" y="1109626"/>
                  <a:pt x="9358992" y="1109626"/>
                </a:cubicBezTo>
                <a:cubicBezTo>
                  <a:pt x="9374417" y="1109626"/>
                  <a:pt x="9379554" y="1126307"/>
                  <a:pt x="9389839" y="1117973"/>
                </a:cubicBezTo>
                <a:cubicBezTo>
                  <a:pt x="9400114" y="1109626"/>
                  <a:pt x="9369265" y="1117973"/>
                  <a:pt x="9374417" y="1101278"/>
                </a:cubicBezTo>
                <a:cubicBezTo>
                  <a:pt x="9394977" y="1092943"/>
                  <a:pt x="9410401" y="1109626"/>
                  <a:pt x="9436111" y="1109626"/>
                </a:cubicBezTo>
                <a:cubicBezTo>
                  <a:pt x="9466958" y="1109626"/>
                  <a:pt x="9497805" y="1126307"/>
                  <a:pt x="9549226" y="1134656"/>
                </a:cubicBezTo>
                <a:cubicBezTo>
                  <a:pt x="9544076" y="1142990"/>
                  <a:pt x="9564649" y="1134656"/>
                  <a:pt x="9564649" y="1142990"/>
                </a:cubicBezTo>
                <a:cubicBezTo>
                  <a:pt x="9590360" y="1142990"/>
                  <a:pt x="9626344" y="1159687"/>
                  <a:pt x="9636631" y="1159687"/>
                </a:cubicBezTo>
                <a:cubicBezTo>
                  <a:pt x="9595496" y="1168020"/>
                  <a:pt x="9528653" y="1151339"/>
                  <a:pt x="9492669" y="1126307"/>
                </a:cubicBezTo>
                <a:cubicBezTo>
                  <a:pt x="9502955" y="1142990"/>
                  <a:pt x="9533802" y="1151339"/>
                  <a:pt x="9544076" y="1159687"/>
                </a:cubicBezTo>
                <a:cubicBezTo>
                  <a:pt x="9559500" y="1168020"/>
                  <a:pt x="9554363" y="1151339"/>
                  <a:pt x="9569786" y="1159687"/>
                </a:cubicBezTo>
                <a:cubicBezTo>
                  <a:pt x="9580073" y="1168020"/>
                  <a:pt x="9590360" y="1176368"/>
                  <a:pt x="9569786" y="1184716"/>
                </a:cubicBezTo>
                <a:lnTo>
                  <a:pt x="9597584" y="1179074"/>
                </a:lnTo>
                <a:cubicBezTo>
                  <a:pt x="9600647" y="1159687"/>
                  <a:pt x="9626344" y="1184716"/>
                  <a:pt x="9641769" y="1184716"/>
                </a:cubicBezTo>
                <a:cubicBezTo>
                  <a:pt x="9641769" y="1176368"/>
                  <a:pt x="9621207" y="1176368"/>
                  <a:pt x="9616070" y="1168020"/>
                </a:cubicBezTo>
                <a:cubicBezTo>
                  <a:pt x="9636631" y="1176368"/>
                  <a:pt x="9636631" y="1168020"/>
                  <a:pt x="9662341" y="1176368"/>
                </a:cubicBezTo>
                <a:cubicBezTo>
                  <a:pt x="9662341" y="1168020"/>
                  <a:pt x="9662341" y="1168020"/>
                  <a:pt x="9657191" y="1159687"/>
                </a:cubicBezTo>
                <a:cubicBezTo>
                  <a:pt x="9688051" y="1159687"/>
                  <a:pt x="9734322" y="1176368"/>
                  <a:pt x="9749746" y="1168020"/>
                </a:cubicBezTo>
                <a:cubicBezTo>
                  <a:pt x="9744609" y="1159687"/>
                  <a:pt x="9729172" y="1151339"/>
                  <a:pt x="9724035" y="1142990"/>
                </a:cubicBezTo>
                <a:cubicBezTo>
                  <a:pt x="9744609" y="1151339"/>
                  <a:pt x="9775456" y="1176368"/>
                  <a:pt x="9806303" y="1176368"/>
                </a:cubicBezTo>
                <a:cubicBezTo>
                  <a:pt x="9796016" y="1184716"/>
                  <a:pt x="9780593" y="1176368"/>
                  <a:pt x="9765169" y="1176368"/>
                </a:cubicBezTo>
                <a:cubicBezTo>
                  <a:pt x="9780593" y="1193051"/>
                  <a:pt x="9796016" y="1184716"/>
                  <a:pt x="9811440" y="1184716"/>
                </a:cubicBezTo>
                <a:cubicBezTo>
                  <a:pt x="9816578" y="1193051"/>
                  <a:pt x="9816578" y="1201399"/>
                  <a:pt x="9821726" y="1201399"/>
                </a:cubicBezTo>
                <a:cubicBezTo>
                  <a:pt x="9837150" y="1201399"/>
                  <a:pt x="9806303" y="1184716"/>
                  <a:pt x="9826863" y="1193051"/>
                </a:cubicBezTo>
                <a:cubicBezTo>
                  <a:pt x="9826863" y="1193051"/>
                  <a:pt x="9832013" y="1209747"/>
                  <a:pt x="9842287" y="1209747"/>
                </a:cubicBezTo>
                <a:cubicBezTo>
                  <a:pt x="9842287" y="1209747"/>
                  <a:pt x="9852573" y="1209747"/>
                  <a:pt x="9857724" y="1201399"/>
                </a:cubicBezTo>
                <a:cubicBezTo>
                  <a:pt x="9842287" y="1201399"/>
                  <a:pt x="9842287" y="1201399"/>
                  <a:pt x="9837150" y="1193051"/>
                </a:cubicBezTo>
                <a:cubicBezTo>
                  <a:pt x="9857724" y="1193051"/>
                  <a:pt x="9867997" y="1201399"/>
                  <a:pt x="9893709" y="1201399"/>
                </a:cubicBezTo>
                <a:cubicBezTo>
                  <a:pt x="9891140" y="1205566"/>
                  <a:pt x="9896277" y="1211830"/>
                  <a:pt x="9903349" y="1215997"/>
                </a:cubicBezTo>
                <a:lnTo>
                  <a:pt x="9910089" y="1216659"/>
                </a:lnTo>
                <a:lnTo>
                  <a:pt x="9910081" y="1216660"/>
                </a:lnTo>
                <a:lnTo>
                  <a:pt x="9924556" y="1218080"/>
                </a:lnTo>
                <a:lnTo>
                  <a:pt x="9910089" y="1216659"/>
                </a:lnTo>
                <a:lnTo>
                  <a:pt x="9935602" y="1213736"/>
                </a:lnTo>
                <a:cubicBezTo>
                  <a:pt x="9946409" y="1211831"/>
                  <a:pt x="9957976" y="1209747"/>
                  <a:pt x="9965688" y="1209747"/>
                </a:cubicBezTo>
                <a:cubicBezTo>
                  <a:pt x="9970825" y="1201399"/>
                  <a:pt x="9955403" y="1193051"/>
                  <a:pt x="9945128" y="1184716"/>
                </a:cubicBezTo>
                <a:cubicBezTo>
                  <a:pt x="9945128" y="1193051"/>
                  <a:pt x="9965688" y="1201399"/>
                  <a:pt x="9950265" y="1201399"/>
                </a:cubicBezTo>
                <a:cubicBezTo>
                  <a:pt x="9924556" y="1193051"/>
                  <a:pt x="9909131" y="1184716"/>
                  <a:pt x="9883421" y="1193051"/>
                </a:cubicBezTo>
                <a:cubicBezTo>
                  <a:pt x="9873134" y="1184716"/>
                  <a:pt x="9878284" y="1159687"/>
                  <a:pt x="9862861" y="1159687"/>
                </a:cubicBezTo>
                <a:cubicBezTo>
                  <a:pt x="9873134" y="1159687"/>
                  <a:pt x="9867997" y="1142990"/>
                  <a:pt x="9873134" y="1142990"/>
                </a:cubicBezTo>
                <a:cubicBezTo>
                  <a:pt x="9857724" y="1142990"/>
                  <a:pt x="9857724" y="1134656"/>
                  <a:pt x="9862861" y="1134656"/>
                </a:cubicBezTo>
                <a:cubicBezTo>
                  <a:pt x="9847437" y="1134656"/>
                  <a:pt x="9852573" y="1126307"/>
                  <a:pt x="9837150" y="1126307"/>
                </a:cubicBezTo>
                <a:cubicBezTo>
                  <a:pt x="9832013" y="1117973"/>
                  <a:pt x="9821726" y="1101278"/>
                  <a:pt x="9796016" y="1092943"/>
                </a:cubicBezTo>
                <a:cubicBezTo>
                  <a:pt x="9796016" y="1101278"/>
                  <a:pt x="9816578" y="1109626"/>
                  <a:pt x="9806303" y="1117973"/>
                </a:cubicBezTo>
                <a:cubicBezTo>
                  <a:pt x="9796016" y="1109626"/>
                  <a:pt x="9796016" y="1101278"/>
                  <a:pt x="9780593" y="1101278"/>
                </a:cubicBezTo>
                <a:cubicBezTo>
                  <a:pt x="9775456" y="1117973"/>
                  <a:pt x="9837150" y="1126307"/>
                  <a:pt x="9826863" y="1142990"/>
                </a:cubicBezTo>
                <a:cubicBezTo>
                  <a:pt x="9811440" y="1134656"/>
                  <a:pt x="9811440" y="1126307"/>
                  <a:pt x="9785731" y="1126307"/>
                </a:cubicBezTo>
                <a:cubicBezTo>
                  <a:pt x="9790879" y="1109626"/>
                  <a:pt x="9760032" y="1109626"/>
                  <a:pt x="9744609" y="1092943"/>
                </a:cubicBezTo>
                <a:cubicBezTo>
                  <a:pt x="9754884" y="1092943"/>
                  <a:pt x="9765169" y="1109626"/>
                  <a:pt x="9770306" y="1101278"/>
                </a:cubicBezTo>
                <a:cubicBezTo>
                  <a:pt x="9749746" y="1084595"/>
                  <a:pt x="9780593" y="1092943"/>
                  <a:pt x="9780593" y="1092943"/>
                </a:cubicBezTo>
                <a:cubicBezTo>
                  <a:pt x="9780593" y="1084595"/>
                  <a:pt x="9770306" y="1076247"/>
                  <a:pt x="9775456" y="1076247"/>
                </a:cubicBezTo>
                <a:cubicBezTo>
                  <a:pt x="9811440" y="1084595"/>
                  <a:pt x="9857724" y="1084595"/>
                  <a:pt x="9883421" y="1084595"/>
                </a:cubicBezTo>
                <a:cubicBezTo>
                  <a:pt x="9862861" y="1076247"/>
                  <a:pt x="9806303" y="1084595"/>
                  <a:pt x="9790879" y="1067912"/>
                </a:cubicBezTo>
                <a:cubicBezTo>
                  <a:pt x="9785731" y="1067912"/>
                  <a:pt x="9790879" y="1042883"/>
                  <a:pt x="9790879" y="1042883"/>
                </a:cubicBezTo>
                <a:cubicBezTo>
                  <a:pt x="9775456" y="1051231"/>
                  <a:pt x="9775456" y="1034535"/>
                  <a:pt x="9760032" y="1034535"/>
                </a:cubicBezTo>
                <a:cubicBezTo>
                  <a:pt x="9760032" y="1034535"/>
                  <a:pt x="9760032" y="1042883"/>
                  <a:pt x="9749746" y="1034535"/>
                </a:cubicBezTo>
                <a:cubicBezTo>
                  <a:pt x="9775456" y="1026200"/>
                  <a:pt x="9801166" y="1034535"/>
                  <a:pt x="9816578" y="1034535"/>
                </a:cubicBezTo>
                <a:cubicBezTo>
                  <a:pt x="9821726" y="1026200"/>
                  <a:pt x="9821726" y="1034535"/>
                  <a:pt x="9837150" y="1026200"/>
                </a:cubicBezTo>
                <a:cubicBezTo>
                  <a:pt x="9847437" y="1059566"/>
                  <a:pt x="9903994" y="1051231"/>
                  <a:pt x="9929693" y="1076247"/>
                </a:cubicBezTo>
                <a:cubicBezTo>
                  <a:pt x="9903994" y="1076247"/>
                  <a:pt x="9914281" y="1092943"/>
                  <a:pt x="9914281" y="1084595"/>
                </a:cubicBezTo>
                <a:lnTo>
                  <a:pt x="9955403" y="1109626"/>
                </a:lnTo>
                <a:cubicBezTo>
                  <a:pt x="9950265" y="1092943"/>
                  <a:pt x="9960552" y="1092943"/>
                  <a:pt x="9975977" y="1092943"/>
                </a:cubicBezTo>
                <a:cubicBezTo>
                  <a:pt x="9975977" y="1101278"/>
                  <a:pt x="9991399" y="1109626"/>
                  <a:pt x="9986262" y="1117973"/>
                </a:cubicBezTo>
                <a:cubicBezTo>
                  <a:pt x="10022246" y="1126307"/>
                  <a:pt x="10011961" y="1134656"/>
                  <a:pt x="10022246" y="1142990"/>
                </a:cubicBezTo>
                <a:cubicBezTo>
                  <a:pt x="10047956" y="1151339"/>
                  <a:pt x="10017109" y="1134656"/>
                  <a:pt x="10032533" y="1134656"/>
                </a:cubicBezTo>
                <a:cubicBezTo>
                  <a:pt x="10068518" y="1142990"/>
                  <a:pt x="10083940" y="1168020"/>
                  <a:pt x="10114801" y="1168020"/>
                </a:cubicBezTo>
                <a:cubicBezTo>
                  <a:pt x="10125076" y="1184716"/>
                  <a:pt x="10145648" y="1201399"/>
                  <a:pt x="10140499" y="1201399"/>
                </a:cubicBezTo>
                <a:cubicBezTo>
                  <a:pt x="10125076" y="1201399"/>
                  <a:pt x="10125076" y="1184716"/>
                  <a:pt x="10119939" y="1193051"/>
                </a:cubicBezTo>
                <a:cubicBezTo>
                  <a:pt x="10125076" y="1193051"/>
                  <a:pt x="10130224" y="1201399"/>
                  <a:pt x="10130224" y="1209747"/>
                </a:cubicBezTo>
                <a:cubicBezTo>
                  <a:pt x="10145648" y="1201399"/>
                  <a:pt x="10155923" y="1209747"/>
                  <a:pt x="10161071" y="1218080"/>
                </a:cubicBezTo>
                <a:cubicBezTo>
                  <a:pt x="10166208" y="1209747"/>
                  <a:pt x="10207343" y="1226428"/>
                  <a:pt x="10222767" y="1243111"/>
                </a:cubicBezTo>
                <a:cubicBezTo>
                  <a:pt x="10222767" y="1251460"/>
                  <a:pt x="10197056" y="1243111"/>
                  <a:pt x="10197056" y="1251460"/>
                </a:cubicBezTo>
                <a:cubicBezTo>
                  <a:pt x="10207343" y="1251460"/>
                  <a:pt x="10212480" y="1251460"/>
                  <a:pt x="10212480" y="1259793"/>
                </a:cubicBezTo>
                <a:lnTo>
                  <a:pt x="10197056" y="1259793"/>
                </a:lnTo>
                <a:cubicBezTo>
                  <a:pt x="10207343" y="1268141"/>
                  <a:pt x="10222767" y="1268141"/>
                  <a:pt x="10227903" y="1268141"/>
                </a:cubicBezTo>
                <a:cubicBezTo>
                  <a:pt x="10207343" y="1234777"/>
                  <a:pt x="10258764" y="1251460"/>
                  <a:pt x="10269038" y="1243111"/>
                </a:cubicBezTo>
                <a:cubicBezTo>
                  <a:pt x="10279324" y="1251460"/>
                  <a:pt x="10289611" y="1251460"/>
                  <a:pt x="10310171" y="1259793"/>
                </a:cubicBezTo>
                <a:cubicBezTo>
                  <a:pt x="10299885" y="1243111"/>
                  <a:pt x="10310171" y="1243111"/>
                  <a:pt x="10325595" y="1243111"/>
                </a:cubicBezTo>
                <a:cubicBezTo>
                  <a:pt x="10320458" y="1218080"/>
                  <a:pt x="10330745" y="1201399"/>
                  <a:pt x="10351306" y="1209747"/>
                </a:cubicBezTo>
                <a:lnTo>
                  <a:pt x="10337565" y="1199409"/>
                </a:lnTo>
                <a:cubicBezTo>
                  <a:pt x="10347446" y="1193051"/>
                  <a:pt x="10351306" y="1193051"/>
                  <a:pt x="10346169" y="1184716"/>
                </a:cubicBezTo>
                <a:cubicBezTo>
                  <a:pt x="10330745" y="1184716"/>
                  <a:pt x="10315322" y="1176368"/>
                  <a:pt x="10315322" y="1168020"/>
                </a:cubicBezTo>
                <a:cubicBezTo>
                  <a:pt x="10284461" y="1168020"/>
                  <a:pt x="10279324" y="1176368"/>
                  <a:pt x="10243339" y="1159687"/>
                </a:cubicBezTo>
                <a:cubicBezTo>
                  <a:pt x="10227903" y="1159687"/>
                  <a:pt x="10202207" y="1142990"/>
                  <a:pt x="10176495" y="1151339"/>
                </a:cubicBezTo>
                <a:cubicBezTo>
                  <a:pt x="10176495" y="1134656"/>
                  <a:pt x="10181633" y="1142990"/>
                  <a:pt x="10191918" y="1134656"/>
                </a:cubicBezTo>
                <a:cubicBezTo>
                  <a:pt x="10202207" y="1142990"/>
                  <a:pt x="10207343" y="1126307"/>
                  <a:pt x="10217630" y="1142990"/>
                </a:cubicBezTo>
                <a:cubicBezTo>
                  <a:pt x="10217630" y="1142990"/>
                  <a:pt x="10233054" y="1151339"/>
                  <a:pt x="10227903" y="1142990"/>
                </a:cubicBezTo>
                <a:cubicBezTo>
                  <a:pt x="10222767" y="1134656"/>
                  <a:pt x="10202207" y="1126307"/>
                  <a:pt x="10212480" y="1126307"/>
                </a:cubicBezTo>
                <a:cubicBezTo>
                  <a:pt x="10191918" y="1117973"/>
                  <a:pt x="10181633" y="1126307"/>
                  <a:pt x="10171358" y="1109626"/>
                </a:cubicBezTo>
                <a:cubicBezTo>
                  <a:pt x="10191918" y="1117973"/>
                  <a:pt x="10191918" y="1117973"/>
                  <a:pt x="10197056" y="1109626"/>
                </a:cubicBezTo>
                <a:lnTo>
                  <a:pt x="10211911" y="1118893"/>
                </a:lnTo>
                <a:lnTo>
                  <a:pt x="10248477" y="1126307"/>
                </a:lnTo>
                <a:cubicBezTo>
                  <a:pt x="10243339" y="1126307"/>
                  <a:pt x="10233054" y="1109626"/>
                  <a:pt x="10243339" y="1117973"/>
                </a:cubicBezTo>
                <a:cubicBezTo>
                  <a:pt x="10258764" y="1117973"/>
                  <a:pt x="10258764" y="1126307"/>
                  <a:pt x="10269038" y="1134656"/>
                </a:cubicBezTo>
                <a:cubicBezTo>
                  <a:pt x="10279324" y="1134656"/>
                  <a:pt x="10263901" y="1126307"/>
                  <a:pt x="10279324" y="1126307"/>
                </a:cubicBezTo>
                <a:cubicBezTo>
                  <a:pt x="10263901" y="1134656"/>
                  <a:pt x="10294748" y="1134656"/>
                  <a:pt x="10305033" y="1134656"/>
                </a:cubicBezTo>
                <a:cubicBezTo>
                  <a:pt x="10305033" y="1126307"/>
                  <a:pt x="10315322" y="1134656"/>
                  <a:pt x="10325595" y="1134656"/>
                </a:cubicBezTo>
                <a:cubicBezTo>
                  <a:pt x="10335882" y="1117973"/>
                  <a:pt x="10351306" y="1092943"/>
                  <a:pt x="10382153" y="1092943"/>
                </a:cubicBezTo>
                <a:cubicBezTo>
                  <a:pt x="10397576" y="1101278"/>
                  <a:pt x="10392439" y="1092943"/>
                  <a:pt x="10413000" y="1101278"/>
                </a:cubicBezTo>
                <a:cubicBezTo>
                  <a:pt x="10423286" y="1101278"/>
                  <a:pt x="10413000" y="1084595"/>
                  <a:pt x="10423286" y="1092943"/>
                </a:cubicBezTo>
                <a:cubicBezTo>
                  <a:pt x="10423286" y="1101278"/>
                  <a:pt x="10428435" y="1101278"/>
                  <a:pt x="10433573" y="1109626"/>
                </a:cubicBezTo>
                <a:cubicBezTo>
                  <a:pt x="10438710" y="1109626"/>
                  <a:pt x="10433573" y="1092943"/>
                  <a:pt x="10443847" y="1101278"/>
                </a:cubicBezTo>
                <a:cubicBezTo>
                  <a:pt x="10464420" y="1109626"/>
                  <a:pt x="10443847" y="1117973"/>
                  <a:pt x="10469557" y="1134656"/>
                </a:cubicBezTo>
                <a:cubicBezTo>
                  <a:pt x="10469557" y="1126307"/>
                  <a:pt x="10459284" y="1126307"/>
                  <a:pt x="10464420" y="1117973"/>
                </a:cubicBezTo>
                <a:cubicBezTo>
                  <a:pt x="10495268" y="1126307"/>
                  <a:pt x="10515841" y="1126307"/>
                  <a:pt x="10541538" y="1142990"/>
                </a:cubicBezTo>
                <a:cubicBezTo>
                  <a:pt x="10536401" y="1159687"/>
                  <a:pt x="10551825" y="1168020"/>
                  <a:pt x="10567248" y="1176368"/>
                </a:cubicBezTo>
                <a:cubicBezTo>
                  <a:pt x="10556962" y="1193051"/>
                  <a:pt x="10551825" y="1176368"/>
                  <a:pt x="10572399" y="1201399"/>
                </a:cubicBezTo>
                <a:cubicBezTo>
                  <a:pt x="10562111" y="1193051"/>
                  <a:pt x="10551825" y="1193051"/>
                  <a:pt x="10551825" y="1193051"/>
                </a:cubicBezTo>
                <a:cubicBezTo>
                  <a:pt x="10562111" y="1201399"/>
                  <a:pt x="10567248" y="1209747"/>
                  <a:pt x="10567248" y="1218080"/>
                </a:cubicBezTo>
                <a:cubicBezTo>
                  <a:pt x="10556962" y="1218080"/>
                  <a:pt x="10546688" y="1209747"/>
                  <a:pt x="10546688" y="1218080"/>
                </a:cubicBezTo>
                <a:cubicBezTo>
                  <a:pt x="10572399" y="1218080"/>
                  <a:pt x="10551825" y="1243111"/>
                  <a:pt x="10577535" y="1251460"/>
                </a:cubicBezTo>
                <a:cubicBezTo>
                  <a:pt x="10567248" y="1234777"/>
                  <a:pt x="10582672" y="1218080"/>
                  <a:pt x="10603246" y="1218080"/>
                </a:cubicBezTo>
                <a:cubicBezTo>
                  <a:pt x="10598096" y="1209747"/>
                  <a:pt x="10587822" y="1209747"/>
                  <a:pt x="10587822" y="1209747"/>
                </a:cubicBezTo>
                <a:cubicBezTo>
                  <a:pt x="10618669" y="1218080"/>
                  <a:pt x="10613519" y="1193051"/>
                  <a:pt x="10659803" y="1201399"/>
                </a:cubicBezTo>
                <a:cubicBezTo>
                  <a:pt x="10664940" y="1209747"/>
                  <a:pt x="10659803" y="1218080"/>
                  <a:pt x="10670077" y="1218080"/>
                </a:cubicBezTo>
                <a:cubicBezTo>
                  <a:pt x="10675226" y="1201399"/>
                  <a:pt x="10695787" y="1201399"/>
                  <a:pt x="10721499" y="1201399"/>
                </a:cubicBezTo>
                <a:cubicBezTo>
                  <a:pt x="10731784" y="1209747"/>
                  <a:pt x="10736921" y="1218080"/>
                  <a:pt x="10747208" y="1226428"/>
                </a:cubicBezTo>
                <a:lnTo>
                  <a:pt x="10731784" y="1226428"/>
                </a:lnTo>
                <a:cubicBezTo>
                  <a:pt x="10757494" y="1234777"/>
                  <a:pt x="10767768" y="1251460"/>
                  <a:pt x="10752346" y="1251460"/>
                </a:cubicBezTo>
                <a:cubicBezTo>
                  <a:pt x="10772906" y="1259793"/>
                  <a:pt x="10778055" y="1251460"/>
                  <a:pt x="10793478" y="1251460"/>
                </a:cubicBezTo>
                <a:cubicBezTo>
                  <a:pt x="10793478" y="1268141"/>
                  <a:pt x="10808902" y="1268141"/>
                  <a:pt x="10808902" y="1276489"/>
                </a:cubicBezTo>
                <a:cubicBezTo>
                  <a:pt x="10803765" y="1284837"/>
                  <a:pt x="10772906" y="1268141"/>
                  <a:pt x="10762631" y="1268141"/>
                </a:cubicBezTo>
                <a:cubicBezTo>
                  <a:pt x="10778055" y="1293172"/>
                  <a:pt x="10700937" y="1259793"/>
                  <a:pt x="10690650" y="1268141"/>
                </a:cubicBezTo>
                <a:cubicBezTo>
                  <a:pt x="10695787" y="1293172"/>
                  <a:pt x="10721499" y="1276489"/>
                  <a:pt x="10747208" y="1284837"/>
                </a:cubicBezTo>
                <a:cubicBezTo>
                  <a:pt x="10762631" y="1293172"/>
                  <a:pt x="10772906" y="1301520"/>
                  <a:pt x="10757494" y="1301520"/>
                </a:cubicBezTo>
                <a:cubicBezTo>
                  <a:pt x="10788341" y="1309853"/>
                  <a:pt x="10814040" y="1309853"/>
                  <a:pt x="10839749" y="1334884"/>
                </a:cubicBezTo>
                <a:cubicBezTo>
                  <a:pt x="10855174" y="1334884"/>
                  <a:pt x="10829462" y="1318201"/>
                  <a:pt x="10844899" y="1318201"/>
                </a:cubicBezTo>
                <a:cubicBezTo>
                  <a:pt x="10850036" y="1326536"/>
                  <a:pt x="10855174" y="1326536"/>
                  <a:pt x="10860323" y="1334884"/>
                </a:cubicBezTo>
                <a:cubicBezTo>
                  <a:pt x="10850036" y="1326536"/>
                  <a:pt x="10850036" y="1326536"/>
                  <a:pt x="10844899" y="1334884"/>
                </a:cubicBezTo>
                <a:cubicBezTo>
                  <a:pt x="10860323" y="1334884"/>
                  <a:pt x="10875746" y="1343233"/>
                  <a:pt x="10880883" y="1359914"/>
                </a:cubicBezTo>
                <a:cubicBezTo>
                  <a:pt x="10880883" y="1351581"/>
                  <a:pt x="10906593" y="1359914"/>
                  <a:pt x="10906593" y="1368262"/>
                </a:cubicBezTo>
                <a:cubicBezTo>
                  <a:pt x="10901456" y="1359914"/>
                  <a:pt x="10901456" y="1368262"/>
                  <a:pt x="10896308" y="1368262"/>
                </a:cubicBezTo>
                <a:cubicBezTo>
                  <a:pt x="10865461" y="1359914"/>
                  <a:pt x="10844899" y="1351581"/>
                  <a:pt x="10839749" y="1368262"/>
                </a:cubicBezTo>
                <a:cubicBezTo>
                  <a:pt x="10860323" y="1384945"/>
                  <a:pt x="10880883" y="1409974"/>
                  <a:pt x="10906593" y="1426658"/>
                </a:cubicBezTo>
                <a:cubicBezTo>
                  <a:pt x="10880883" y="1418322"/>
                  <a:pt x="10875746" y="1409974"/>
                  <a:pt x="10875746" y="1409974"/>
                </a:cubicBezTo>
                <a:cubicBezTo>
                  <a:pt x="10870609" y="1418322"/>
                  <a:pt x="10850036" y="1393293"/>
                  <a:pt x="10850036" y="1401628"/>
                </a:cubicBezTo>
                <a:cubicBezTo>
                  <a:pt x="10860323" y="1418322"/>
                  <a:pt x="10880883" y="1426658"/>
                  <a:pt x="10886021" y="1435006"/>
                </a:cubicBezTo>
                <a:cubicBezTo>
                  <a:pt x="10891170" y="1451687"/>
                  <a:pt x="10870609" y="1443354"/>
                  <a:pt x="10870609" y="1443354"/>
                </a:cubicBezTo>
                <a:cubicBezTo>
                  <a:pt x="10891170" y="1460035"/>
                  <a:pt x="10922017" y="1476718"/>
                  <a:pt x="10916868" y="1493401"/>
                </a:cubicBezTo>
                <a:cubicBezTo>
                  <a:pt x="10932304" y="1501749"/>
                  <a:pt x="10922017" y="1485066"/>
                  <a:pt x="10937440" y="1493401"/>
                </a:cubicBezTo>
                <a:cubicBezTo>
                  <a:pt x="10947729" y="1510096"/>
                  <a:pt x="10927155" y="1510096"/>
                  <a:pt x="10937440" y="1518431"/>
                </a:cubicBezTo>
                <a:cubicBezTo>
                  <a:pt x="10947729" y="1518431"/>
                  <a:pt x="10952864" y="1510096"/>
                  <a:pt x="10963151" y="1510096"/>
                </a:cubicBezTo>
                <a:cubicBezTo>
                  <a:pt x="10973438" y="1526779"/>
                  <a:pt x="10942577" y="1510096"/>
                  <a:pt x="10947729" y="1518431"/>
                </a:cubicBezTo>
                <a:cubicBezTo>
                  <a:pt x="10963151" y="1526779"/>
                  <a:pt x="10968289" y="1535127"/>
                  <a:pt x="10983712" y="1543462"/>
                </a:cubicBezTo>
                <a:cubicBezTo>
                  <a:pt x="10983712" y="1535127"/>
                  <a:pt x="10968289" y="1518431"/>
                  <a:pt x="10988861" y="1526779"/>
                </a:cubicBezTo>
                <a:cubicBezTo>
                  <a:pt x="10999136" y="1535127"/>
                  <a:pt x="11004286" y="1543462"/>
                  <a:pt x="11014559" y="1551808"/>
                </a:cubicBezTo>
                <a:cubicBezTo>
                  <a:pt x="11004286" y="1526779"/>
                  <a:pt x="11004286" y="1518431"/>
                  <a:pt x="11019708" y="1501749"/>
                </a:cubicBezTo>
                <a:cubicBezTo>
                  <a:pt x="11004286" y="1501749"/>
                  <a:pt x="11009423" y="1493401"/>
                  <a:pt x="11004286" y="1485066"/>
                </a:cubicBezTo>
                <a:cubicBezTo>
                  <a:pt x="11014559" y="1485066"/>
                  <a:pt x="11035133" y="1501749"/>
                  <a:pt x="11029995" y="1485066"/>
                </a:cubicBezTo>
                <a:cubicBezTo>
                  <a:pt x="11014559" y="1476718"/>
                  <a:pt x="11019708" y="1485066"/>
                  <a:pt x="11004286" y="1468383"/>
                </a:cubicBezTo>
                <a:cubicBezTo>
                  <a:pt x="11009423" y="1485066"/>
                  <a:pt x="10978576" y="1493401"/>
                  <a:pt x="10958014" y="1476718"/>
                </a:cubicBezTo>
                <a:cubicBezTo>
                  <a:pt x="10968289" y="1476718"/>
                  <a:pt x="10973438" y="1468383"/>
                  <a:pt x="10963151" y="1460035"/>
                </a:cubicBezTo>
                <a:cubicBezTo>
                  <a:pt x="10952864" y="1460035"/>
                  <a:pt x="10947729" y="1468383"/>
                  <a:pt x="10942577" y="1451687"/>
                </a:cubicBezTo>
                <a:cubicBezTo>
                  <a:pt x="10963151" y="1460035"/>
                  <a:pt x="10937440" y="1443354"/>
                  <a:pt x="10937440" y="1443354"/>
                </a:cubicBezTo>
                <a:lnTo>
                  <a:pt x="10937440" y="1426658"/>
                </a:lnTo>
                <a:cubicBezTo>
                  <a:pt x="10952864" y="1435006"/>
                  <a:pt x="10978576" y="1426658"/>
                  <a:pt x="10988861" y="1443354"/>
                </a:cubicBezTo>
                <a:cubicBezTo>
                  <a:pt x="10988861" y="1443354"/>
                  <a:pt x="10963151" y="1435006"/>
                  <a:pt x="10968289" y="1443354"/>
                </a:cubicBezTo>
                <a:cubicBezTo>
                  <a:pt x="10983712" y="1451687"/>
                  <a:pt x="10993999" y="1451687"/>
                  <a:pt x="11009423" y="1468383"/>
                </a:cubicBezTo>
                <a:cubicBezTo>
                  <a:pt x="11019708" y="1468383"/>
                  <a:pt x="11024846" y="1468383"/>
                  <a:pt x="11024846" y="1460035"/>
                </a:cubicBezTo>
                <a:cubicBezTo>
                  <a:pt x="11024846" y="1451687"/>
                  <a:pt x="11009423" y="1451687"/>
                  <a:pt x="11009423" y="1443354"/>
                </a:cubicBezTo>
                <a:cubicBezTo>
                  <a:pt x="11019708" y="1443354"/>
                  <a:pt x="11019708" y="1451687"/>
                  <a:pt x="11024846" y="1451687"/>
                </a:cubicBezTo>
                <a:cubicBezTo>
                  <a:pt x="11024846" y="1443354"/>
                  <a:pt x="11024846" y="1443354"/>
                  <a:pt x="11019708" y="1435006"/>
                </a:cubicBezTo>
                <a:cubicBezTo>
                  <a:pt x="11014559" y="1426658"/>
                  <a:pt x="11004286" y="1418322"/>
                  <a:pt x="11009423" y="1409974"/>
                </a:cubicBezTo>
                <a:cubicBezTo>
                  <a:pt x="10988861" y="1409974"/>
                  <a:pt x="10958014" y="1401628"/>
                  <a:pt x="10937440" y="1393293"/>
                </a:cubicBezTo>
                <a:cubicBezTo>
                  <a:pt x="10963151" y="1401628"/>
                  <a:pt x="10947729" y="1368262"/>
                  <a:pt x="10947729" y="1368262"/>
                </a:cubicBezTo>
                <a:cubicBezTo>
                  <a:pt x="10922017" y="1368262"/>
                  <a:pt x="10932304" y="1393293"/>
                  <a:pt x="10906593" y="1368262"/>
                </a:cubicBezTo>
                <a:cubicBezTo>
                  <a:pt x="10916868" y="1376597"/>
                  <a:pt x="10922017" y="1368262"/>
                  <a:pt x="10922017" y="1359914"/>
                </a:cubicBezTo>
                <a:cubicBezTo>
                  <a:pt x="10906593" y="1351581"/>
                  <a:pt x="10906593" y="1343233"/>
                  <a:pt x="10896308" y="1343233"/>
                </a:cubicBezTo>
                <a:cubicBezTo>
                  <a:pt x="10911730" y="1343233"/>
                  <a:pt x="10911730" y="1343233"/>
                  <a:pt x="10922017" y="1334884"/>
                </a:cubicBezTo>
                <a:cubicBezTo>
                  <a:pt x="10901456" y="1326536"/>
                  <a:pt x="10947729" y="1334884"/>
                  <a:pt x="10927155" y="1326536"/>
                </a:cubicBezTo>
                <a:cubicBezTo>
                  <a:pt x="10911730" y="1326536"/>
                  <a:pt x="10911730" y="1326536"/>
                  <a:pt x="10896308" y="1318201"/>
                </a:cubicBezTo>
                <a:cubicBezTo>
                  <a:pt x="10896308" y="1309853"/>
                  <a:pt x="10860323" y="1284837"/>
                  <a:pt x="10880883" y="1284837"/>
                </a:cubicBezTo>
                <a:cubicBezTo>
                  <a:pt x="10896308" y="1293172"/>
                  <a:pt x="10901456" y="1293172"/>
                  <a:pt x="10922017" y="1301520"/>
                </a:cubicBezTo>
                <a:cubicBezTo>
                  <a:pt x="10927155" y="1293172"/>
                  <a:pt x="10911730" y="1293172"/>
                  <a:pt x="10911730" y="1284837"/>
                </a:cubicBezTo>
                <a:cubicBezTo>
                  <a:pt x="10927155" y="1284837"/>
                  <a:pt x="10947729" y="1293172"/>
                  <a:pt x="10958014" y="1284837"/>
                </a:cubicBezTo>
                <a:cubicBezTo>
                  <a:pt x="10952864" y="1284837"/>
                  <a:pt x="10947729" y="1268141"/>
                  <a:pt x="10952864" y="1268141"/>
                </a:cubicBezTo>
                <a:cubicBezTo>
                  <a:pt x="10963151" y="1284837"/>
                  <a:pt x="10999136" y="1284837"/>
                  <a:pt x="11014559" y="1293172"/>
                </a:cubicBezTo>
                <a:cubicBezTo>
                  <a:pt x="10999136" y="1284837"/>
                  <a:pt x="11004286" y="1276489"/>
                  <a:pt x="11014559" y="1276489"/>
                </a:cubicBezTo>
                <a:cubicBezTo>
                  <a:pt x="10999136" y="1276489"/>
                  <a:pt x="10983712" y="1268141"/>
                  <a:pt x="10988861" y="1259793"/>
                </a:cubicBezTo>
                <a:cubicBezTo>
                  <a:pt x="11009423" y="1276489"/>
                  <a:pt x="11029995" y="1276489"/>
                  <a:pt x="11045418" y="1276489"/>
                </a:cubicBezTo>
                <a:cubicBezTo>
                  <a:pt x="11050555" y="1284837"/>
                  <a:pt x="11055693" y="1293172"/>
                  <a:pt x="11055693" y="1301520"/>
                </a:cubicBezTo>
                <a:cubicBezTo>
                  <a:pt x="11065980" y="1309853"/>
                  <a:pt x="11071117" y="1309853"/>
                  <a:pt x="11076267" y="1301520"/>
                </a:cubicBezTo>
                <a:cubicBezTo>
                  <a:pt x="11055693" y="1293172"/>
                  <a:pt x="11076267" y="1293172"/>
                  <a:pt x="11071117" y="1276489"/>
                </a:cubicBezTo>
                <a:cubicBezTo>
                  <a:pt x="11086554" y="1284837"/>
                  <a:pt x="11086554" y="1268141"/>
                  <a:pt x="11101976" y="1276489"/>
                </a:cubicBezTo>
                <a:cubicBezTo>
                  <a:pt x="11101976" y="1284837"/>
                  <a:pt x="11117401" y="1301520"/>
                  <a:pt x="11101976" y="1309853"/>
                </a:cubicBezTo>
                <a:cubicBezTo>
                  <a:pt x="11117401" y="1309853"/>
                  <a:pt x="11122538" y="1318201"/>
                  <a:pt x="11143098" y="1318201"/>
                </a:cubicBezTo>
                <a:cubicBezTo>
                  <a:pt x="11148248" y="1334884"/>
                  <a:pt x="11158533" y="1351581"/>
                  <a:pt x="11179095" y="1368262"/>
                </a:cubicBezTo>
                <a:cubicBezTo>
                  <a:pt x="11189382" y="1368262"/>
                  <a:pt x="11173957" y="1359914"/>
                  <a:pt x="11189382" y="1359914"/>
                </a:cubicBezTo>
                <a:cubicBezTo>
                  <a:pt x="11194519" y="1368262"/>
                  <a:pt x="11215079" y="1376597"/>
                  <a:pt x="11209942" y="1384945"/>
                </a:cubicBezTo>
                <a:cubicBezTo>
                  <a:pt x="11199655" y="1384945"/>
                  <a:pt x="11189382" y="1368262"/>
                  <a:pt x="11189382" y="1376597"/>
                </a:cubicBezTo>
                <a:cubicBezTo>
                  <a:pt x="11220229" y="1393293"/>
                  <a:pt x="11230516" y="1401628"/>
                  <a:pt x="11245938" y="1409974"/>
                </a:cubicBezTo>
                <a:cubicBezTo>
                  <a:pt x="11230516" y="1409974"/>
                  <a:pt x="11194519" y="1418322"/>
                  <a:pt x="11173957" y="1401628"/>
                </a:cubicBezTo>
                <a:cubicBezTo>
                  <a:pt x="11173957" y="1393293"/>
                  <a:pt x="11189382" y="1401628"/>
                  <a:pt x="11184232" y="1393293"/>
                </a:cubicBezTo>
                <a:cubicBezTo>
                  <a:pt x="11168808" y="1376597"/>
                  <a:pt x="11163670" y="1384945"/>
                  <a:pt x="11143098" y="1376597"/>
                </a:cubicBezTo>
                <a:cubicBezTo>
                  <a:pt x="11143098" y="1384945"/>
                  <a:pt x="11153385" y="1393293"/>
                  <a:pt x="11153385" y="1393293"/>
                </a:cubicBezTo>
                <a:cubicBezTo>
                  <a:pt x="11153385" y="1409974"/>
                  <a:pt x="11132823" y="1401628"/>
                  <a:pt x="11112251" y="1393293"/>
                </a:cubicBezTo>
                <a:cubicBezTo>
                  <a:pt x="11143098" y="1418322"/>
                  <a:pt x="11137961" y="1435006"/>
                  <a:pt x="11132823" y="1451687"/>
                </a:cubicBezTo>
                <a:cubicBezTo>
                  <a:pt x="11143098" y="1460035"/>
                  <a:pt x="11158533" y="1460035"/>
                  <a:pt x="11173957" y="1468383"/>
                </a:cubicBezTo>
                <a:cubicBezTo>
                  <a:pt x="11153385" y="1476718"/>
                  <a:pt x="11189382" y="1476718"/>
                  <a:pt x="11194519" y="1485066"/>
                </a:cubicBezTo>
                <a:cubicBezTo>
                  <a:pt x="11179095" y="1485066"/>
                  <a:pt x="11189382" y="1493401"/>
                  <a:pt x="11199655" y="1501749"/>
                </a:cubicBezTo>
                <a:cubicBezTo>
                  <a:pt x="11199655" y="1510096"/>
                  <a:pt x="11179095" y="1501749"/>
                  <a:pt x="11179095" y="1510096"/>
                </a:cubicBezTo>
                <a:cubicBezTo>
                  <a:pt x="11184232" y="1518431"/>
                  <a:pt x="11199655" y="1518431"/>
                  <a:pt x="11209942" y="1526779"/>
                </a:cubicBezTo>
                <a:cubicBezTo>
                  <a:pt x="11204806" y="1510096"/>
                  <a:pt x="11204806" y="1510096"/>
                  <a:pt x="11215079" y="1501749"/>
                </a:cubicBezTo>
                <a:cubicBezTo>
                  <a:pt x="11194519" y="1493401"/>
                  <a:pt x="11199655" y="1476718"/>
                  <a:pt x="11189382" y="1476718"/>
                </a:cubicBezTo>
                <a:cubicBezTo>
                  <a:pt x="11184232" y="1468383"/>
                  <a:pt x="11204806" y="1476718"/>
                  <a:pt x="11209942" y="1476718"/>
                </a:cubicBezTo>
                <a:cubicBezTo>
                  <a:pt x="11199655" y="1468383"/>
                  <a:pt x="11194519" y="1468383"/>
                  <a:pt x="11189382" y="1460035"/>
                </a:cubicBezTo>
                <a:cubicBezTo>
                  <a:pt x="11189382" y="1468383"/>
                  <a:pt x="11189382" y="1476718"/>
                  <a:pt x="11184232" y="1468383"/>
                </a:cubicBezTo>
                <a:cubicBezTo>
                  <a:pt x="11173957" y="1460035"/>
                  <a:pt x="11158533" y="1443354"/>
                  <a:pt x="11153385" y="1426658"/>
                </a:cubicBezTo>
                <a:cubicBezTo>
                  <a:pt x="11189382" y="1435006"/>
                  <a:pt x="11179095" y="1460035"/>
                  <a:pt x="11215079" y="1468383"/>
                </a:cubicBezTo>
                <a:cubicBezTo>
                  <a:pt x="11204806" y="1468383"/>
                  <a:pt x="11215079" y="1476718"/>
                  <a:pt x="11220229" y="1485066"/>
                </a:cubicBezTo>
                <a:cubicBezTo>
                  <a:pt x="11235653" y="1493401"/>
                  <a:pt x="11225366" y="1476718"/>
                  <a:pt x="11245938" y="1485066"/>
                </a:cubicBezTo>
                <a:cubicBezTo>
                  <a:pt x="11256225" y="1493401"/>
                  <a:pt x="11245938" y="1493401"/>
                  <a:pt x="11256225" y="1501749"/>
                </a:cubicBezTo>
                <a:cubicBezTo>
                  <a:pt x="11266500" y="1501749"/>
                  <a:pt x="11251076" y="1485066"/>
                  <a:pt x="11261363" y="1485066"/>
                </a:cubicBezTo>
                <a:cubicBezTo>
                  <a:pt x="11245938" y="1485066"/>
                  <a:pt x="11235653" y="1476718"/>
                  <a:pt x="11240789" y="1468383"/>
                </a:cubicBezTo>
                <a:cubicBezTo>
                  <a:pt x="11261363" y="1468383"/>
                  <a:pt x="11276785" y="1510096"/>
                  <a:pt x="11292210" y="1493401"/>
                </a:cubicBezTo>
                <a:cubicBezTo>
                  <a:pt x="11287060" y="1493401"/>
                  <a:pt x="11276785" y="1485066"/>
                  <a:pt x="11271636" y="1485066"/>
                </a:cubicBezTo>
                <a:cubicBezTo>
                  <a:pt x="11271636" y="1476718"/>
                  <a:pt x="11256225" y="1468383"/>
                  <a:pt x="11276785" y="1468383"/>
                </a:cubicBezTo>
                <a:cubicBezTo>
                  <a:pt x="11281923" y="1485066"/>
                  <a:pt x="11292210" y="1468383"/>
                  <a:pt x="11307633" y="1468383"/>
                </a:cubicBezTo>
                <a:cubicBezTo>
                  <a:pt x="11292210" y="1460035"/>
                  <a:pt x="11287060" y="1460035"/>
                  <a:pt x="11276785" y="1443354"/>
                </a:cubicBezTo>
                <a:cubicBezTo>
                  <a:pt x="11287060" y="1451687"/>
                  <a:pt x="11271636" y="1426658"/>
                  <a:pt x="11287060" y="1435006"/>
                </a:cubicBezTo>
                <a:cubicBezTo>
                  <a:pt x="11292210" y="1435006"/>
                  <a:pt x="11292210" y="1460035"/>
                  <a:pt x="11307633" y="1451687"/>
                </a:cubicBezTo>
                <a:cubicBezTo>
                  <a:pt x="11292210" y="1443354"/>
                  <a:pt x="11302497" y="1443354"/>
                  <a:pt x="11297347" y="1435006"/>
                </a:cubicBezTo>
                <a:cubicBezTo>
                  <a:pt x="11281923" y="1426658"/>
                  <a:pt x="11276785" y="1435006"/>
                  <a:pt x="11271636" y="1418322"/>
                </a:cubicBezTo>
                <a:cubicBezTo>
                  <a:pt x="11281923" y="1418322"/>
                  <a:pt x="11312770" y="1443354"/>
                  <a:pt x="11317921" y="1435006"/>
                </a:cubicBezTo>
                <a:cubicBezTo>
                  <a:pt x="11307633" y="1426658"/>
                  <a:pt x="11297347" y="1418322"/>
                  <a:pt x="11297347" y="1409974"/>
                </a:cubicBezTo>
                <a:cubicBezTo>
                  <a:pt x="11317921" y="1409974"/>
                  <a:pt x="11323057" y="1409974"/>
                  <a:pt x="11343618" y="1418322"/>
                </a:cubicBezTo>
                <a:cubicBezTo>
                  <a:pt x="11333344" y="1426658"/>
                  <a:pt x="11369328" y="1426658"/>
                  <a:pt x="11374478" y="1435006"/>
                </a:cubicBezTo>
                <a:cubicBezTo>
                  <a:pt x="11364191" y="1451687"/>
                  <a:pt x="11353904" y="1426658"/>
                  <a:pt x="11333344" y="1426658"/>
                </a:cubicBezTo>
                <a:cubicBezTo>
                  <a:pt x="11338481" y="1435006"/>
                  <a:pt x="11343618" y="1435006"/>
                  <a:pt x="11333344" y="1443354"/>
                </a:cubicBezTo>
                <a:cubicBezTo>
                  <a:pt x="11353904" y="1443354"/>
                  <a:pt x="11364191" y="1460035"/>
                  <a:pt x="11348768" y="1468383"/>
                </a:cubicBezTo>
                <a:cubicBezTo>
                  <a:pt x="11379615" y="1460035"/>
                  <a:pt x="11400188" y="1493401"/>
                  <a:pt x="11441309" y="1501749"/>
                </a:cubicBezTo>
                <a:cubicBezTo>
                  <a:pt x="11441309" y="1485066"/>
                  <a:pt x="11456733" y="1501749"/>
                  <a:pt x="11461883" y="1510096"/>
                </a:cubicBezTo>
                <a:cubicBezTo>
                  <a:pt x="11461883" y="1501749"/>
                  <a:pt x="11446459" y="1485066"/>
                  <a:pt x="11461883" y="1485066"/>
                </a:cubicBezTo>
                <a:cubicBezTo>
                  <a:pt x="11467019" y="1493401"/>
                  <a:pt x="11467019" y="1493401"/>
                  <a:pt x="11477306" y="1493401"/>
                </a:cubicBezTo>
                <a:lnTo>
                  <a:pt x="11494741" y="1480210"/>
                </a:lnTo>
                <a:lnTo>
                  <a:pt x="11539000" y="1501749"/>
                </a:lnTo>
                <a:cubicBezTo>
                  <a:pt x="11528715" y="1510096"/>
                  <a:pt x="11533863" y="1543462"/>
                  <a:pt x="11554424" y="1560143"/>
                </a:cubicBezTo>
                <a:cubicBezTo>
                  <a:pt x="11549287" y="1560143"/>
                  <a:pt x="11513290" y="1560143"/>
                  <a:pt x="11523577" y="1576839"/>
                </a:cubicBezTo>
                <a:cubicBezTo>
                  <a:pt x="11528715" y="1568491"/>
                  <a:pt x="11533863" y="1568491"/>
                  <a:pt x="11549287" y="1576839"/>
                </a:cubicBezTo>
                <a:cubicBezTo>
                  <a:pt x="11554424" y="1576839"/>
                  <a:pt x="11533863" y="1585174"/>
                  <a:pt x="11549287" y="1593522"/>
                </a:cubicBezTo>
                <a:cubicBezTo>
                  <a:pt x="11574998" y="1593522"/>
                  <a:pt x="11559574" y="1568491"/>
                  <a:pt x="11574998" y="1568491"/>
                </a:cubicBezTo>
                <a:cubicBezTo>
                  <a:pt x="11569849" y="1560143"/>
                  <a:pt x="11559574" y="1551808"/>
                  <a:pt x="11564711" y="1543462"/>
                </a:cubicBezTo>
                <a:cubicBezTo>
                  <a:pt x="11574998" y="1551808"/>
                  <a:pt x="11580134" y="1551808"/>
                  <a:pt x="11590421" y="1551808"/>
                </a:cubicBezTo>
                <a:cubicBezTo>
                  <a:pt x="11605845" y="1543462"/>
                  <a:pt x="11605845" y="1510096"/>
                  <a:pt x="11631555" y="1510096"/>
                </a:cubicBezTo>
                <a:cubicBezTo>
                  <a:pt x="11610981" y="1501749"/>
                  <a:pt x="11610981" y="1518431"/>
                  <a:pt x="11600696" y="1501749"/>
                </a:cubicBezTo>
                <a:cubicBezTo>
                  <a:pt x="11600696" y="1493401"/>
                  <a:pt x="11616131" y="1501749"/>
                  <a:pt x="11616131" y="1493401"/>
                </a:cubicBezTo>
                <a:cubicBezTo>
                  <a:pt x="11626405" y="1493401"/>
                  <a:pt x="11636692" y="1501749"/>
                  <a:pt x="11636692" y="1493401"/>
                </a:cubicBezTo>
                <a:cubicBezTo>
                  <a:pt x="11621268" y="1493401"/>
                  <a:pt x="11616131" y="1476718"/>
                  <a:pt x="11616131" y="1485066"/>
                </a:cubicBezTo>
                <a:cubicBezTo>
                  <a:pt x="11610981" y="1476718"/>
                  <a:pt x="11600696" y="1468383"/>
                  <a:pt x="11595558" y="1451687"/>
                </a:cubicBezTo>
                <a:cubicBezTo>
                  <a:pt x="11631555" y="1468383"/>
                  <a:pt x="11626405" y="1443354"/>
                  <a:pt x="11600696" y="1426658"/>
                </a:cubicBezTo>
                <a:cubicBezTo>
                  <a:pt x="11610981" y="1418322"/>
                  <a:pt x="11621268" y="1418322"/>
                  <a:pt x="11636692" y="1418322"/>
                </a:cubicBezTo>
                <a:cubicBezTo>
                  <a:pt x="11657252" y="1435006"/>
                  <a:pt x="11636692" y="1435006"/>
                  <a:pt x="11636692" y="1443354"/>
                </a:cubicBezTo>
                <a:cubicBezTo>
                  <a:pt x="11672677" y="1468383"/>
                  <a:pt x="11667539" y="1418322"/>
                  <a:pt x="11646978" y="1418322"/>
                </a:cubicBezTo>
                <a:cubicBezTo>
                  <a:pt x="11657252" y="1418322"/>
                  <a:pt x="11667539" y="1418322"/>
                  <a:pt x="11677826" y="1426658"/>
                </a:cubicBezTo>
                <a:cubicBezTo>
                  <a:pt x="11672677" y="1418322"/>
                  <a:pt x="11693237" y="1435006"/>
                  <a:pt x="11693237" y="1426658"/>
                </a:cubicBezTo>
                <a:cubicBezTo>
                  <a:pt x="11682962" y="1418322"/>
                  <a:pt x="11677826" y="1418322"/>
                  <a:pt x="11672677" y="1409974"/>
                </a:cubicBezTo>
                <a:lnTo>
                  <a:pt x="11698386" y="1409974"/>
                </a:lnTo>
                <a:cubicBezTo>
                  <a:pt x="11693237" y="1384945"/>
                  <a:pt x="11698386" y="1384945"/>
                  <a:pt x="11703536" y="1359914"/>
                </a:cubicBezTo>
                <a:cubicBezTo>
                  <a:pt x="11693237" y="1351581"/>
                  <a:pt x="11677826" y="1343233"/>
                  <a:pt x="11672677" y="1334884"/>
                </a:cubicBezTo>
                <a:cubicBezTo>
                  <a:pt x="11682962" y="1334884"/>
                  <a:pt x="11682962" y="1334884"/>
                  <a:pt x="11677826" y="1318201"/>
                </a:cubicBezTo>
                <a:cubicBezTo>
                  <a:pt x="11688099" y="1326536"/>
                  <a:pt x="11693237" y="1326536"/>
                  <a:pt x="11698386" y="1326536"/>
                </a:cubicBezTo>
                <a:cubicBezTo>
                  <a:pt x="11703536" y="1318201"/>
                  <a:pt x="11688099" y="1309853"/>
                  <a:pt x="11688099" y="1301520"/>
                </a:cubicBezTo>
                <a:cubicBezTo>
                  <a:pt x="11703536" y="1309853"/>
                  <a:pt x="11724096" y="1309853"/>
                  <a:pt x="11729246" y="1318201"/>
                </a:cubicBezTo>
                <a:cubicBezTo>
                  <a:pt x="11729246" y="1309853"/>
                  <a:pt x="11734383" y="1318201"/>
                  <a:pt x="11734383" y="1309853"/>
                </a:cubicBezTo>
                <a:cubicBezTo>
                  <a:pt x="11718960" y="1301520"/>
                  <a:pt x="11708673" y="1309853"/>
                  <a:pt x="11698386" y="1293172"/>
                </a:cubicBezTo>
                <a:cubicBezTo>
                  <a:pt x="11698386" y="1284837"/>
                  <a:pt x="11718960" y="1293172"/>
                  <a:pt x="11724096" y="1301520"/>
                </a:cubicBezTo>
                <a:cubicBezTo>
                  <a:pt x="11734383" y="1284837"/>
                  <a:pt x="11806364" y="1293172"/>
                  <a:pt x="11754945" y="1259793"/>
                </a:cubicBezTo>
                <a:lnTo>
                  <a:pt x="11770368" y="1259793"/>
                </a:lnTo>
                <a:cubicBezTo>
                  <a:pt x="11765230" y="1243111"/>
                  <a:pt x="11770368" y="1243111"/>
                  <a:pt x="11760080" y="1234777"/>
                </a:cubicBezTo>
                <a:cubicBezTo>
                  <a:pt x="11765230" y="1234777"/>
                  <a:pt x="11765230" y="1226428"/>
                  <a:pt x="11775517" y="1234777"/>
                </a:cubicBezTo>
                <a:cubicBezTo>
                  <a:pt x="11790942" y="1234777"/>
                  <a:pt x="11785792" y="1243111"/>
                  <a:pt x="11801229" y="1243111"/>
                </a:cubicBezTo>
                <a:cubicBezTo>
                  <a:pt x="11826926" y="1234777"/>
                  <a:pt x="11801229" y="1176368"/>
                  <a:pt x="11749807" y="1184716"/>
                </a:cubicBezTo>
                <a:cubicBezTo>
                  <a:pt x="11749807" y="1176368"/>
                  <a:pt x="11754945" y="1168020"/>
                  <a:pt x="11765230" y="1168020"/>
                </a:cubicBezTo>
                <a:cubicBezTo>
                  <a:pt x="11785792" y="1184716"/>
                  <a:pt x="11801229" y="1193051"/>
                  <a:pt x="11821789" y="1201399"/>
                </a:cubicBezTo>
                <a:cubicBezTo>
                  <a:pt x="11857773" y="1243111"/>
                  <a:pt x="11888632" y="1293172"/>
                  <a:pt x="11832063" y="1301520"/>
                </a:cubicBezTo>
                <a:cubicBezTo>
                  <a:pt x="11811502" y="1301520"/>
                  <a:pt x="11796077" y="1284837"/>
                  <a:pt x="11785792" y="1301520"/>
                </a:cubicBezTo>
                <a:cubicBezTo>
                  <a:pt x="11811502" y="1309853"/>
                  <a:pt x="11816651" y="1309853"/>
                  <a:pt x="11832063" y="1318201"/>
                </a:cubicBezTo>
                <a:cubicBezTo>
                  <a:pt x="11826926" y="1293172"/>
                  <a:pt x="11893770" y="1343233"/>
                  <a:pt x="11914330" y="1334884"/>
                </a:cubicBezTo>
                <a:cubicBezTo>
                  <a:pt x="11919479" y="1343233"/>
                  <a:pt x="11919479" y="1351581"/>
                  <a:pt x="11934904" y="1359914"/>
                </a:cubicBezTo>
                <a:lnTo>
                  <a:pt x="11960601" y="1359914"/>
                </a:lnTo>
                <a:cubicBezTo>
                  <a:pt x="11976038" y="1376597"/>
                  <a:pt x="12012022" y="1384945"/>
                  <a:pt x="12053156" y="1409974"/>
                </a:cubicBezTo>
                <a:cubicBezTo>
                  <a:pt x="12076285" y="1418322"/>
                  <a:pt x="12101994" y="1432921"/>
                  <a:pt x="12127059" y="1446478"/>
                </a:cubicBezTo>
                <a:lnTo>
                  <a:pt x="12146583" y="1456220"/>
                </a:lnTo>
                <a:lnTo>
                  <a:pt x="12146583" y="4532507"/>
                </a:lnTo>
                <a:lnTo>
                  <a:pt x="0" y="4532507"/>
                </a:lnTo>
                <a:lnTo>
                  <a:pt x="0" y="1284593"/>
                </a:lnTo>
                <a:lnTo>
                  <a:pt x="625903" y="997124"/>
                </a:lnTo>
                <a:lnTo>
                  <a:pt x="1235243" y="767793"/>
                </a:lnTo>
                <a:cubicBezTo>
                  <a:pt x="1189757" y="791970"/>
                  <a:pt x="1163516" y="800779"/>
                  <a:pt x="1153014" y="818395"/>
                </a:cubicBezTo>
                <a:cubicBezTo>
                  <a:pt x="1179255" y="800779"/>
                  <a:pt x="1231739" y="800779"/>
                  <a:pt x="1226501" y="774356"/>
                </a:cubicBezTo>
                <a:lnTo>
                  <a:pt x="1241444" y="774356"/>
                </a:lnTo>
                <a:cubicBezTo>
                  <a:pt x="1246480" y="767740"/>
                  <a:pt x="1256563" y="767740"/>
                  <a:pt x="1261600" y="761136"/>
                </a:cubicBezTo>
                <a:lnTo>
                  <a:pt x="1355026" y="722712"/>
                </a:lnTo>
                <a:lnTo>
                  <a:pt x="1573425" y="656279"/>
                </a:lnTo>
                <a:lnTo>
                  <a:pt x="1548764" y="677469"/>
                </a:lnTo>
                <a:cubicBezTo>
                  <a:pt x="1564137" y="677469"/>
                  <a:pt x="1579524" y="677469"/>
                  <a:pt x="1579524" y="668660"/>
                </a:cubicBezTo>
                <a:cubicBezTo>
                  <a:pt x="1559014" y="677469"/>
                  <a:pt x="1560304" y="675263"/>
                  <a:pt x="1566073" y="669757"/>
                </a:cubicBezTo>
                <a:lnTo>
                  <a:pt x="1576411" y="655374"/>
                </a:lnTo>
                <a:lnTo>
                  <a:pt x="1641092" y="635688"/>
                </a:lnTo>
                <a:cubicBezTo>
                  <a:pt x="1638435" y="651031"/>
                  <a:pt x="1633348" y="655441"/>
                  <a:pt x="1630805" y="659852"/>
                </a:cubicBezTo>
                <a:cubicBezTo>
                  <a:pt x="1646077" y="642222"/>
                  <a:pt x="1656262" y="642222"/>
                  <a:pt x="1671521" y="633427"/>
                </a:cubicBezTo>
                <a:lnTo>
                  <a:pt x="1658565" y="630385"/>
                </a:lnTo>
                <a:lnTo>
                  <a:pt x="2128499" y="487413"/>
                </a:lnTo>
                <a:lnTo>
                  <a:pt x="2286594" y="449463"/>
                </a:lnTo>
                <a:lnTo>
                  <a:pt x="2268753" y="457256"/>
                </a:lnTo>
                <a:cubicBezTo>
                  <a:pt x="2273802" y="453954"/>
                  <a:pt x="2282621" y="452303"/>
                  <a:pt x="2289554" y="450654"/>
                </a:cubicBezTo>
                <a:lnTo>
                  <a:pt x="2942471" y="292001"/>
                </a:lnTo>
                <a:lnTo>
                  <a:pt x="2957896" y="292001"/>
                </a:lnTo>
                <a:cubicBezTo>
                  <a:pt x="2978456" y="283668"/>
                  <a:pt x="2999028" y="283668"/>
                  <a:pt x="3019590" y="275320"/>
                </a:cubicBezTo>
                <a:lnTo>
                  <a:pt x="3050437" y="275320"/>
                </a:lnTo>
                <a:lnTo>
                  <a:pt x="3051534" y="269103"/>
                </a:lnTo>
                <a:lnTo>
                  <a:pt x="3057512" y="271146"/>
                </a:lnTo>
                <a:cubicBezTo>
                  <a:pt x="3060724" y="273233"/>
                  <a:pt x="3063292" y="275320"/>
                  <a:pt x="3065861" y="275320"/>
                </a:cubicBezTo>
                <a:cubicBezTo>
                  <a:pt x="3065861" y="258637"/>
                  <a:pt x="3086434" y="266972"/>
                  <a:pt x="3091571" y="258637"/>
                </a:cubicBezTo>
                <a:lnTo>
                  <a:pt x="3123886" y="255485"/>
                </a:lnTo>
                <a:lnTo>
                  <a:pt x="3168689" y="250289"/>
                </a:lnTo>
                <a:cubicBezTo>
                  <a:pt x="3191830" y="246122"/>
                  <a:pt x="3214973" y="241941"/>
                  <a:pt x="3240670" y="241941"/>
                </a:cubicBezTo>
                <a:cubicBezTo>
                  <a:pt x="3230396" y="233608"/>
                  <a:pt x="3250956" y="233608"/>
                  <a:pt x="3240670" y="233608"/>
                </a:cubicBezTo>
                <a:cubicBezTo>
                  <a:pt x="3518320" y="183547"/>
                  <a:pt x="3801096" y="133487"/>
                  <a:pt x="4089021" y="100121"/>
                </a:cubicBezTo>
                <a:cubicBezTo>
                  <a:pt x="4094158" y="100121"/>
                  <a:pt x="4099308" y="100121"/>
                  <a:pt x="4094158" y="108455"/>
                </a:cubicBezTo>
                <a:cubicBezTo>
                  <a:pt x="4114730" y="100121"/>
                  <a:pt x="4104445" y="100121"/>
                  <a:pt x="4104445" y="100121"/>
                </a:cubicBezTo>
                <a:lnTo>
                  <a:pt x="4320792" y="75809"/>
                </a:lnTo>
                <a:cubicBezTo>
                  <a:pt x="4325334" y="78501"/>
                  <a:pt x="4331635" y="78501"/>
                  <a:pt x="4336052" y="77392"/>
                </a:cubicBezTo>
                <a:lnTo>
                  <a:pt x="4633377" y="40671"/>
                </a:lnTo>
                <a:cubicBezTo>
                  <a:pt x="4811400" y="25031"/>
                  <a:pt x="4991361" y="12515"/>
                  <a:pt x="5173875" y="0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2050" name="Picture 2" descr="Gitlab logo et symbole, sens, histoire, PNG, marque">
            <a:extLst>
              <a:ext uri="{FF2B5EF4-FFF2-40B4-BE49-F238E27FC236}">
                <a16:creationId xmlns:a16="http://schemas.microsoft.com/office/drawing/2014/main" id="{4DFFB5FE-80D4-B8DC-B291-6A7C699D7D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9" t="-1444" r="32939" b="40227"/>
          <a:stretch/>
        </p:blipFill>
        <p:spPr bwMode="auto">
          <a:xfrm>
            <a:off x="11036245" y="1523556"/>
            <a:ext cx="810095" cy="81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C3B8F1F-1905-0CC9-C67A-02CDAC3CF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005" y="3918984"/>
            <a:ext cx="8865996" cy="2939016"/>
          </a:xfrm>
          <a:custGeom>
            <a:avLst/>
            <a:gdLst>
              <a:gd name="connsiteX0" fmla="*/ 11009296 w 12146583"/>
              <a:gd name="connsiteY0" fmla="*/ 1903327 h 4532507"/>
              <a:gd name="connsiteX1" fmla="*/ 11009295 w 12146583"/>
              <a:gd name="connsiteY1" fmla="*/ 1919430 h 4532507"/>
              <a:gd name="connsiteX2" fmla="*/ 11025680 w 12146583"/>
              <a:gd name="connsiteY2" fmla="*/ 1922730 h 4532507"/>
              <a:gd name="connsiteX3" fmla="*/ 11030566 w 12146583"/>
              <a:gd name="connsiteY3" fmla="*/ 1925625 h 4532507"/>
              <a:gd name="connsiteX4" fmla="*/ 11034513 w 12146583"/>
              <a:gd name="connsiteY4" fmla="*/ 1919430 h 4532507"/>
              <a:gd name="connsiteX5" fmla="*/ 11019380 w 12146583"/>
              <a:gd name="connsiteY5" fmla="*/ 1910622 h 4532507"/>
              <a:gd name="connsiteX6" fmla="*/ 11009296 w 12146583"/>
              <a:gd name="connsiteY6" fmla="*/ 1903327 h 4532507"/>
              <a:gd name="connsiteX7" fmla="*/ 11004652 w 12146583"/>
              <a:gd name="connsiteY7" fmla="*/ 1853362 h 4532507"/>
              <a:gd name="connsiteX8" fmla="*/ 11004652 w 12146583"/>
              <a:gd name="connsiteY8" fmla="*/ 1868042 h 4532507"/>
              <a:gd name="connsiteX9" fmla="*/ 11014824 w 12146583"/>
              <a:gd name="connsiteY9" fmla="*/ 1869882 h 4532507"/>
              <a:gd name="connsiteX10" fmla="*/ 11020936 w 12146583"/>
              <a:gd name="connsiteY10" fmla="*/ 1860709 h 4532507"/>
              <a:gd name="connsiteX11" fmla="*/ 11004652 w 12146583"/>
              <a:gd name="connsiteY11" fmla="*/ 1853362 h 4532507"/>
              <a:gd name="connsiteX12" fmla="*/ 11004652 w 12146583"/>
              <a:gd name="connsiteY12" fmla="*/ 1835747 h 4532507"/>
              <a:gd name="connsiteX13" fmla="*/ 11013813 w 12146583"/>
              <a:gd name="connsiteY13" fmla="*/ 1851847 h 4532507"/>
              <a:gd name="connsiteX14" fmla="*/ 11018216 w 12146583"/>
              <a:gd name="connsiteY14" fmla="*/ 1850062 h 4532507"/>
              <a:gd name="connsiteX15" fmla="*/ 11004652 w 12146583"/>
              <a:gd name="connsiteY15" fmla="*/ 1835747 h 4532507"/>
              <a:gd name="connsiteX16" fmla="*/ 11946163 w 12146583"/>
              <a:gd name="connsiteY16" fmla="*/ 1725641 h 4532507"/>
              <a:gd name="connsiteX17" fmla="*/ 11951338 w 12146583"/>
              <a:gd name="connsiteY17" fmla="*/ 1752079 h 4532507"/>
              <a:gd name="connsiteX18" fmla="*/ 11977251 w 12146583"/>
              <a:gd name="connsiteY18" fmla="*/ 1769693 h 4532507"/>
              <a:gd name="connsiteX19" fmla="*/ 11946163 w 12146583"/>
              <a:gd name="connsiteY19" fmla="*/ 1725641 h 4532507"/>
              <a:gd name="connsiteX20" fmla="*/ 11889644 w 12146583"/>
              <a:gd name="connsiteY20" fmla="*/ 1694819 h 4532507"/>
              <a:gd name="connsiteX21" fmla="*/ 11924932 w 12146583"/>
              <a:gd name="connsiteY21" fmla="*/ 1716832 h 4532507"/>
              <a:gd name="connsiteX22" fmla="*/ 11889644 w 12146583"/>
              <a:gd name="connsiteY22" fmla="*/ 1694819 h 4532507"/>
              <a:gd name="connsiteX23" fmla="*/ 702886 w 12146583"/>
              <a:gd name="connsiteY23" fmla="*/ 1692617 h 4532507"/>
              <a:gd name="connsiteX24" fmla="*/ 686092 w 12146583"/>
              <a:gd name="connsiteY24" fmla="*/ 1703627 h 4532507"/>
              <a:gd name="connsiteX25" fmla="*/ 715952 w 12146583"/>
              <a:gd name="connsiteY25" fmla="*/ 1694819 h 4532507"/>
              <a:gd name="connsiteX26" fmla="*/ 702886 w 12146583"/>
              <a:gd name="connsiteY26" fmla="*/ 1692617 h 4532507"/>
              <a:gd name="connsiteX27" fmla="*/ 771704 w 12146583"/>
              <a:gd name="connsiteY27" fmla="*/ 1684773 h 4532507"/>
              <a:gd name="connsiteX28" fmla="*/ 726187 w 12146583"/>
              <a:gd name="connsiteY28" fmla="*/ 1686011 h 4532507"/>
              <a:gd name="connsiteX29" fmla="*/ 731401 w 12146583"/>
              <a:gd name="connsiteY29" fmla="*/ 1712436 h 4532507"/>
              <a:gd name="connsiteX30" fmla="*/ 778393 w 12146583"/>
              <a:gd name="connsiteY30" fmla="*/ 1694819 h 4532507"/>
              <a:gd name="connsiteX31" fmla="*/ 771704 w 12146583"/>
              <a:gd name="connsiteY31" fmla="*/ 1684773 h 4532507"/>
              <a:gd name="connsiteX32" fmla="*/ 11380120 w 12146583"/>
              <a:gd name="connsiteY32" fmla="*/ 1492224 h 4532507"/>
              <a:gd name="connsiteX33" fmla="*/ 11359092 w 12146583"/>
              <a:gd name="connsiteY33" fmla="*/ 1516997 h 4532507"/>
              <a:gd name="connsiteX34" fmla="*/ 11338051 w 12146583"/>
              <a:gd name="connsiteY34" fmla="*/ 1500490 h 4532507"/>
              <a:gd name="connsiteX35" fmla="*/ 11348565 w 12146583"/>
              <a:gd name="connsiteY35" fmla="*/ 1516997 h 4532507"/>
              <a:gd name="connsiteX36" fmla="*/ 11327523 w 12146583"/>
              <a:gd name="connsiteY36" fmla="*/ 1500490 h 4532507"/>
              <a:gd name="connsiteX37" fmla="*/ 11359092 w 12146583"/>
              <a:gd name="connsiteY37" fmla="*/ 1558289 h 4532507"/>
              <a:gd name="connsiteX38" fmla="*/ 11401162 w 12146583"/>
              <a:gd name="connsiteY38" fmla="*/ 1558289 h 4532507"/>
              <a:gd name="connsiteX39" fmla="*/ 11369606 w 12146583"/>
              <a:gd name="connsiteY39" fmla="*/ 1541769 h 4532507"/>
              <a:gd name="connsiteX40" fmla="*/ 11374869 w 12146583"/>
              <a:gd name="connsiteY40" fmla="*/ 1525264 h 4532507"/>
              <a:gd name="connsiteX41" fmla="*/ 11395911 w 12146583"/>
              <a:gd name="connsiteY41" fmla="*/ 1525264 h 4532507"/>
              <a:gd name="connsiteX42" fmla="*/ 11385385 w 12146583"/>
              <a:gd name="connsiteY42" fmla="*/ 1508744 h 4532507"/>
              <a:gd name="connsiteX43" fmla="*/ 11406427 w 12146583"/>
              <a:gd name="connsiteY43" fmla="*/ 1508744 h 4532507"/>
              <a:gd name="connsiteX44" fmla="*/ 11380120 w 12146583"/>
              <a:gd name="connsiteY44" fmla="*/ 1492224 h 4532507"/>
              <a:gd name="connsiteX45" fmla="*/ 10401980 w 12146583"/>
              <a:gd name="connsiteY45" fmla="*/ 1479005 h 4532507"/>
              <a:gd name="connsiteX46" fmla="*/ 10429119 w 12146583"/>
              <a:gd name="connsiteY46" fmla="*/ 1485621 h 4532507"/>
              <a:gd name="connsiteX47" fmla="*/ 10418263 w 12146583"/>
              <a:gd name="connsiteY47" fmla="*/ 1479005 h 4532507"/>
              <a:gd name="connsiteX48" fmla="*/ 10854945 w 12146583"/>
              <a:gd name="connsiteY48" fmla="*/ 1443786 h 4532507"/>
              <a:gd name="connsiteX49" fmla="*/ 10880162 w 12146583"/>
              <a:gd name="connsiteY49" fmla="*/ 1461402 h 4532507"/>
              <a:gd name="connsiteX50" fmla="*/ 10854945 w 12146583"/>
              <a:gd name="connsiteY50" fmla="*/ 1443786 h 4532507"/>
              <a:gd name="connsiteX51" fmla="*/ 11826747 w 12146583"/>
              <a:gd name="connsiteY51" fmla="*/ 1443773 h 4532507"/>
              <a:gd name="connsiteX52" fmla="*/ 11816348 w 12146583"/>
              <a:gd name="connsiteY52" fmla="*/ 1459630 h 4532507"/>
              <a:gd name="connsiteX53" fmla="*/ 11878788 w 12146583"/>
              <a:gd name="connsiteY53" fmla="*/ 1483415 h 4532507"/>
              <a:gd name="connsiteX54" fmla="*/ 11837162 w 12146583"/>
              <a:gd name="connsiteY54" fmla="*/ 1451715 h 4532507"/>
              <a:gd name="connsiteX55" fmla="*/ 11842361 w 12146583"/>
              <a:gd name="connsiteY55" fmla="*/ 1459630 h 4532507"/>
              <a:gd name="connsiteX56" fmla="*/ 11826747 w 12146583"/>
              <a:gd name="connsiteY56" fmla="*/ 1443773 h 4532507"/>
              <a:gd name="connsiteX57" fmla="*/ 10978170 w 12146583"/>
              <a:gd name="connsiteY57" fmla="*/ 1414265 h 4532507"/>
              <a:gd name="connsiteX58" fmla="*/ 10999136 w 12146583"/>
              <a:gd name="connsiteY58" fmla="*/ 1418322 h 4532507"/>
              <a:gd name="connsiteX59" fmla="*/ 10999136 w 12146583"/>
              <a:gd name="connsiteY59" fmla="*/ 1424736 h 4532507"/>
              <a:gd name="connsiteX60" fmla="*/ 10952864 w 12146583"/>
              <a:gd name="connsiteY60" fmla="*/ 1401628 h 4532507"/>
              <a:gd name="connsiteX61" fmla="*/ 10978170 w 12146583"/>
              <a:gd name="connsiteY61" fmla="*/ 1414265 h 4532507"/>
              <a:gd name="connsiteX62" fmla="*/ 10972147 w 12146583"/>
              <a:gd name="connsiteY62" fmla="*/ 1413100 h 4532507"/>
              <a:gd name="connsiteX63" fmla="*/ 10952864 w 12146583"/>
              <a:gd name="connsiteY63" fmla="*/ 1401628 h 4532507"/>
              <a:gd name="connsiteX64" fmla="*/ 10350419 w 12146583"/>
              <a:gd name="connsiteY64" fmla="*/ 1395336 h 4532507"/>
              <a:gd name="connsiteX65" fmla="*/ 10372132 w 12146583"/>
              <a:gd name="connsiteY65" fmla="*/ 1417362 h 4532507"/>
              <a:gd name="connsiteX66" fmla="*/ 10350419 w 12146583"/>
              <a:gd name="connsiteY66" fmla="*/ 1395336 h 4532507"/>
              <a:gd name="connsiteX67" fmla="*/ 10814621 w 12146583"/>
              <a:gd name="connsiteY67" fmla="*/ 1386528 h 4532507"/>
              <a:gd name="connsiteX68" fmla="*/ 10798325 w 12146583"/>
              <a:gd name="connsiteY68" fmla="*/ 1401938 h 4532507"/>
              <a:gd name="connsiteX69" fmla="*/ 10814621 w 12146583"/>
              <a:gd name="connsiteY69" fmla="*/ 1409650 h 4532507"/>
              <a:gd name="connsiteX70" fmla="*/ 10818013 w 12146583"/>
              <a:gd name="connsiteY70" fmla="*/ 1412532 h 4532507"/>
              <a:gd name="connsiteX71" fmla="*/ 10825477 w 12146583"/>
              <a:gd name="connsiteY71" fmla="*/ 1409650 h 4532507"/>
              <a:gd name="connsiteX72" fmla="*/ 10814621 w 12146583"/>
              <a:gd name="connsiteY72" fmla="*/ 1386528 h 4532507"/>
              <a:gd name="connsiteX73" fmla="*/ 10958887 w 12146583"/>
              <a:gd name="connsiteY73" fmla="*/ 1342488 h 4532507"/>
              <a:gd name="connsiteX74" fmla="*/ 10928634 w 12146583"/>
              <a:gd name="connsiteY74" fmla="*/ 1360103 h 4532507"/>
              <a:gd name="connsiteX75" fmla="*/ 10948803 w 12146583"/>
              <a:gd name="connsiteY75" fmla="*/ 1351297 h 4532507"/>
              <a:gd name="connsiteX76" fmla="*/ 10963924 w 12146583"/>
              <a:gd name="connsiteY76" fmla="*/ 1368911 h 4532507"/>
              <a:gd name="connsiteX77" fmla="*/ 10958887 w 12146583"/>
              <a:gd name="connsiteY77" fmla="*/ 1342488 h 4532507"/>
              <a:gd name="connsiteX78" fmla="*/ 10814633 w 12146583"/>
              <a:gd name="connsiteY78" fmla="*/ 1342488 h 4532507"/>
              <a:gd name="connsiteX79" fmla="*/ 10820063 w 12146583"/>
              <a:gd name="connsiteY79" fmla="*/ 1351297 h 4532507"/>
              <a:gd name="connsiteX80" fmla="*/ 10836359 w 12146583"/>
              <a:gd name="connsiteY80" fmla="*/ 1360103 h 4532507"/>
              <a:gd name="connsiteX81" fmla="*/ 10830918 w 12146583"/>
              <a:gd name="connsiteY81" fmla="*/ 1342488 h 4532507"/>
              <a:gd name="connsiteX82" fmla="*/ 10772994 w 12146583"/>
              <a:gd name="connsiteY82" fmla="*/ 1342488 h 4532507"/>
              <a:gd name="connsiteX83" fmla="*/ 10763037 w 12146583"/>
              <a:gd name="connsiteY83" fmla="*/ 1360103 h 4532507"/>
              <a:gd name="connsiteX84" fmla="*/ 10782091 w 12146583"/>
              <a:gd name="connsiteY84" fmla="*/ 1369737 h 4532507"/>
              <a:gd name="connsiteX85" fmla="*/ 10772994 w 12146583"/>
              <a:gd name="connsiteY85" fmla="*/ 1342488 h 4532507"/>
              <a:gd name="connsiteX86" fmla="*/ 10613810 w 12146583"/>
              <a:gd name="connsiteY86" fmla="*/ 1342488 h 4532507"/>
              <a:gd name="connsiteX87" fmla="*/ 10573005 w 12146583"/>
              <a:gd name="connsiteY87" fmla="*/ 1350890 h 4532507"/>
              <a:gd name="connsiteX88" fmla="*/ 10624008 w 12146583"/>
              <a:gd name="connsiteY88" fmla="*/ 1367707 h 4532507"/>
              <a:gd name="connsiteX89" fmla="*/ 10608711 w 12146583"/>
              <a:gd name="connsiteY89" fmla="*/ 1376123 h 4532507"/>
              <a:gd name="connsiteX90" fmla="*/ 10654616 w 12146583"/>
              <a:gd name="connsiteY90" fmla="*/ 1401342 h 4532507"/>
              <a:gd name="connsiteX91" fmla="*/ 10675011 w 12146583"/>
              <a:gd name="connsiteY91" fmla="*/ 1392928 h 4532507"/>
              <a:gd name="connsiteX92" fmla="*/ 10710717 w 12146583"/>
              <a:gd name="connsiteY92" fmla="*/ 1434979 h 4532507"/>
              <a:gd name="connsiteX93" fmla="*/ 10700519 w 12146583"/>
              <a:gd name="connsiteY93" fmla="*/ 1409745 h 4532507"/>
              <a:gd name="connsiteX94" fmla="*/ 10741311 w 12146583"/>
              <a:gd name="connsiteY94" fmla="*/ 1409745 h 4532507"/>
              <a:gd name="connsiteX95" fmla="*/ 10675011 w 12146583"/>
              <a:gd name="connsiteY95" fmla="*/ 1384525 h 4532507"/>
              <a:gd name="connsiteX96" fmla="*/ 10644405 w 12146583"/>
              <a:gd name="connsiteY96" fmla="*/ 1359306 h 4532507"/>
              <a:gd name="connsiteX97" fmla="*/ 10669913 w 12146583"/>
              <a:gd name="connsiteY97" fmla="*/ 1384525 h 4532507"/>
              <a:gd name="connsiteX98" fmla="*/ 10613810 w 12146583"/>
              <a:gd name="connsiteY98" fmla="*/ 1342488 h 4532507"/>
              <a:gd name="connsiteX99" fmla="*/ 11014948 w 12146583"/>
              <a:gd name="connsiteY99" fmla="*/ 1331430 h 4532507"/>
              <a:gd name="connsiteX100" fmla="*/ 11015028 w 12146583"/>
              <a:gd name="connsiteY100" fmla="*/ 1336981 h 4532507"/>
              <a:gd name="connsiteX101" fmla="*/ 11030578 w 12146583"/>
              <a:gd name="connsiteY101" fmla="*/ 1361754 h 4532507"/>
              <a:gd name="connsiteX102" fmla="*/ 11004665 w 12146583"/>
              <a:gd name="connsiteY102" fmla="*/ 1353487 h 4532507"/>
              <a:gd name="connsiteX103" fmla="*/ 11040941 w 12146583"/>
              <a:gd name="connsiteY103" fmla="*/ 1386528 h 4532507"/>
              <a:gd name="connsiteX104" fmla="*/ 11051303 w 12146583"/>
              <a:gd name="connsiteY104" fmla="*/ 1378261 h 4532507"/>
              <a:gd name="connsiteX105" fmla="*/ 11056490 w 12146583"/>
              <a:gd name="connsiteY105" fmla="*/ 1353487 h 4532507"/>
              <a:gd name="connsiteX106" fmla="*/ 11014948 w 12146583"/>
              <a:gd name="connsiteY106" fmla="*/ 1331430 h 4532507"/>
              <a:gd name="connsiteX107" fmla="*/ 10965961 w 12146583"/>
              <a:gd name="connsiteY107" fmla="*/ 1313305 h 4532507"/>
              <a:gd name="connsiteX108" fmla="*/ 10963467 w 12146583"/>
              <a:gd name="connsiteY108" fmla="*/ 1318256 h 4532507"/>
              <a:gd name="connsiteX109" fmla="*/ 10988356 w 12146583"/>
              <a:gd name="connsiteY109" fmla="*/ 1324872 h 4532507"/>
              <a:gd name="connsiteX110" fmla="*/ 10983384 w 12146583"/>
              <a:gd name="connsiteY110" fmla="*/ 1318256 h 4532507"/>
              <a:gd name="connsiteX111" fmla="*/ 10965961 w 12146583"/>
              <a:gd name="connsiteY111" fmla="*/ 1313305 h 4532507"/>
              <a:gd name="connsiteX112" fmla="*/ 10758909 w 12146583"/>
              <a:gd name="connsiteY112" fmla="*/ 1310921 h 4532507"/>
              <a:gd name="connsiteX113" fmla="*/ 10738237 w 12146583"/>
              <a:gd name="connsiteY113" fmla="*/ 1310923 h 4532507"/>
              <a:gd name="connsiteX114" fmla="*/ 10743311 w 12146583"/>
              <a:gd name="connsiteY114" fmla="*/ 1327064 h 4532507"/>
              <a:gd name="connsiteX115" fmla="*/ 10809180 w 12146583"/>
              <a:gd name="connsiteY115" fmla="*/ 1351297 h 4532507"/>
              <a:gd name="connsiteX116" fmla="*/ 10768642 w 12146583"/>
              <a:gd name="connsiteY116" fmla="*/ 1310923 h 4532507"/>
              <a:gd name="connsiteX117" fmla="*/ 10758909 w 12146583"/>
              <a:gd name="connsiteY117" fmla="*/ 1310921 h 4532507"/>
              <a:gd name="connsiteX118" fmla="*/ 10273540 w 12146583"/>
              <a:gd name="connsiteY118" fmla="*/ 1300644 h 4532507"/>
              <a:gd name="connsiteX119" fmla="*/ 10268962 w 12146583"/>
              <a:gd name="connsiteY119" fmla="*/ 1320462 h 4532507"/>
              <a:gd name="connsiteX120" fmla="*/ 10285246 w 12146583"/>
              <a:gd name="connsiteY120" fmla="*/ 1302846 h 4532507"/>
              <a:gd name="connsiteX121" fmla="*/ 10273540 w 12146583"/>
              <a:gd name="connsiteY121" fmla="*/ 1300644 h 4532507"/>
              <a:gd name="connsiteX122" fmla="*/ 10062659 w 12146583"/>
              <a:gd name="connsiteY122" fmla="*/ 1285229 h 4532507"/>
              <a:gd name="connsiteX123" fmla="*/ 10088901 w 12146583"/>
              <a:gd name="connsiteY123" fmla="*/ 1309014 h 4532507"/>
              <a:gd name="connsiteX124" fmla="*/ 10121051 w 12146583"/>
              <a:gd name="connsiteY124" fmla="*/ 1317931 h 4532507"/>
              <a:gd name="connsiteX125" fmla="*/ 10141384 w 12146583"/>
              <a:gd name="connsiteY125" fmla="*/ 1309014 h 4532507"/>
              <a:gd name="connsiteX126" fmla="*/ 10062659 w 12146583"/>
              <a:gd name="connsiteY126" fmla="*/ 1285229 h 4532507"/>
              <a:gd name="connsiteX127" fmla="*/ 8716173 w 12146583"/>
              <a:gd name="connsiteY127" fmla="*/ 1258806 h 4532507"/>
              <a:gd name="connsiteX128" fmla="*/ 8743326 w 12146583"/>
              <a:gd name="connsiteY128" fmla="*/ 1276421 h 4532507"/>
              <a:gd name="connsiteX129" fmla="*/ 8716173 w 12146583"/>
              <a:gd name="connsiteY129" fmla="*/ 1258806 h 4532507"/>
              <a:gd name="connsiteX130" fmla="*/ 8754926 w 12146583"/>
              <a:gd name="connsiteY130" fmla="*/ 1256604 h 4532507"/>
              <a:gd name="connsiteX131" fmla="*/ 8753092 w 12146583"/>
              <a:gd name="connsiteY131" fmla="*/ 1258806 h 4532507"/>
              <a:gd name="connsiteX132" fmla="*/ 8753092 w 12146583"/>
              <a:gd name="connsiteY132" fmla="*/ 1276421 h 4532507"/>
              <a:gd name="connsiteX133" fmla="*/ 8767757 w 12146583"/>
              <a:gd name="connsiteY133" fmla="*/ 1267614 h 4532507"/>
              <a:gd name="connsiteX134" fmla="*/ 8754926 w 12146583"/>
              <a:gd name="connsiteY134" fmla="*/ 1256604 h 4532507"/>
              <a:gd name="connsiteX135" fmla="*/ 9653982 w 12146583"/>
              <a:gd name="connsiteY135" fmla="*/ 1254587 h 4532507"/>
              <a:gd name="connsiteX136" fmla="*/ 9682901 w 12146583"/>
              <a:gd name="connsiteY136" fmla="*/ 1268141 h 4532507"/>
              <a:gd name="connsiteX137" fmla="*/ 9662341 w 12146583"/>
              <a:gd name="connsiteY137" fmla="*/ 1268141 h 4532507"/>
              <a:gd name="connsiteX138" fmla="*/ 9662341 w 12146583"/>
              <a:gd name="connsiteY138" fmla="*/ 1286920 h 4532507"/>
              <a:gd name="connsiteX139" fmla="*/ 9652054 w 12146583"/>
              <a:gd name="connsiteY139" fmla="*/ 1284837 h 4532507"/>
              <a:gd name="connsiteX140" fmla="*/ 9636631 w 12146583"/>
              <a:gd name="connsiteY140" fmla="*/ 1259793 h 4532507"/>
              <a:gd name="connsiteX141" fmla="*/ 9653982 w 12146583"/>
              <a:gd name="connsiteY141" fmla="*/ 1254587 h 4532507"/>
              <a:gd name="connsiteX142" fmla="*/ 10243617 w 12146583"/>
              <a:gd name="connsiteY142" fmla="*/ 1249998 h 4532507"/>
              <a:gd name="connsiteX143" fmla="*/ 10228232 w 12146583"/>
              <a:gd name="connsiteY143" fmla="*/ 1276421 h 4532507"/>
              <a:gd name="connsiteX144" fmla="*/ 10253867 w 12146583"/>
              <a:gd name="connsiteY144" fmla="*/ 1294037 h 4532507"/>
              <a:gd name="connsiteX145" fmla="*/ 10269253 w 12146583"/>
              <a:gd name="connsiteY145" fmla="*/ 1285229 h 4532507"/>
              <a:gd name="connsiteX146" fmla="*/ 10274390 w 12146583"/>
              <a:gd name="connsiteY146" fmla="*/ 1267614 h 4532507"/>
              <a:gd name="connsiteX147" fmla="*/ 10243617 w 12146583"/>
              <a:gd name="connsiteY147" fmla="*/ 1249998 h 4532507"/>
              <a:gd name="connsiteX148" fmla="*/ 2005995 w 12146583"/>
              <a:gd name="connsiteY148" fmla="*/ 1241190 h 4532507"/>
              <a:gd name="connsiteX149" fmla="*/ 1872205 w 12146583"/>
              <a:gd name="connsiteY149" fmla="*/ 1275069 h 4532507"/>
              <a:gd name="connsiteX150" fmla="*/ 1733279 w 12146583"/>
              <a:gd name="connsiteY150" fmla="*/ 1325887 h 4532507"/>
              <a:gd name="connsiteX151" fmla="*/ 1676671 w 12146583"/>
              <a:gd name="connsiteY151" fmla="*/ 1342826 h 4532507"/>
              <a:gd name="connsiteX152" fmla="*/ 1700471 w 12146583"/>
              <a:gd name="connsiteY152" fmla="*/ 1346006 h 4532507"/>
              <a:gd name="connsiteX153" fmla="*/ 1728129 w 12146583"/>
              <a:gd name="connsiteY153" fmla="*/ 1342826 h 4532507"/>
              <a:gd name="connsiteX154" fmla="*/ 1867069 w 12146583"/>
              <a:gd name="connsiteY154" fmla="*/ 1292008 h 4532507"/>
              <a:gd name="connsiteX155" fmla="*/ 2016294 w 12146583"/>
              <a:gd name="connsiteY155" fmla="*/ 1249659 h 4532507"/>
              <a:gd name="connsiteX156" fmla="*/ 2005995 w 12146583"/>
              <a:gd name="connsiteY156" fmla="*/ 1241190 h 4532507"/>
              <a:gd name="connsiteX157" fmla="*/ 8950349 w 12146583"/>
              <a:gd name="connsiteY157" fmla="*/ 1226756 h 4532507"/>
              <a:gd name="connsiteX158" fmla="*/ 8927675 w 12146583"/>
              <a:gd name="connsiteY158" fmla="*/ 1227538 h 4532507"/>
              <a:gd name="connsiteX159" fmla="*/ 8943225 w 12146583"/>
              <a:gd name="connsiteY159" fmla="*/ 1235899 h 4532507"/>
              <a:gd name="connsiteX160" fmla="*/ 8886211 w 12146583"/>
              <a:gd name="connsiteY160" fmla="*/ 1235899 h 4532507"/>
              <a:gd name="connsiteX161" fmla="*/ 8881037 w 12146583"/>
              <a:gd name="connsiteY161" fmla="*/ 1227538 h 4532507"/>
              <a:gd name="connsiteX162" fmla="*/ 8881037 w 12146583"/>
              <a:gd name="connsiteY162" fmla="*/ 1244274 h 4532507"/>
              <a:gd name="connsiteX163" fmla="*/ 8875850 w 12146583"/>
              <a:gd name="connsiteY163" fmla="*/ 1252636 h 4532507"/>
              <a:gd name="connsiteX164" fmla="*/ 8808475 w 12146583"/>
              <a:gd name="connsiteY164" fmla="*/ 1261012 h 4532507"/>
              <a:gd name="connsiteX165" fmla="*/ 8860300 w 12146583"/>
              <a:gd name="connsiteY165" fmla="*/ 1286109 h 4532507"/>
              <a:gd name="connsiteX166" fmla="*/ 8844749 w 12146583"/>
              <a:gd name="connsiteY166" fmla="*/ 1302846 h 4532507"/>
              <a:gd name="connsiteX167" fmla="*/ 8865487 w 12146583"/>
              <a:gd name="connsiteY167" fmla="*/ 1286109 h 4532507"/>
              <a:gd name="connsiteX168" fmla="*/ 8953588 w 12146583"/>
              <a:gd name="connsiteY168" fmla="*/ 1277748 h 4532507"/>
              <a:gd name="connsiteX169" fmla="*/ 8912125 w 12146583"/>
              <a:gd name="connsiteY169" fmla="*/ 1261012 h 4532507"/>
              <a:gd name="connsiteX170" fmla="*/ 8963950 w 12146583"/>
              <a:gd name="connsiteY170" fmla="*/ 1261012 h 4532507"/>
              <a:gd name="connsiteX171" fmla="*/ 8979500 w 12146583"/>
              <a:gd name="connsiteY171" fmla="*/ 1252636 h 4532507"/>
              <a:gd name="connsiteX172" fmla="*/ 8950349 w 12146583"/>
              <a:gd name="connsiteY172" fmla="*/ 1226756 h 4532507"/>
              <a:gd name="connsiteX173" fmla="*/ 10685828 w 12146583"/>
              <a:gd name="connsiteY173" fmla="*/ 1218431 h 4532507"/>
              <a:gd name="connsiteX174" fmla="*/ 10681073 w 12146583"/>
              <a:gd name="connsiteY174" fmla="*/ 1218432 h 4532507"/>
              <a:gd name="connsiteX175" fmla="*/ 10701709 w 12146583"/>
              <a:gd name="connsiteY175" fmla="*/ 1258806 h 4532507"/>
              <a:gd name="connsiteX176" fmla="*/ 10717169 w 12146583"/>
              <a:gd name="connsiteY176" fmla="*/ 1242651 h 4532507"/>
              <a:gd name="connsiteX177" fmla="*/ 10706857 w 12146583"/>
              <a:gd name="connsiteY177" fmla="*/ 1218432 h 4532507"/>
              <a:gd name="connsiteX178" fmla="*/ 10685828 w 12146583"/>
              <a:gd name="connsiteY178" fmla="*/ 1218431 h 4532507"/>
              <a:gd name="connsiteX179" fmla="*/ 8978146 w 12146583"/>
              <a:gd name="connsiteY179" fmla="*/ 1201547 h 4532507"/>
              <a:gd name="connsiteX180" fmla="*/ 8963216 w 12146583"/>
              <a:gd name="connsiteY180" fmla="*/ 1210355 h 4532507"/>
              <a:gd name="connsiteX181" fmla="*/ 8963216 w 12146583"/>
              <a:gd name="connsiteY181" fmla="*/ 1219177 h 4532507"/>
              <a:gd name="connsiteX182" fmla="*/ 8993077 w 12146583"/>
              <a:gd name="connsiteY182" fmla="*/ 1219177 h 4532507"/>
              <a:gd name="connsiteX183" fmla="*/ 8978146 w 12146583"/>
              <a:gd name="connsiteY183" fmla="*/ 1201547 h 4532507"/>
              <a:gd name="connsiteX184" fmla="*/ 8892044 w 12146583"/>
              <a:gd name="connsiteY184" fmla="*/ 1200723 h 4532507"/>
              <a:gd name="connsiteX185" fmla="*/ 8912238 w 12146583"/>
              <a:gd name="connsiteY185" fmla="*/ 1227972 h 4532507"/>
              <a:gd name="connsiteX186" fmla="*/ 8901977 w 12146583"/>
              <a:gd name="connsiteY186" fmla="*/ 1201547 h 4532507"/>
              <a:gd name="connsiteX187" fmla="*/ 8892044 w 12146583"/>
              <a:gd name="connsiteY187" fmla="*/ 1200723 h 4532507"/>
              <a:gd name="connsiteX188" fmla="*/ 9785731 w 12146583"/>
              <a:gd name="connsiteY188" fmla="*/ 1192739 h 4532507"/>
              <a:gd name="connsiteX189" fmla="*/ 9796599 w 12146583"/>
              <a:gd name="connsiteY189" fmla="*/ 1210355 h 4532507"/>
              <a:gd name="connsiteX190" fmla="*/ 9812882 w 12146583"/>
              <a:gd name="connsiteY190" fmla="*/ 1210355 h 4532507"/>
              <a:gd name="connsiteX191" fmla="*/ 9785731 w 12146583"/>
              <a:gd name="connsiteY191" fmla="*/ 1192739 h 4532507"/>
              <a:gd name="connsiteX192" fmla="*/ 9622877 w 12146583"/>
              <a:gd name="connsiteY192" fmla="*/ 1192739 h 4532507"/>
              <a:gd name="connsiteX193" fmla="*/ 9595737 w 12146583"/>
              <a:gd name="connsiteY193" fmla="*/ 1210355 h 4532507"/>
              <a:gd name="connsiteX194" fmla="*/ 9622877 w 12146583"/>
              <a:gd name="connsiteY194" fmla="*/ 1192739 h 4532507"/>
              <a:gd name="connsiteX195" fmla="*/ 10057929 w 12146583"/>
              <a:gd name="connsiteY195" fmla="*/ 1181735 h 4532507"/>
              <a:gd name="connsiteX196" fmla="*/ 10063659 w 12146583"/>
              <a:gd name="connsiteY196" fmla="*/ 1192739 h 4532507"/>
              <a:gd name="connsiteX197" fmla="*/ 10078931 w 12146583"/>
              <a:gd name="connsiteY197" fmla="*/ 1183932 h 4532507"/>
              <a:gd name="connsiteX198" fmla="*/ 10057929 w 12146583"/>
              <a:gd name="connsiteY198" fmla="*/ 1181735 h 4532507"/>
              <a:gd name="connsiteX199" fmla="*/ 9490422 w 12146583"/>
              <a:gd name="connsiteY199" fmla="*/ 1172928 h 4532507"/>
              <a:gd name="connsiteX200" fmla="*/ 9476283 w 12146583"/>
              <a:gd name="connsiteY200" fmla="*/ 1175137 h 4532507"/>
              <a:gd name="connsiteX201" fmla="*/ 9574532 w 12146583"/>
              <a:gd name="connsiteY201" fmla="*/ 1210355 h 4532507"/>
              <a:gd name="connsiteX202" fmla="*/ 9559019 w 12146583"/>
              <a:gd name="connsiteY202" fmla="*/ 1192739 h 4532507"/>
              <a:gd name="connsiteX203" fmla="*/ 9569355 w 12146583"/>
              <a:gd name="connsiteY203" fmla="*/ 1183932 h 4532507"/>
              <a:gd name="connsiteX204" fmla="*/ 9543507 w 12146583"/>
              <a:gd name="connsiteY204" fmla="*/ 1192739 h 4532507"/>
              <a:gd name="connsiteX205" fmla="*/ 9490422 w 12146583"/>
              <a:gd name="connsiteY205" fmla="*/ 1172928 h 4532507"/>
              <a:gd name="connsiteX206" fmla="*/ 10508724 w 12146583"/>
              <a:gd name="connsiteY206" fmla="*/ 1172653 h 4532507"/>
              <a:gd name="connsiteX207" fmla="*/ 10499734 w 12146583"/>
              <a:gd name="connsiteY207" fmla="*/ 1175137 h 4532507"/>
              <a:gd name="connsiteX208" fmla="*/ 10524836 w 12146583"/>
              <a:gd name="connsiteY208" fmla="*/ 1181740 h 4532507"/>
              <a:gd name="connsiteX209" fmla="*/ 10537729 w 12146583"/>
              <a:gd name="connsiteY209" fmla="*/ 1175137 h 4532507"/>
              <a:gd name="connsiteX210" fmla="*/ 10508724 w 12146583"/>
              <a:gd name="connsiteY210" fmla="*/ 1172653 h 4532507"/>
              <a:gd name="connsiteX211" fmla="*/ 11934890 w 12146583"/>
              <a:gd name="connsiteY211" fmla="*/ 1167695 h 4532507"/>
              <a:gd name="connsiteX212" fmla="*/ 11935132 w 12146583"/>
              <a:gd name="connsiteY212" fmla="*/ 1169616 h 4532507"/>
              <a:gd name="connsiteX213" fmla="*/ 11950403 w 12146583"/>
              <a:gd name="connsiteY213" fmla="*/ 1177330 h 4532507"/>
              <a:gd name="connsiteX214" fmla="*/ 11950403 w 12146583"/>
              <a:gd name="connsiteY214" fmla="*/ 1185042 h 4532507"/>
              <a:gd name="connsiteX215" fmla="*/ 11958032 w 12146583"/>
              <a:gd name="connsiteY215" fmla="*/ 1187923 h 4532507"/>
              <a:gd name="connsiteX216" fmla="*/ 11965675 w 12146583"/>
              <a:gd name="connsiteY216" fmla="*/ 1185042 h 4532507"/>
              <a:gd name="connsiteX217" fmla="*/ 11934890 w 12146583"/>
              <a:gd name="connsiteY217" fmla="*/ 1167695 h 4532507"/>
              <a:gd name="connsiteX218" fmla="*/ 10040125 w 12146583"/>
              <a:gd name="connsiteY218" fmla="*/ 1145038 h 4532507"/>
              <a:gd name="connsiteX219" fmla="*/ 10038215 w 12146583"/>
              <a:gd name="connsiteY219" fmla="*/ 1152001 h 4532507"/>
              <a:gd name="connsiteX220" fmla="*/ 10089117 w 12146583"/>
              <a:gd name="connsiteY220" fmla="*/ 1193293 h 4532507"/>
              <a:gd name="connsiteX221" fmla="*/ 10106298 w 12146583"/>
              <a:gd name="connsiteY221" fmla="*/ 1196393 h 4532507"/>
              <a:gd name="connsiteX222" fmla="*/ 10119659 w 12146583"/>
              <a:gd name="connsiteY222" fmla="*/ 1193293 h 4532507"/>
              <a:gd name="connsiteX223" fmla="*/ 10089117 w 12146583"/>
              <a:gd name="connsiteY223" fmla="*/ 1168521 h 4532507"/>
              <a:gd name="connsiteX224" fmla="*/ 10068759 w 12146583"/>
              <a:gd name="connsiteY224" fmla="*/ 1152001 h 4532507"/>
              <a:gd name="connsiteX225" fmla="*/ 10040125 w 12146583"/>
              <a:gd name="connsiteY225" fmla="*/ 1145038 h 4532507"/>
              <a:gd name="connsiteX226" fmla="*/ 10407408 w 12146583"/>
              <a:gd name="connsiteY226" fmla="*/ 1144303 h 4532507"/>
              <a:gd name="connsiteX227" fmla="*/ 10451869 w 12146583"/>
              <a:gd name="connsiteY227" fmla="*/ 1160823 h 4532507"/>
              <a:gd name="connsiteX228" fmla="*/ 10464420 w 12146583"/>
              <a:gd name="connsiteY228" fmla="*/ 1158982 h 4532507"/>
              <a:gd name="connsiteX229" fmla="*/ 10407408 w 12146583"/>
              <a:gd name="connsiteY229" fmla="*/ 1144303 h 4532507"/>
              <a:gd name="connsiteX230" fmla="*/ 9472412 w 12146583"/>
              <a:gd name="connsiteY230" fmla="*/ 1144303 h 4532507"/>
              <a:gd name="connsiteX231" fmla="*/ 9446398 w 12146583"/>
              <a:gd name="connsiteY231" fmla="*/ 1152001 h 4532507"/>
              <a:gd name="connsiteX232" fmla="*/ 9462010 w 12146583"/>
              <a:gd name="connsiteY232" fmla="*/ 1159713 h 4532507"/>
              <a:gd name="connsiteX233" fmla="*/ 9508838 w 12146583"/>
              <a:gd name="connsiteY233" fmla="*/ 1167425 h 4532507"/>
              <a:gd name="connsiteX234" fmla="*/ 9472412 w 12146583"/>
              <a:gd name="connsiteY234" fmla="*/ 1144303 h 4532507"/>
              <a:gd name="connsiteX235" fmla="*/ 11904055 w 12146583"/>
              <a:gd name="connsiteY235" fmla="*/ 1142990 h 4532507"/>
              <a:gd name="connsiteX236" fmla="*/ 12083357 w 12146583"/>
              <a:gd name="connsiteY236" fmla="*/ 1223304 h 4532507"/>
              <a:gd name="connsiteX237" fmla="*/ 12146583 w 12146583"/>
              <a:gd name="connsiteY237" fmla="*/ 1254489 h 4532507"/>
              <a:gd name="connsiteX238" fmla="*/ 12146583 w 12146583"/>
              <a:gd name="connsiteY238" fmla="*/ 1329757 h 4532507"/>
              <a:gd name="connsiteX239" fmla="*/ 12130273 w 12146583"/>
              <a:gd name="connsiteY239" fmla="*/ 1316119 h 4532507"/>
              <a:gd name="connsiteX240" fmla="*/ 12032582 w 12146583"/>
              <a:gd name="connsiteY240" fmla="*/ 1259793 h 4532507"/>
              <a:gd name="connsiteX241" fmla="*/ 12027445 w 12146583"/>
              <a:gd name="connsiteY241" fmla="*/ 1243111 h 4532507"/>
              <a:gd name="connsiteX242" fmla="*/ 11986337 w 12146583"/>
              <a:gd name="connsiteY242" fmla="*/ 1214523 h 4532507"/>
              <a:gd name="connsiteX243" fmla="*/ 12006378 w 12146583"/>
              <a:gd name="connsiteY243" fmla="*/ 1219177 h 4532507"/>
              <a:gd name="connsiteX244" fmla="*/ 11989360 w 12146583"/>
              <a:gd name="connsiteY244" fmla="*/ 1208163 h 4532507"/>
              <a:gd name="connsiteX245" fmla="*/ 11955464 w 12146583"/>
              <a:gd name="connsiteY245" fmla="*/ 1193051 h 4532507"/>
              <a:gd name="connsiteX246" fmla="*/ 11934904 w 12146583"/>
              <a:gd name="connsiteY246" fmla="*/ 1184716 h 4532507"/>
              <a:gd name="connsiteX247" fmla="*/ 11960601 w 12146583"/>
              <a:gd name="connsiteY247" fmla="*/ 1218080 h 4532507"/>
              <a:gd name="connsiteX248" fmla="*/ 11842349 w 12146583"/>
              <a:gd name="connsiteY248" fmla="*/ 1176368 h 4532507"/>
              <a:gd name="connsiteX249" fmla="*/ 11904055 w 12146583"/>
              <a:gd name="connsiteY249" fmla="*/ 1142990 h 4532507"/>
              <a:gd name="connsiteX250" fmla="*/ 9929617 w 12146583"/>
              <a:gd name="connsiteY250" fmla="*/ 1135494 h 4532507"/>
              <a:gd name="connsiteX251" fmla="*/ 9935045 w 12146583"/>
              <a:gd name="connsiteY251" fmla="*/ 1161919 h 4532507"/>
              <a:gd name="connsiteX252" fmla="*/ 9929617 w 12146583"/>
              <a:gd name="connsiteY252" fmla="*/ 1135494 h 4532507"/>
              <a:gd name="connsiteX253" fmla="*/ 9375846 w 12146583"/>
              <a:gd name="connsiteY253" fmla="*/ 1126686 h 4532507"/>
              <a:gd name="connsiteX254" fmla="*/ 9375846 w 12146583"/>
              <a:gd name="connsiteY254" fmla="*/ 1144303 h 4532507"/>
              <a:gd name="connsiteX255" fmla="*/ 9405707 w 12146583"/>
              <a:gd name="connsiteY255" fmla="*/ 1135494 h 4532507"/>
              <a:gd name="connsiteX256" fmla="*/ 9425982 w 12146583"/>
              <a:gd name="connsiteY256" fmla="*/ 1124209 h 4532507"/>
              <a:gd name="connsiteX257" fmla="*/ 9411108 w 12146583"/>
              <a:gd name="connsiteY257" fmla="*/ 1126686 h 4532507"/>
              <a:gd name="connsiteX258" fmla="*/ 9473550 w 12146583"/>
              <a:gd name="connsiteY258" fmla="*/ 1144303 h 4532507"/>
              <a:gd name="connsiteX259" fmla="*/ 9473550 w 12146583"/>
              <a:gd name="connsiteY259" fmla="*/ 1126686 h 4532507"/>
              <a:gd name="connsiteX260" fmla="*/ 9425982 w 12146583"/>
              <a:gd name="connsiteY260" fmla="*/ 1124209 h 4532507"/>
              <a:gd name="connsiteX261" fmla="*/ 2390310 w 12146583"/>
              <a:gd name="connsiteY261" fmla="*/ 1085879 h 4532507"/>
              <a:gd name="connsiteX262" fmla="*/ 2375985 w 12146583"/>
              <a:gd name="connsiteY262" fmla="*/ 1091455 h 4532507"/>
              <a:gd name="connsiteX263" fmla="*/ 2396356 w 12146583"/>
              <a:gd name="connsiteY263" fmla="*/ 1091455 h 4532507"/>
              <a:gd name="connsiteX264" fmla="*/ 2390310 w 12146583"/>
              <a:gd name="connsiteY264" fmla="*/ 1085879 h 4532507"/>
              <a:gd name="connsiteX265" fmla="*/ 9815628 w 12146583"/>
              <a:gd name="connsiteY265" fmla="*/ 1082647 h 4532507"/>
              <a:gd name="connsiteX266" fmla="*/ 9842768 w 12146583"/>
              <a:gd name="connsiteY266" fmla="*/ 1100263 h 4532507"/>
              <a:gd name="connsiteX267" fmla="*/ 9815628 w 12146583"/>
              <a:gd name="connsiteY267" fmla="*/ 1082647 h 4532507"/>
              <a:gd name="connsiteX268" fmla="*/ 6403249 w 12146583"/>
              <a:gd name="connsiteY268" fmla="*/ 1078237 h 4532507"/>
              <a:gd name="connsiteX269" fmla="*/ 6413206 w 12146583"/>
              <a:gd name="connsiteY269" fmla="*/ 1091455 h 4532507"/>
              <a:gd name="connsiteX270" fmla="*/ 6433109 w 12146583"/>
              <a:gd name="connsiteY270" fmla="*/ 1078237 h 4532507"/>
              <a:gd name="connsiteX271" fmla="*/ 6403249 w 12146583"/>
              <a:gd name="connsiteY271" fmla="*/ 1078237 h 4532507"/>
              <a:gd name="connsiteX272" fmla="*/ 9816365 w 12146583"/>
              <a:gd name="connsiteY272" fmla="*/ 1045757 h 4532507"/>
              <a:gd name="connsiteX273" fmla="*/ 9807455 w 12146583"/>
              <a:gd name="connsiteY273" fmla="*/ 1051812 h 4532507"/>
              <a:gd name="connsiteX274" fmla="*/ 9823005 w 12146583"/>
              <a:gd name="connsiteY274" fmla="*/ 1060620 h 4532507"/>
              <a:gd name="connsiteX275" fmla="*/ 9843730 w 12146583"/>
              <a:gd name="connsiteY275" fmla="*/ 1069429 h 4532507"/>
              <a:gd name="connsiteX276" fmla="*/ 9864467 w 12146583"/>
              <a:gd name="connsiteY276" fmla="*/ 1060620 h 4532507"/>
              <a:gd name="connsiteX277" fmla="*/ 9816365 w 12146583"/>
              <a:gd name="connsiteY277" fmla="*/ 1045757 h 4532507"/>
              <a:gd name="connsiteX278" fmla="*/ 3096745 w 12146583"/>
              <a:gd name="connsiteY278" fmla="*/ 994555 h 4532507"/>
              <a:gd name="connsiteX279" fmla="*/ 2974583 w 12146583"/>
              <a:gd name="connsiteY279" fmla="*/ 1016581 h 4532507"/>
              <a:gd name="connsiteX280" fmla="*/ 3096745 w 12146583"/>
              <a:gd name="connsiteY280" fmla="*/ 994555 h 4532507"/>
              <a:gd name="connsiteX281" fmla="*/ 3251474 w 12146583"/>
              <a:gd name="connsiteY281" fmla="*/ 950513 h 4532507"/>
              <a:gd name="connsiteX282" fmla="*/ 3232645 w 12146583"/>
              <a:gd name="connsiteY282" fmla="*/ 957424 h 4532507"/>
              <a:gd name="connsiteX283" fmla="*/ 3213303 w 12146583"/>
              <a:gd name="connsiteY283" fmla="*/ 962908 h 4532507"/>
              <a:gd name="connsiteX284" fmla="*/ 3221464 w 12146583"/>
              <a:gd name="connsiteY284" fmla="*/ 961527 h 4532507"/>
              <a:gd name="connsiteX285" fmla="*/ 3232645 w 12146583"/>
              <a:gd name="connsiteY285" fmla="*/ 957424 h 4532507"/>
              <a:gd name="connsiteX286" fmla="*/ 3232723 w 12146583"/>
              <a:gd name="connsiteY286" fmla="*/ 957402 h 4532507"/>
              <a:gd name="connsiteX287" fmla="*/ 3886022 w 12146583"/>
              <a:gd name="connsiteY287" fmla="*/ 944321 h 4532507"/>
              <a:gd name="connsiteX288" fmla="*/ 3858211 w 12146583"/>
              <a:gd name="connsiteY288" fmla="*/ 950513 h 4532507"/>
              <a:gd name="connsiteX289" fmla="*/ 3831727 w 12146583"/>
              <a:gd name="connsiteY289" fmla="*/ 957225 h 4532507"/>
              <a:gd name="connsiteX290" fmla="*/ 3816595 w 12146583"/>
              <a:gd name="connsiteY290" fmla="*/ 951623 h 4532507"/>
              <a:gd name="connsiteX291" fmla="*/ 3795782 w 12146583"/>
              <a:gd name="connsiteY291" fmla="*/ 950513 h 4532507"/>
              <a:gd name="connsiteX292" fmla="*/ 3764554 w 12146583"/>
              <a:gd name="connsiteY292" fmla="*/ 959322 h 4532507"/>
              <a:gd name="connsiteX293" fmla="*/ 3791392 w 12146583"/>
              <a:gd name="connsiteY293" fmla="*/ 961664 h 4532507"/>
              <a:gd name="connsiteX294" fmla="*/ 3823098 w 12146583"/>
              <a:gd name="connsiteY294" fmla="*/ 958225 h 4532507"/>
              <a:gd name="connsiteX295" fmla="*/ 3837409 w 12146583"/>
              <a:gd name="connsiteY295" fmla="*/ 959322 h 4532507"/>
              <a:gd name="connsiteX296" fmla="*/ 3889437 w 12146583"/>
              <a:gd name="connsiteY296" fmla="*/ 950513 h 4532507"/>
              <a:gd name="connsiteX297" fmla="*/ 3886022 w 12146583"/>
              <a:gd name="connsiteY297" fmla="*/ 944321 h 4532507"/>
              <a:gd name="connsiteX298" fmla="*/ 3910061 w 12146583"/>
              <a:gd name="connsiteY298" fmla="*/ 932899 h 4532507"/>
              <a:gd name="connsiteX299" fmla="*/ 3900293 w 12146583"/>
              <a:gd name="connsiteY299" fmla="*/ 950513 h 4532507"/>
              <a:gd name="connsiteX300" fmla="*/ 3914729 w 12146583"/>
              <a:gd name="connsiteY300" fmla="*/ 953003 h 4532507"/>
              <a:gd name="connsiteX301" fmla="*/ 3924725 w 12146583"/>
              <a:gd name="connsiteY301" fmla="*/ 950513 h 4532507"/>
              <a:gd name="connsiteX302" fmla="*/ 3910061 w 12146583"/>
              <a:gd name="connsiteY302" fmla="*/ 932899 h 4532507"/>
              <a:gd name="connsiteX303" fmla="*/ 4062930 w 12146583"/>
              <a:gd name="connsiteY303" fmla="*/ 924090 h 4532507"/>
              <a:gd name="connsiteX304" fmla="*/ 4068106 w 12146583"/>
              <a:gd name="connsiteY304" fmla="*/ 932899 h 4532507"/>
              <a:gd name="connsiteX305" fmla="*/ 4062930 w 12146583"/>
              <a:gd name="connsiteY305" fmla="*/ 924090 h 4532507"/>
              <a:gd name="connsiteX306" fmla="*/ 7682360 w 12146583"/>
              <a:gd name="connsiteY306" fmla="*/ 919694 h 4532507"/>
              <a:gd name="connsiteX307" fmla="*/ 7656599 w 12146583"/>
              <a:gd name="connsiteY307" fmla="*/ 927391 h 4532507"/>
              <a:gd name="connsiteX308" fmla="*/ 7713269 w 12146583"/>
              <a:gd name="connsiteY308" fmla="*/ 935104 h 4532507"/>
              <a:gd name="connsiteX309" fmla="*/ 7718419 w 12146583"/>
              <a:gd name="connsiteY309" fmla="*/ 942816 h 4532507"/>
              <a:gd name="connsiteX310" fmla="*/ 7842037 w 12146583"/>
              <a:gd name="connsiteY310" fmla="*/ 950513 h 4532507"/>
              <a:gd name="connsiteX311" fmla="*/ 7723570 w 12146583"/>
              <a:gd name="connsiteY311" fmla="*/ 927391 h 4532507"/>
              <a:gd name="connsiteX312" fmla="*/ 7682360 w 12146583"/>
              <a:gd name="connsiteY312" fmla="*/ 919694 h 4532507"/>
              <a:gd name="connsiteX313" fmla="*/ 2814414 w 12146583"/>
              <a:gd name="connsiteY313" fmla="*/ 893269 h 4532507"/>
              <a:gd name="connsiteX314" fmla="*/ 2768270 w 12146583"/>
              <a:gd name="connsiteY314" fmla="*/ 910886 h 4532507"/>
              <a:gd name="connsiteX315" fmla="*/ 2814414 w 12146583"/>
              <a:gd name="connsiteY315" fmla="*/ 893269 h 4532507"/>
              <a:gd name="connsiteX316" fmla="*/ 2838272 w 12146583"/>
              <a:gd name="connsiteY316" fmla="*/ 888865 h 4532507"/>
              <a:gd name="connsiteX317" fmla="*/ 2819576 w 12146583"/>
              <a:gd name="connsiteY317" fmla="*/ 902077 h 4532507"/>
              <a:gd name="connsiteX318" fmla="*/ 2845362 w 12146583"/>
              <a:gd name="connsiteY318" fmla="*/ 902077 h 4532507"/>
              <a:gd name="connsiteX319" fmla="*/ 2838272 w 12146583"/>
              <a:gd name="connsiteY319" fmla="*/ 888865 h 4532507"/>
              <a:gd name="connsiteX320" fmla="*/ 1267040 w 12146583"/>
              <a:gd name="connsiteY320" fmla="*/ 858025 h 4532507"/>
              <a:gd name="connsiteX321" fmla="*/ 1226312 w 12146583"/>
              <a:gd name="connsiteY321" fmla="*/ 875653 h 4532507"/>
              <a:gd name="connsiteX322" fmla="*/ 1267040 w 12146583"/>
              <a:gd name="connsiteY322" fmla="*/ 858025 h 4532507"/>
              <a:gd name="connsiteX323" fmla="*/ 7252979 w 12146583"/>
              <a:gd name="connsiteY323" fmla="*/ 856931 h 4532507"/>
              <a:gd name="connsiteX324" fmla="*/ 7242096 w 12146583"/>
              <a:gd name="connsiteY324" fmla="*/ 858025 h 4532507"/>
              <a:gd name="connsiteX325" fmla="*/ 7302235 w 12146583"/>
              <a:gd name="connsiteY325" fmla="*/ 875653 h 4532507"/>
              <a:gd name="connsiteX326" fmla="*/ 7307245 w 12146583"/>
              <a:gd name="connsiteY326" fmla="*/ 866846 h 4532507"/>
              <a:gd name="connsiteX327" fmla="*/ 7252979 w 12146583"/>
              <a:gd name="connsiteY327" fmla="*/ 856931 h 4532507"/>
              <a:gd name="connsiteX328" fmla="*/ 5010604 w 12146583"/>
              <a:gd name="connsiteY328" fmla="*/ 849230 h 4532507"/>
              <a:gd name="connsiteX329" fmla="*/ 4972609 w 12146583"/>
              <a:gd name="connsiteY329" fmla="*/ 858025 h 4532507"/>
              <a:gd name="connsiteX330" fmla="*/ 5010604 w 12146583"/>
              <a:gd name="connsiteY330" fmla="*/ 849230 h 4532507"/>
              <a:gd name="connsiteX331" fmla="*/ 3028876 w 12146583"/>
              <a:gd name="connsiteY331" fmla="*/ 849230 h 4532507"/>
              <a:gd name="connsiteX332" fmla="*/ 2932590 w 12146583"/>
              <a:gd name="connsiteY332" fmla="*/ 866846 h 4532507"/>
              <a:gd name="connsiteX333" fmla="*/ 2876855 w 12146583"/>
              <a:gd name="connsiteY333" fmla="*/ 884461 h 4532507"/>
              <a:gd name="connsiteX334" fmla="*/ 2886990 w 12146583"/>
              <a:gd name="connsiteY334" fmla="*/ 893269 h 4532507"/>
              <a:gd name="connsiteX335" fmla="*/ 2912321 w 12146583"/>
              <a:gd name="connsiteY335" fmla="*/ 875653 h 4532507"/>
              <a:gd name="connsiteX336" fmla="*/ 2912321 w 12146583"/>
              <a:gd name="connsiteY336" fmla="*/ 884461 h 4532507"/>
              <a:gd name="connsiteX337" fmla="*/ 3028876 w 12146583"/>
              <a:gd name="connsiteY337" fmla="*/ 849230 h 4532507"/>
              <a:gd name="connsiteX338" fmla="*/ 4120926 w 12146583"/>
              <a:gd name="connsiteY338" fmla="*/ 844087 h 4532507"/>
              <a:gd name="connsiteX339" fmla="*/ 4037638 w 12146583"/>
              <a:gd name="connsiteY339" fmla="*/ 852166 h 4532507"/>
              <a:gd name="connsiteX340" fmla="*/ 3935126 w 12146583"/>
              <a:gd name="connsiteY340" fmla="*/ 860229 h 4532507"/>
              <a:gd name="connsiteX341" fmla="*/ 3878746 w 12146583"/>
              <a:gd name="connsiteY341" fmla="*/ 860229 h 4532507"/>
              <a:gd name="connsiteX342" fmla="*/ 3653237 w 12146583"/>
              <a:gd name="connsiteY342" fmla="*/ 884461 h 4532507"/>
              <a:gd name="connsiteX343" fmla="*/ 3607105 w 12146583"/>
              <a:gd name="connsiteY343" fmla="*/ 900602 h 4532507"/>
              <a:gd name="connsiteX344" fmla="*/ 3658360 w 12146583"/>
              <a:gd name="connsiteY344" fmla="*/ 900602 h 4532507"/>
              <a:gd name="connsiteX345" fmla="*/ 3678858 w 12146583"/>
              <a:gd name="connsiteY345" fmla="*/ 900602 h 4532507"/>
              <a:gd name="connsiteX346" fmla="*/ 3658360 w 12146583"/>
              <a:gd name="connsiteY346" fmla="*/ 916757 h 4532507"/>
              <a:gd name="connsiteX347" fmla="*/ 3894131 w 12146583"/>
              <a:gd name="connsiteY347" fmla="*/ 900602 h 4532507"/>
              <a:gd name="connsiteX348" fmla="*/ 3971009 w 12146583"/>
              <a:gd name="connsiteY348" fmla="*/ 892525 h 4532507"/>
              <a:gd name="connsiteX349" fmla="*/ 4022265 w 12146583"/>
              <a:gd name="connsiteY349" fmla="*/ 884461 h 4532507"/>
              <a:gd name="connsiteX350" fmla="*/ 4155523 w 12146583"/>
              <a:gd name="connsiteY350" fmla="*/ 884461 h 4532507"/>
              <a:gd name="connsiteX351" fmla="*/ 4176020 w 12146583"/>
              <a:gd name="connsiteY351" fmla="*/ 876384 h 4532507"/>
              <a:gd name="connsiteX352" fmla="*/ 4181145 w 12146583"/>
              <a:gd name="connsiteY352" fmla="*/ 876384 h 4532507"/>
              <a:gd name="connsiteX353" fmla="*/ 4196518 w 12146583"/>
              <a:gd name="connsiteY353" fmla="*/ 868306 h 4532507"/>
              <a:gd name="connsiteX354" fmla="*/ 4201641 w 12146583"/>
              <a:gd name="connsiteY354" fmla="*/ 884461 h 4532507"/>
              <a:gd name="connsiteX355" fmla="*/ 4217027 w 12146583"/>
              <a:gd name="connsiteY355" fmla="*/ 876384 h 4532507"/>
              <a:gd name="connsiteX356" fmla="*/ 4232401 w 12146583"/>
              <a:gd name="connsiteY356" fmla="*/ 860229 h 4532507"/>
              <a:gd name="connsiteX357" fmla="*/ 4222152 w 12146583"/>
              <a:gd name="connsiteY357" fmla="*/ 868306 h 4532507"/>
              <a:gd name="connsiteX358" fmla="*/ 4181145 w 12146583"/>
              <a:gd name="connsiteY358" fmla="*/ 860229 h 4532507"/>
              <a:gd name="connsiteX359" fmla="*/ 4120926 w 12146583"/>
              <a:gd name="connsiteY359" fmla="*/ 844087 h 4532507"/>
              <a:gd name="connsiteX360" fmla="*/ 6031639 w 12146583"/>
              <a:gd name="connsiteY360" fmla="*/ 827203 h 4532507"/>
              <a:gd name="connsiteX361" fmla="*/ 5898317 w 12146583"/>
              <a:gd name="connsiteY361" fmla="*/ 836012 h 4532507"/>
              <a:gd name="connsiteX362" fmla="*/ 6011129 w 12146583"/>
              <a:gd name="connsiteY362" fmla="*/ 844818 h 4532507"/>
              <a:gd name="connsiteX363" fmla="*/ 6031639 w 12146583"/>
              <a:gd name="connsiteY363" fmla="*/ 827203 h 4532507"/>
              <a:gd name="connsiteX364" fmla="*/ 5534254 w 12146583"/>
              <a:gd name="connsiteY364" fmla="*/ 826102 h 4532507"/>
              <a:gd name="connsiteX365" fmla="*/ 5512827 w 12146583"/>
              <a:gd name="connsiteY365" fmla="*/ 836012 h 4532507"/>
              <a:gd name="connsiteX366" fmla="*/ 5548116 w 12146583"/>
              <a:gd name="connsiteY366" fmla="*/ 836012 h 4532507"/>
              <a:gd name="connsiteX367" fmla="*/ 5534254 w 12146583"/>
              <a:gd name="connsiteY367" fmla="*/ 826102 h 4532507"/>
              <a:gd name="connsiteX368" fmla="*/ 5944462 w 12146583"/>
              <a:gd name="connsiteY368" fmla="*/ 818395 h 4532507"/>
              <a:gd name="connsiteX369" fmla="*/ 5898317 w 12146583"/>
              <a:gd name="connsiteY369" fmla="*/ 827203 h 4532507"/>
              <a:gd name="connsiteX370" fmla="*/ 5944462 w 12146583"/>
              <a:gd name="connsiteY370" fmla="*/ 818395 h 4532507"/>
              <a:gd name="connsiteX371" fmla="*/ 7776116 w 12146583"/>
              <a:gd name="connsiteY371" fmla="*/ 800779 h 4532507"/>
              <a:gd name="connsiteX372" fmla="*/ 7781151 w 12146583"/>
              <a:gd name="connsiteY372" fmla="*/ 818395 h 4532507"/>
              <a:gd name="connsiteX373" fmla="*/ 7781151 w 12146583"/>
              <a:gd name="connsiteY373" fmla="*/ 809587 h 4532507"/>
              <a:gd name="connsiteX374" fmla="*/ 7801319 w 12146583"/>
              <a:gd name="connsiteY374" fmla="*/ 809587 h 4532507"/>
              <a:gd name="connsiteX375" fmla="*/ 7776116 w 12146583"/>
              <a:gd name="connsiteY375" fmla="*/ 800779 h 4532507"/>
              <a:gd name="connsiteX376" fmla="*/ 6115032 w 12146583"/>
              <a:gd name="connsiteY376" fmla="*/ 791970 h 4532507"/>
              <a:gd name="connsiteX377" fmla="*/ 6139920 w 12146583"/>
              <a:gd name="connsiteY377" fmla="*/ 800779 h 4532507"/>
              <a:gd name="connsiteX378" fmla="*/ 6115032 w 12146583"/>
              <a:gd name="connsiteY378" fmla="*/ 791970 h 4532507"/>
              <a:gd name="connsiteX379" fmla="*/ 6053048 w 12146583"/>
              <a:gd name="connsiteY379" fmla="*/ 765547 h 4532507"/>
              <a:gd name="connsiteX380" fmla="*/ 6074771 w 12146583"/>
              <a:gd name="connsiteY380" fmla="*/ 774356 h 4532507"/>
              <a:gd name="connsiteX381" fmla="*/ 6053048 w 12146583"/>
              <a:gd name="connsiteY381" fmla="*/ 765547 h 4532507"/>
              <a:gd name="connsiteX382" fmla="*/ 7489507 w 12146583"/>
              <a:gd name="connsiteY382" fmla="*/ 744441 h 4532507"/>
              <a:gd name="connsiteX383" fmla="*/ 7483092 w 12146583"/>
              <a:gd name="connsiteY383" fmla="*/ 750868 h 4532507"/>
              <a:gd name="connsiteX384" fmla="*/ 7495909 w 12146583"/>
              <a:gd name="connsiteY384" fmla="*/ 753613 h 4532507"/>
              <a:gd name="connsiteX385" fmla="*/ 7503285 w 12146583"/>
              <a:gd name="connsiteY385" fmla="*/ 756022 h 4532507"/>
              <a:gd name="connsiteX386" fmla="*/ 7508726 w 12146583"/>
              <a:gd name="connsiteY386" fmla="*/ 750868 h 4532507"/>
              <a:gd name="connsiteX387" fmla="*/ 7426688 w 12146583"/>
              <a:gd name="connsiteY387" fmla="*/ 734713 h 4532507"/>
              <a:gd name="connsiteX388" fmla="*/ 7446222 w 12146583"/>
              <a:gd name="connsiteY388" fmla="*/ 745727 h 4532507"/>
              <a:gd name="connsiteX389" fmla="*/ 7452916 w 12146583"/>
              <a:gd name="connsiteY389" fmla="*/ 749582 h 4532507"/>
              <a:gd name="connsiteX390" fmla="*/ 7461988 w 12146583"/>
              <a:gd name="connsiteY390" fmla="*/ 743521 h 4532507"/>
              <a:gd name="connsiteX391" fmla="*/ 7441820 w 12146583"/>
              <a:gd name="connsiteY391" fmla="*/ 734713 h 4532507"/>
              <a:gd name="connsiteX392" fmla="*/ 4049063 w 12146583"/>
              <a:gd name="connsiteY392" fmla="*/ 717096 h 4532507"/>
              <a:gd name="connsiteX393" fmla="*/ 4058831 w 12146583"/>
              <a:gd name="connsiteY393" fmla="*/ 734713 h 4532507"/>
              <a:gd name="connsiteX394" fmla="*/ 4049063 w 12146583"/>
              <a:gd name="connsiteY394" fmla="*/ 717096 h 4532507"/>
              <a:gd name="connsiteX395" fmla="*/ 3161667 w 12146583"/>
              <a:gd name="connsiteY395" fmla="*/ 668092 h 4532507"/>
              <a:gd name="connsiteX396" fmla="*/ 3161665 w 12146583"/>
              <a:gd name="connsiteY396" fmla="*/ 668093 h 4532507"/>
              <a:gd name="connsiteX397" fmla="*/ 3161665 w 12146583"/>
              <a:gd name="connsiteY397" fmla="*/ 668093 h 4532507"/>
              <a:gd name="connsiteX398" fmla="*/ 3178179 w 12146583"/>
              <a:gd name="connsiteY398" fmla="*/ 659852 h 4532507"/>
              <a:gd name="connsiteX399" fmla="*/ 3156756 w 12146583"/>
              <a:gd name="connsiteY399" fmla="*/ 660948 h 4532507"/>
              <a:gd name="connsiteX400" fmla="*/ 3142889 w 12146583"/>
              <a:gd name="connsiteY400" fmla="*/ 668660 h 4532507"/>
              <a:gd name="connsiteX401" fmla="*/ 3161665 w 12146583"/>
              <a:gd name="connsiteY401" fmla="*/ 668093 h 4532507"/>
              <a:gd name="connsiteX402" fmla="*/ 3161642 w 12146583"/>
              <a:gd name="connsiteY402" fmla="*/ 668104 h 4532507"/>
              <a:gd name="connsiteX403" fmla="*/ 3159958 w 12146583"/>
              <a:gd name="connsiteY403" fmla="*/ 668944 h 4532507"/>
              <a:gd name="connsiteX404" fmla="*/ 3142889 w 12146583"/>
              <a:gd name="connsiteY404" fmla="*/ 677469 h 4532507"/>
              <a:gd name="connsiteX405" fmla="*/ 3161642 w 12146583"/>
              <a:gd name="connsiteY405" fmla="*/ 668104 h 4532507"/>
              <a:gd name="connsiteX406" fmla="*/ 3161665 w 12146583"/>
              <a:gd name="connsiteY406" fmla="*/ 668093 h 4532507"/>
              <a:gd name="connsiteX407" fmla="*/ 4545758 w 12146583"/>
              <a:gd name="connsiteY407" fmla="*/ 659108 h 4532507"/>
              <a:gd name="connsiteX408" fmla="*/ 4442943 w 12146583"/>
              <a:gd name="connsiteY408" fmla="*/ 667185 h 4532507"/>
              <a:gd name="connsiteX409" fmla="*/ 4448091 w 12146583"/>
              <a:gd name="connsiteY409" fmla="*/ 683340 h 4532507"/>
              <a:gd name="connsiteX410" fmla="*/ 4463502 w 12146583"/>
              <a:gd name="connsiteY410" fmla="*/ 675263 h 4532507"/>
              <a:gd name="connsiteX411" fmla="*/ 4484077 w 12146583"/>
              <a:gd name="connsiteY411" fmla="*/ 699482 h 4532507"/>
              <a:gd name="connsiteX412" fmla="*/ 4530334 w 12146583"/>
              <a:gd name="connsiteY412" fmla="*/ 683340 h 4532507"/>
              <a:gd name="connsiteX413" fmla="*/ 4545758 w 12146583"/>
              <a:gd name="connsiteY413" fmla="*/ 691404 h 4532507"/>
              <a:gd name="connsiteX414" fmla="*/ 4674271 w 12146583"/>
              <a:gd name="connsiteY414" fmla="*/ 675263 h 4532507"/>
              <a:gd name="connsiteX415" fmla="*/ 4679409 w 12146583"/>
              <a:gd name="connsiteY415" fmla="*/ 667185 h 4532507"/>
              <a:gd name="connsiteX416" fmla="*/ 4571468 w 12146583"/>
              <a:gd name="connsiteY416" fmla="*/ 667185 h 4532507"/>
              <a:gd name="connsiteX417" fmla="*/ 4545758 w 12146583"/>
              <a:gd name="connsiteY417" fmla="*/ 659108 h 4532507"/>
              <a:gd name="connsiteX418" fmla="*/ 5072010 w 12146583"/>
              <a:gd name="connsiteY418" fmla="*/ 652415 h 4532507"/>
              <a:gd name="connsiteX419" fmla="*/ 5018754 w 12146583"/>
              <a:gd name="connsiteY419" fmla="*/ 659852 h 4532507"/>
              <a:gd name="connsiteX420" fmla="*/ 5000002 w 12146583"/>
              <a:gd name="connsiteY420" fmla="*/ 665345 h 4532507"/>
              <a:gd name="connsiteX421" fmla="*/ 4983465 w 12146583"/>
              <a:gd name="connsiteY421" fmla="*/ 677469 h 4532507"/>
              <a:gd name="connsiteX422" fmla="*/ 5022802 w 12146583"/>
              <a:gd name="connsiteY422" fmla="*/ 660433 h 4532507"/>
              <a:gd name="connsiteX423" fmla="*/ 5086192 w 12146583"/>
              <a:gd name="connsiteY423" fmla="*/ 669757 h 4532507"/>
              <a:gd name="connsiteX424" fmla="*/ 5169206 w 12146583"/>
              <a:gd name="connsiteY424" fmla="*/ 659852 h 4532507"/>
              <a:gd name="connsiteX425" fmla="*/ 5169206 w 12146583"/>
              <a:gd name="connsiteY425" fmla="*/ 677469 h 4532507"/>
              <a:gd name="connsiteX426" fmla="*/ 5252220 w 12146583"/>
              <a:gd name="connsiteY426" fmla="*/ 659852 h 4532507"/>
              <a:gd name="connsiteX427" fmla="*/ 5072010 w 12146583"/>
              <a:gd name="connsiteY427" fmla="*/ 652415 h 4532507"/>
              <a:gd name="connsiteX428" fmla="*/ 6790899 w 12146583"/>
              <a:gd name="connsiteY428" fmla="*/ 613597 h 4532507"/>
              <a:gd name="connsiteX429" fmla="*/ 6772442 w 12146583"/>
              <a:gd name="connsiteY429" fmla="*/ 624606 h 4532507"/>
              <a:gd name="connsiteX430" fmla="*/ 6813170 w 12146583"/>
              <a:gd name="connsiteY430" fmla="*/ 615799 h 4532507"/>
              <a:gd name="connsiteX431" fmla="*/ 6790899 w 12146583"/>
              <a:gd name="connsiteY431" fmla="*/ 613597 h 4532507"/>
              <a:gd name="connsiteX432" fmla="*/ 6962420 w 12146583"/>
              <a:gd name="connsiteY432" fmla="*/ 606991 h 4532507"/>
              <a:gd name="connsiteX433" fmla="*/ 6967393 w 12146583"/>
              <a:gd name="connsiteY433" fmla="*/ 613607 h 4532507"/>
              <a:gd name="connsiteX434" fmla="*/ 6979212 w 12146583"/>
              <a:gd name="connsiteY434" fmla="*/ 606991 h 4532507"/>
              <a:gd name="connsiteX435" fmla="*/ 5130052 w 12146583"/>
              <a:gd name="connsiteY435" fmla="*/ 605069 h 4532507"/>
              <a:gd name="connsiteX436" fmla="*/ 5116483 w 12146583"/>
              <a:gd name="connsiteY436" fmla="*/ 615799 h 4532507"/>
              <a:gd name="connsiteX437" fmla="*/ 5143622 w 12146583"/>
              <a:gd name="connsiteY437" fmla="*/ 609197 h 4532507"/>
              <a:gd name="connsiteX438" fmla="*/ 5130052 w 12146583"/>
              <a:gd name="connsiteY438" fmla="*/ 605069 h 4532507"/>
              <a:gd name="connsiteX439" fmla="*/ 1890060 w 12146583"/>
              <a:gd name="connsiteY439" fmla="*/ 604244 h 4532507"/>
              <a:gd name="connsiteX440" fmla="*/ 1872409 w 12146583"/>
              <a:gd name="connsiteY440" fmla="*/ 609197 h 4532507"/>
              <a:gd name="connsiteX441" fmla="*/ 1866981 w 12146583"/>
              <a:gd name="connsiteY441" fmla="*/ 615799 h 4532507"/>
              <a:gd name="connsiteX442" fmla="*/ 1899560 w 12146583"/>
              <a:gd name="connsiteY442" fmla="*/ 609197 h 4532507"/>
              <a:gd name="connsiteX443" fmla="*/ 1890060 w 12146583"/>
              <a:gd name="connsiteY443" fmla="*/ 604244 h 4532507"/>
              <a:gd name="connsiteX444" fmla="*/ 6887366 w 12146583"/>
              <a:gd name="connsiteY444" fmla="*/ 584978 h 4532507"/>
              <a:gd name="connsiteX445" fmla="*/ 6856607 w 12146583"/>
              <a:gd name="connsiteY445" fmla="*/ 592677 h 4532507"/>
              <a:gd name="connsiteX446" fmla="*/ 6880963 w 12146583"/>
              <a:gd name="connsiteY446" fmla="*/ 593650 h 4532507"/>
              <a:gd name="connsiteX447" fmla="*/ 6893651 w 12146583"/>
              <a:gd name="connsiteY447" fmla="*/ 598776 h 4532507"/>
              <a:gd name="connsiteX448" fmla="*/ 6893653 w 12146583"/>
              <a:gd name="connsiteY448" fmla="*/ 598780 h 4532507"/>
              <a:gd name="connsiteX449" fmla="*/ 6884953 w 12146583"/>
              <a:gd name="connsiteY449" fmla="*/ 611505 h 4532507"/>
              <a:gd name="connsiteX450" fmla="*/ 6877117 w 12146583"/>
              <a:gd name="connsiteY450" fmla="*/ 615799 h 4532507"/>
              <a:gd name="connsiteX451" fmla="*/ 6892490 w 12146583"/>
              <a:gd name="connsiteY451" fmla="*/ 615799 h 4532507"/>
              <a:gd name="connsiteX452" fmla="*/ 6895704 w 12146583"/>
              <a:gd name="connsiteY452" fmla="*/ 603284 h 4532507"/>
              <a:gd name="connsiteX453" fmla="*/ 6893653 w 12146583"/>
              <a:gd name="connsiteY453" fmla="*/ 598780 h 4532507"/>
              <a:gd name="connsiteX454" fmla="*/ 6893654 w 12146583"/>
              <a:gd name="connsiteY454" fmla="*/ 598778 h 4532507"/>
              <a:gd name="connsiteX455" fmla="*/ 6893651 w 12146583"/>
              <a:gd name="connsiteY455" fmla="*/ 598776 h 4532507"/>
              <a:gd name="connsiteX456" fmla="*/ 2021722 w 12146583"/>
              <a:gd name="connsiteY456" fmla="*/ 567362 h 4532507"/>
              <a:gd name="connsiteX457" fmla="*/ 1980702 w 12146583"/>
              <a:gd name="connsiteY457" fmla="*/ 576170 h 4532507"/>
              <a:gd name="connsiteX458" fmla="*/ 1984941 w 12146583"/>
              <a:gd name="connsiteY458" fmla="*/ 583462 h 4532507"/>
              <a:gd name="connsiteX459" fmla="*/ 1999290 w 12146583"/>
              <a:gd name="connsiteY459" fmla="*/ 581676 h 4532507"/>
              <a:gd name="connsiteX460" fmla="*/ 2021722 w 12146583"/>
              <a:gd name="connsiteY460" fmla="*/ 567362 h 4532507"/>
              <a:gd name="connsiteX461" fmla="*/ 6655708 w 12146583"/>
              <a:gd name="connsiteY461" fmla="*/ 558553 h 4532507"/>
              <a:gd name="connsiteX462" fmla="*/ 6666905 w 12146583"/>
              <a:gd name="connsiteY462" fmla="*/ 569567 h 4532507"/>
              <a:gd name="connsiteX463" fmla="*/ 6685580 w 12146583"/>
              <a:gd name="connsiteY463" fmla="*/ 567362 h 4532507"/>
              <a:gd name="connsiteX464" fmla="*/ 6655708 w 12146583"/>
              <a:gd name="connsiteY464" fmla="*/ 558553 h 4532507"/>
              <a:gd name="connsiteX465" fmla="*/ 5143179 w 12146583"/>
              <a:gd name="connsiteY465" fmla="*/ 549745 h 4532507"/>
              <a:gd name="connsiteX466" fmla="*/ 5128249 w 12146583"/>
              <a:gd name="connsiteY466" fmla="*/ 558553 h 4532507"/>
              <a:gd name="connsiteX467" fmla="*/ 5108334 w 12146583"/>
              <a:gd name="connsiteY467" fmla="*/ 584978 h 4532507"/>
              <a:gd name="connsiteX468" fmla="*/ 5143179 w 12146583"/>
              <a:gd name="connsiteY468" fmla="*/ 567362 h 4532507"/>
              <a:gd name="connsiteX469" fmla="*/ 5143179 w 12146583"/>
              <a:gd name="connsiteY469" fmla="*/ 549745 h 4532507"/>
              <a:gd name="connsiteX470" fmla="*/ 3615899 w 12146583"/>
              <a:gd name="connsiteY470" fmla="*/ 543684 h 4532507"/>
              <a:gd name="connsiteX471" fmla="*/ 3631359 w 12146583"/>
              <a:gd name="connsiteY471" fmla="*/ 543684 h 4532507"/>
              <a:gd name="connsiteX472" fmla="*/ 3621694 w 12146583"/>
              <a:gd name="connsiteY472" fmla="*/ 546784 h 4532507"/>
              <a:gd name="connsiteX473" fmla="*/ 3615899 w 12146583"/>
              <a:gd name="connsiteY473" fmla="*/ 543684 h 4532507"/>
              <a:gd name="connsiteX474" fmla="*/ 4771709 w 12146583"/>
              <a:gd name="connsiteY474" fmla="*/ 540939 h 4532507"/>
              <a:gd name="connsiteX475" fmla="*/ 4730992 w 12146583"/>
              <a:gd name="connsiteY475" fmla="*/ 549745 h 4532507"/>
              <a:gd name="connsiteX476" fmla="*/ 4756437 w 12146583"/>
              <a:gd name="connsiteY476" fmla="*/ 549745 h 4532507"/>
              <a:gd name="connsiteX477" fmla="*/ 4771709 w 12146583"/>
              <a:gd name="connsiteY477" fmla="*/ 540939 h 4532507"/>
              <a:gd name="connsiteX478" fmla="*/ 5173495 w 12146583"/>
              <a:gd name="connsiteY478" fmla="*/ 532117 h 4532507"/>
              <a:gd name="connsiteX479" fmla="*/ 5195208 w 12146583"/>
              <a:gd name="connsiteY479" fmla="*/ 540939 h 4532507"/>
              <a:gd name="connsiteX480" fmla="*/ 5173495 w 12146583"/>
              <a:gd name="connsiteY480" fmla="*/ 532117 h 4532507"/>
              <a:gd name="connsiteX481" fmla="*/ 3698343 w 12146583"/>
              <a:gd name="connsiteY481" fmla="*/ 527164 h 4532507"/>
              <a:gd name="connsiteX482" fmla="*/ 3507680 w 12146583"/>
              <a:gd name="connsiteY482" fmla="*/ 551938 h 4532507"/>
              <a:gd name="connsiteX483" fmla="*/ 3497368 w 12146583"/>
              <a:gd name="connsiteY483" fmla="*/ 560204 h 4532507"/>
              <a:gd name="connsiteX484" fmla="*/ 3461295 w 12146583"/>
              <a:gd name="connsiteY484" fmla="*/ 568458 h 4532507"/>
              <a:gd name="connsiteX485" fmla="*/ 3445834 w 12146583"/>
              <a:gd name="connsiteY485" fmla="*/ 576711 h 4532507"/>
              <a:gd name="connsiteX486" fmla="*/ 3461295 w 12146583"/>
              <a:gd name="connsiteY486" fmla="*/ 560204 h 4532507"/>
              <a:gd name="connsiteX487" fmla="*/ 3430372 w 12146583"/>
              <a:gd name="connsiteY487" fmla="*/ 560204 h 4532507"/>
              <a:gd name="connsiteX488" fmla="*/ 3425223 w 12146583"/>
              <a:gd name="connsiteY488" fmla="*/ 584978 h 4532507"/>
              <a:gd name="connsiteX489" fmla="*/ 3512830 w 12146583"/>
              <a:gd name="connsiteY489" fmla="*/ 560204 h 4532507"/>
              <a:gd name="connsiteX490" fmla="*/ 3533441 w 12146583"/>
              <a:gd name="connsiteY490" fmla="*/ 560204 h 4532507"/>
              <a:gd name="connsiteX491" fmla="*/ 3502518 w 12146583"/>
              <a:gd name="connsiteY491" fmla="*/ 576711 h 4532507"/>
              <a:gd name="connsiteX492" fmla="*/ 3502518 w 12146583"/>
              <a:gd name="connsiteY492" fmla="*/ 584978 h 4532507"/>
              <a:gd name="connsiteX493" fmla="*/ 3631359 w 12146583"/>
              <a:gd name="connsiteY493" fmla="*/ 543684 h 4532507"/>
              <a:gd name="connsiteX494" fmla="*/ 3646822 w 12146583"/>
              <a:gd name="connsiteY494" fmla="*/ 543684 h 4532507"/>
              <a:gd name="connsiteX495" fmla="*/ 3641659 w 12146583"/>
              <a:gd name="connsiteY495" fmla="*/ 576711 h 4532507"/>
              <a:gd name="connsiteX496" fmla="*/ 3698343 w 12146583"/>
              <a:gd name="connsiteY496" fmla="*/ 551938 h 4532507"/>
              <a:gd name="connsiteX497" fmla="*/ 3682894 w 12146583"/>
              <a:gd name="connsiteY497" fmla="*/ 543684 h 4532507"/>
              <a:gd name="connsiteX498" fmla="*/ 3703505 w 12146583"/>
              <a:gd name="connsiteY498" fmla="*/ 543684 h 4532507"/>
              <a:gd name="connsiteX499" fmla="*/ 3708654 w 12146583"/>
              <a:gd name="connsiteY499" fmla="*/ 551938 h 4532507"/>
              <a:gd name="connsiteX500" fmla="*/ 3729266 w 12146583"/>
              <a:gd name="connsiteY500" fmla="*/ 551938 h 4532507"/>
              <a:gd name="connsiteX501" fmla="*/ 3698343 w 12146583"/>
              <a:gd name="connsiteY501" fmla="*/ 527164 h 4532507"/>
              <a:gd name="connsiteX502" fmla="*/ 3957221 w 12146583"/>
              <a:gd name="connsiteY502" fmla="*/ 521387 h 4532507"/>
              <a:gd name="connsiteX503" fmla="*/ 3935581 w 12146583"/>
              <a:gd name="connsiteY503" fmla="*/ 525515 h 4532507"/>
              <a:gd name="connsiteX504" fmla="*/ 3971211 w 12146583"/>
              <a:gd name="connsiteY504" fmla="*/ 532117 h 4532507"/>
              <a:gd name="connsiteX505" fmla="*/ 3957221 w 12146583"/>
              <a:gd name="connsiteY505" fmla="*/ 521387 h 4532507"/>
              <a:gd name="connsiteX506" fmla="*/ 5637027 w 12146583"/>
              <a:gd name="connsiteY506" fmla="*/ 518911 h 4532507"/>
              <a:gd name="connsiteX507" fmla="*/ 5637027 w 12146583"/>
              <a:gd name="connsiteY507" fmla="*/ 532117 h 4532507"/>
              <a:gd name="connsiteX508" fmla="*/ 5667571 w 12146583"/>
              <a:gd name="connsiteY508" fmla="*/ 532117 h 4532507"/>
              <a:gd name="connsiteX509" fmla="*/ 5667571 w 12146583"/>
              <a:gd name="connsiteY509" fmla="*/ 525515 h 4532507"/>
              <a:gd name="connsiteX510" fmla="*/ 5637027 w 12146583"/>
              <a:gd name="connsiteY510" fmla="*/ 518911 h 4532507"/>
              <a:gd name="connsiteX511" fmla="*/ 5553545 w 12146583"/>
              <a:gd name="connsiteY511" fmla="*/ 518911 h 4532507"/>
              <a:gd name="connsiteX512" fmla="*/ 5518255 w 12146583"/>
              <a:gd name="connsiteY512" fmla="*/ 532117 h 4532507"/>
              <a:gd name="connsiteX513" fmla="*/ 5553545 w 12146583"/>
              <a:gd name="connsiteY513" fmla="*/ 518911 h 4532507"/>
              <a:gd name="connsiteX514" fmla="*/ 3753698 w 12146583"/>
              <a:gd name="connsiteY514" fmla="*/ 518911 h 4532507"/>
              <a:gd name="connsiteX515" fmla="*/ 3775424 w 12146583"/>
              <a:gd name="connsiteY515" fmla="*/ 525515 h 4532507"/>
              <a:gd name="connsiteX516" fmla="*/ 3769984 w 12146583"/>
              <a:gd name="connsiteY516" fmla="*/ 518911 h 4532507"/>
              <a:gd name="connsiteX517" fmla="*/ 2485937 w 12146583"/>
              <a:gd name="connsiteY517" fmla="*/ 518911 h 4532507"/>
              <a:gd name="connsiteX518" fmla="*/ 2447928 w 12146583"/>
              <a:gd name="connsiteY518" fmla="*/ 532117 h 4532507"/>
              <a:gd name="connsiteX519" fmla="*/ 2485937 w 12146583"/>
              <a:gd name="connsiteY519" fmla="*/ 518911 h 4532507"/>
              <a:gd name="connsiteX520" fmla="*/ 5578547 w 12146583"/>
              <a:gd name="connsiteY520" fmla="*/ 515612 h 4532507"/>
              <a:gd name="connsiteX521" fmla="*/ 5558668 w 12146583"/>
              <a:gd name="connsiteY521" fmla="*/ 517451 h 4532507"/>
              <a:gd name="connsiteX522" fmla="*/ 5560110 w 12146583"/>
              <a:gd name="connsiteY522" fmla="*/ 526732 h 4532507"/>
              <a:gd name="connsiteX523" fmla="*/ 5563806 w 12146583"/>
              <a:gd name="connsiteY523" fmla="*/ 524784 h 4532507"/>
              <a:gd name="connsiteX524" fmla="*/ 5579179 w 12146583"/>
              <a:gd name="connsiteY524" fmla="*/ 524784 h 4532507"/>
              <a:gd name="connsiteX525" fmla="*/ 5578547 w 12146583"/>
              <a:gd name="connsiteY525" fmla="*/ 515612 h 4532507"/>
              <a:gd name="connsiteX526" fmla="*/ 3722738 w 12146583"/>
              <a:gd name="connsiteY526" fmla="*/ 515497 h 4532507"/>
              <a:gd name="connsiteX527" fmla="*/ 3712982 w 12146583"/>
              <a:gd name="connsiteY527" fmla="*/ 517451 h 4532507"/>
              <a:gd name="connsiteX528" fmla="*/ 3736656 w 12146583"/>
              <a:gd name="connsiteY528" fmla="*/ 526732 h 4532507"/>
              <a:gd name="connsiteX529" fmla="*/ 3750991 w 12146583"/>
              <a:gd name="connsiteY529" fmla="*/ 524784 h 4532507"/>
              <a:gd name="connsiteX530" fmla="*/ 3722738 w 12146583"/>
              <a:gd name="connsiteY530" fmla="*/ 515497 h 4532507"/>
              <a:gd name="connsiteX531" fmla="*/ 6248670 w 12146583"/>
              <a:gd name="connsiteY531" fmla="*/ 510104 h 4532507"/>
              <a:gd name="connsiteX532" fmla="*/ 6207789 w 12146583"/>
              <a:gd name="connsiteY532" fmla="*/ 518911 h 4532507"/>
              <a:gd name="connsiteX533" fmla="*/ 6223113 w 12146583"/>
              <a:gd name="connsiteY533" fmla="*/ 527719 h 4532507"/>
              <a:gd name="connsiteX534" fmla="*/ 6248670 w 12146583"/>
              <a:gd name="connsiteY534" fmla="*/ 518911 h 4532507"/>
              <a:gd name="connsiteX535" fmla="*/ 6279327 w 12146583"/>
              <a:gd name="connsiteY535" fmla="*/ 527719 h 4532507"/>
              <a:gd name="connsiteX536" fmla="*/ 6284440 w 12146583"/>
              <a:gd name="connsiteY536" fmla="*/ 518911 h 4532507"/>
              <a:gd name="connsiteX537" fmla="*/ 6248670 w 12146583"/>
              <a:gd name="connsiteY537" fmla="*/ 510104 h 4532507"/>
              <a:gd name="connsiteX538" fmla="*/ 6068611 w 12146583"/>
              <a:gd name="connsiteY538" fmla="*/ 501296 h 4532507"/>
              <a:gd name="connsiteX539" fmla="*/ 6047620 w 12146583"/>
              <a:gd name="connsiteY539" fmla="*/ 510104 h 4532507"/>
              <a:gd name="connsiteX540" fmla="*/ 6063359 w 12146583"/>
              <a:gd name="connsiteY540" fmla="*/ 518911 h 4532507"/>
              <a:gd name="connsiteX541" fmla="*/ 6073861 w 12146583"/>
              <a:gd name="connsiteY541" fmla="*/ 518911 h 4532507"/>
              <a:gd name="connsiteX542" fmla="*/ 6084362 w 12146583"/>
              <a:gd name="connsiteY542" fmla="*/ 518911 h 4532507"/>
              <a:gd name="connsiteX543" fmla="*/ 6098787 w 12146583"/>
              <a:gd name="connsiteY543" fmla="*/ 518911 h 4532507"/>
              <a:gd name="connsiteX544" fmla="*/ 6115856 w 12146583"/>
              <a:gd name="connsiteY544" fmla="*/ 518911 h 4532507"/>
              <a:gd name="connsiteX545" fmla="*/ 6121094 w 12146583"/>
              <a:gd name="connsiteY545" fmla="*/ 522213 h 4532507"/>
              <a:gd name="connsiteX546" fmla="*/ 6126343 w 12146583"/>
              <a:gd name="connsiteY546" fmla="*/ 518911 h 4532507"/>
              <a:gd name="connsiteX547" fmla="*/ 6084362 w 12146583"/>
              <a:gd name="connsiteY547" fmla="*/ 518911 h 4532507"/>
              <a:gd name="connsiteX548" fmla="*/ 6068611 w 12146583"/>
              <a:gd name="connsiteY548" fmla="*/ 501296 h 4532507"/>
              <a:gd name="connsiteX549" fmla="*/ 5960746 w 12146583"/>
              <a:gd name="connsiteY549" fmla="*/ 501296 h 4532507"/>
              <a:gd name="connsiteX550" fmla="*/ 6011432 w 12146583"/>
              <a:gd name="connsiteY550" fmla="*/ 518911 h 4532507"/>
              <a:gd name="connsiteX551" fmla="*/ 6036762 w 12146583"/>
              <a:gd name="connsiteY551" fmla="*/ 501296 h 4532507"/>
              <a:gd name="connsiteX552" fmla="*/ 5920030 w 12146583"/>
              <a:gd name="connsiteY552" fmla="*/ 501296 h 4532507"/>
              <a:gd name="connsiteX553" fmla="*/ 5887449 w 12146583"/>
              <a:gd name="connsiteY553" fmla="*/ 510104 h 4532507"/>
              <a:gd name="connsiteX554" fmla="*/ 5920030 w 12146583"/>
              <a:gd name="connsiteY554" fmla="*/ 501296 h 4532507"/>
              <a:gd name="connsiteX555" fmla="*/ 5846732 w 12146583"/>
              <a:gd name="connsiteY555" fmla="*/ 501296 h 4532507"/>
              <a:gd name="connsiteX556" fmla="*/ 5852160 w 12146583"/>
              <a:gd name="connsiteY556" fmla="*/ 510104 h 4532507"/>
              <a:gd name="connsiteX557" fmla="*/ 5884742 w 12146583"/>
              <a:gd name="connsiteY557" fmla="*/ 501296 h 4532507"/>
              <a:gd name="connsiteX558" fmla="*/ 5816872 w 12146583"/>
              <a:gd name="connsiteY558" fmla="*/ 501296 h 4532507"/>
              <a:gd name="connsiteX559" fmla="*/ 5829094 w 12146583"/>
              <a:gd name="connsiteY559" fmla="*/ 511214 h 4532507"/>
              <a:gd name="connsiteX560" fmla="*/ 5841305 w 12146583"/>
              <a:gd name="connsiteY560" fmla="*/ 501296 h 4532507"/>
              <a:gd name="connsiteX561" fmla="*/ 2193029 w 12146583"/>
              <a:gd name="connsiteY561" fmla="*/ 498625 h 4532507"/>
              <a:gd name="connsiteX562" fmla="*/ 2187890 w 12146583"/>
              <a:gd name="connsiteY562" fmla="*/ 500673 h 4532507"/>
              <a:gd name="connsiteX563" fmla="*/ 1904774 w 12146583"/>
              <a:gd name="connsiteY563" fmla="*/ 557917 h 4532507"/>
              <a:gd name="connsiteX564" fmla="*/ 1889337 w 12146583"/>
              <a:gd name="connsiteY564" fmla="*/ 582462 h 4532507"/>
              <a:gd name="connsiteX565" fmla="*/ 1863602 w 12146583"/>
              <a:gd name="connsiteY565" fmla="*/ 574276 h 4532507"/>
              <a:gd name="connsiteX566" fmla="*/ 1801831 w 12146583"/>
              <a:gd name="connsiteY566" fmla="*/ 590634 h 4532507"/>
              <a:gd name="connsiteX567" fmla="*/ 1806980 w 12146583"/>
              <a:gd name="connsiteY567" fmla="*/ 606991 h 4532507"/>
              <a:gd name="connsiteX568" fmla="*/ 1832717 w 12146583"/>
              <a:gd name="connsiteY568" fmla="*/ 598819 h 4532507"/>
              <a:gd name="connsiteX569" fmla="*/ 1837866 w 12146583"/>
              <a:gd name="connsiteY569" fmla="*/ 582462 h 4532507"/>
              <a:gd name="connsiteX570" fmla="*/ 1873888 w 12146583"/>
              <a:gd name="connsiteY570" fmla="*/ 590634 h 4532507"/>
              <a:gd name="connsiteX571" fmla="*/ 1915073 w 12146583"/>
              <a:gd name="connsiteY571" fmla="*/ 582462 h 4532507"/>
              <a:gd name="connsiteX572" fmla="*/ 1966544 w 12146583"/>
              <a:gd name="connsiteY572" fmla="*/ 557917 h 4532507"/>
              <a:gd name="connsiteX573" fmla="*/ 2023164 w 12146583"/>
              <a:gd name="connsiteY573" fmla="*/ 549745 h 4532507"/>
              <a:gd name="connsiteX574" fmla="*/ 2198177 w 12146583"/>
              <a:gd name="connsiteY574" fmla="*/ 508845 h 4532507"/>
              <a:gd name="connsiteX575" fmla="*/ 2193029 w 12146583"/>
              <a:gd name="connsiteY575" fmla="*/ 498625 h 4532507"/>
              <a:gd name="connsiteX576" fmla="*/ 3592690 w 12146583"/>
              <a:gd name="connsiteY576" fmla="*/ 497993 h 4532507"/>
              <a:gd name="connsiteX577" fmla="*/ 3560960 w 12146583"/>
              <a:gd name="connsiteY577" fmla="*/ 501296 h 4532507"/>
              <a:gd name="connsiteX578" fmla="*/ 3560960 w 12146583"/>
              <a:gd name="connsiteY578" fmla="*/ 510104 h 4532507"/>
              <a:gd name="connsiteX579" fmla="*/ 3620680 w 12146583"/>
              <a:gd name="connsiteY579" fmla="*/ 501296 h 4532507"/>
              <a:gd name="connsiteX580" fmla="*/ 3592690 w 12146583"/>
              <a:gd name="connsiteY580" fmla="*/ 497993 h 4532507"/>
              <a:gd name="connsiteX581" fmla="*/ 5645845 w 12146583"/>
              <a:gd name="connsiteY581" fmla="*/ 492488 h 4532507"/>
              <a:gd name="connsiteX582" fmla="*/ 5729506 w 12146583"/>
              <a:gd name="connsiteY582" fmla="*/ 510104 h 4532507"/>
              <a:gd name="connsiteX583" fmla="*/ 5787012 w 12146583"/>
              <a:gd name="connsiteY583" fmla="*/ 501296 h 4532507"/>
              <a:gd name="connsiteX584" fmla="*/ 5645845 w 12146583"/>
              <a:gd name="connsiteY584" fmla="*/ 492488 h 4532507"/>
              <a:gd name="connsiteX585" fmla="*/ 5523723 w 12146583"/>
              <a:gd name="connsiteY585" fmla="*/ 489185 h 4532507"/>
              <a:gd name="connsiteX586" fmla="*/ 5512827 w 12146583"/>
              <a:gd name="connsiteY586" fmla="*/ 492488 h 4532507"/>
              <a:gd name="connsiteX587" fmla="*/ 5533338 w 12146583"/>
              <a:gd name="connsiteY587" fmla="*/ 501296 h 4532507"/>
              <a:gd name="connsiteX588" fmla="*/ 5558973 w 12146583"/>
              <a:gd name="connsiteY588" fmla="*/ 492488 h 4532507"/>
              <a:gd name="connsiteX589" fmla="*/ 5538463 w 12146583"/>
              <a:gd name="connsiteY589" fmla="*/ 492488 h 4532507"/>
              <a:gd name="connsiteX590" fmla="*/ 5523723 w 12146583"/>
              <a:gd name="connsiteY590" fmla="*/ 489185 h 4532507"/>
              <a:gd name="connsiteX591" fmla="*/ 2229394 w 12146583"/>
              <a:gd name="connsiteY591" fmla="*/ 486983 h 4532507"/>
              <a:gd name="connsiteX592" fmla="*/ 2200896 w 12146583"/>
              <a:gd name="connsiteY592" fmla="*/ 492488 h 4532507"/>
              <a:gd name="connsiteX593" fmla="*/ 2242347 w 12146583"/>
              <a:gd name="connsiteY593" fmla="*/ 501296 h 4532507"/>
              <a:gd name="connsiteX594" fmla="*/ 2229394 w 12146583"/>
              <a:gd name="connsiteY594" fmla="*/ 486983 h 4532507"/>
              <a:gd name="connsiteX595" fmla="*/ 3996807 w 12146583"/>
              <a:gd name="connsiteY595" fmla="*/ 483679 h 4532507"/>
              <a:gd name="connsiteX596" fmla="*/ 4017400 w 12146583"/>
              <a:gd name="connsiteY596" fmla="*/ 487711 h 4532507"/>
              <a:gd name="connsiteX597" fmla="*/ 4019520 w 12146583"/>
              <a:gd name="connsiteY597" fmla="*/ 487949 h 4532507"/>
              <a:gd name="connsiteX598" fmla="*/ 4043142 w 12146583"/>
              <a:gd name="connsiteY598" fmla="*/ 491743 h 4532507"/>
              <a:gd name="connsiteX599" fmla="*/ 3960759 w 12146583"/>
              <a:gd name="connsiteY599" fmla="*/ 507898 h 4532507"/>
              <a:gd name="connsiteX600" fmla="*/ 3986508 w 12146583"/>
              <a:gd name="connsiteY600" fmla="*/ 499821 h 4532507"/>
              <a:gd name="connsiteX601" fmla="*/ 3924725 w 12146583"/>
              <a:gd name="connsiteY601" fmla="*/ 515976 h 4532507"/>
              <a:gd name="connsiteX602" fmla="*/ 3996807 w 12146583"/>
              <a:gd name="connsiteY602" fmla="*/ 524053 h 4532507"/>
              <a:gd name="connsiteX603" fmla="*/ 4027693 w 12146583"/>
              <a:gd name="connsiteY603" fmla="*/ 524053 h 4532507"/>
              <a:gd name="connsiteX604" fmla="*/ 4022544 w 12146583"/>
              <a:gd name="connsiteY604" fmla="*/ 532117 h 4532507"/>
              <a:gd name="connsiteX605" fmla="*/ 4043142 w 12146583"/>
              <a:gd name="connsiteY605" fmla="*/ 515976 h 4532507"/>
              <a:gd name="connsiteX606" fmla="*/ 4027693 w 12146583"/>
              <a:gd name="connsiteY606" fmla="*/ 507898 h 4532507"/>
              <a:gd name="connsiteX607" fmla="*/ 4043142 w 12146583"/>
              <a:gd name="connsiteY607" fmla="*/ 499821 h 4532507"/>
              <a:gd name="connsiteX608" fmla="*/ 4068889 w 12146583"/>
              <a:gd name="connsiteY608" fmla="*/ 515976 h 4532507"/>
              <a:gd name="connsiteX609" fmla="*/ 4068889 w 12146583"/>
              <a:gd name="connsiteY609" fmla="*/ 499821 h 4532507"/>
              <a:gd name="connsiteX610" fmla="*/ 4051506 w 12146583"/>
              <a:gd name="connsiteY610" fmla="*/ 499821 h 4532507"/>
              <a:gd name="connsiteX611" fmla="*/ 4043142 w 12146583"/>
              <a:gd name="connsiteY611" fmla="*/ 499821 h 4532507"/>
              <a:gd name="connsiteX612" fmla="*/ 4037993 w 12146583"/>
              <a:gd name="connsiteY612" fmla="*/ 499821 h 4532507"/>
              <a:gd name="connsiteX613" fmla="*/ 4053442 w 12146583"/>
              <a:gd name="connsiteY613" fmla="*/ 491743 h 4532507"/>
              <a:gd name="connsiteX614" fmla="*/ 4019520 w 12146583"/>
              <a:gd name="connsiteY614" fmla="*/ 487949 h 4532507"/>
              <a:gd name="connsiteX615" fmla="*/ 4018044 w 12146583"/>
              <a:gd name="connsiteY615" fmla="*/ 487711 h 4532507"/>
              <a:gd name="connsiteX616" fmla="*/ 3996807 w 12146583"/>
              <a:gd name="connsiteY616" fmla="*/ 483679 h 4532507"/>
              <a:gd name="connsiteX617" fmla="*/ 4114757 w 12146583"/>
              <a:gd name="connsiteY617" fmla="*/ 474871 h 4532507"/>
              <a:gd name="connsiteX618" fmla="*/ 4089867 w 12146583"/>
              <a:gd name="connsiteY618" fmla="*/ 483679 h 4532507"/>
              <a:gd name="connsiteX619" fmla="*/ 4114757 w 12146583"/>
              <a:gd name="connsiteY619" fmla="*/ 483679 h 4532507"/>
              <a:gd name="connsiteX620" fmla="*/ 2689531 w 12146583"/>
              <a:gd name="connsiteY620" fmla="*/ 466063 h 4532507"/>
              <a:gd name="connsiteX621" fmla="*/ 2664657 w 12146583"/>
              <a:gd name="connsiteY621" fmla="*/ 483679 h 4532507"/>
              <a:gd name="connsiteX622" fmla="*/ 2689531 w 12146583"/>
              <a:gd name="connsiteY622" fmla="*/ 466063 h 4532507"/>
              <a:gd name="connsiteX623" fmla="*/ 2309420 w 12146583"/>
              <a:gd name="connsiteY623" fmla="*/ 456160 h 4532507"/>
              <a:gd name="connsiteX624" fmla="*/ 2296729 w 12146583"/>
              <a:gd name="connsiteY624" fmla="*/ 457133 h 4532507"/>
              <a:gd name="connsiteX625" fmla="*/ 2279621 w 12146583"/>
              <a:gd name="connsiteY625" fmla="*/ 466063 h 4532507"/>
              <a:gd name="connsiteX626" fmla="*/ 2284722 w 12146583"/>
              <a:gd name="connsiteY626" fmla="*/ 477211 h 4532507"/>
              <a:gd name="connsiteX627" fmla="*/ 2289985 w 12146583"/>
              <a:gd name="connsiteY627" fmla="*/ 474871 h 4532507"/>
              <a:gd name="connsiteX628" fmla="*/ 2336623 w 12146583"/>
              <a:gd name="connsiteY628" fmla="*/ 457256 h 4532507"/>
              <a:gd name="connsiteX629" fmla="*/ 2312013 w 12146583"/>
              <a:gd name="connsiteY629" fmla="*/ 460557 h 4532507"/>
              <a:gd name="connsiteX630" fmla="*/ 2296576 w 12146583"/>
              <a:gd name="connsiteY630" fmla="*/ 457527 h 4532507"/>
              <a:gd name="connsiteX631" fmla="*/ 4341943 w 12146583"/>
              <a:gd name="connsiteY631" fmla="*/ 448998 h 4532507"/>
              <a:gd name="connsiteX632" fmla="*/ 4331256 w 12146583"/>
              <a:gd name="connsiteY632" fmla="*/ 450654 h 4532507"/>
              <a:gd name="connsiteX633" fmla="*/ 4345503 w 12146583"/>
              <a:gd name="connsiteY633" fmla="*/ 457256 h 4532507"/>
              <a:gd name="connsiteX634" fmla="*/ 4341943 w 12146583"/>
              <a:gd name="connsiteY634" fmla="*/ 448998 h 4532507"/>
              <a:gd name="connsiteX635" fmla="*/ 4167074 w 12146583"/>
              <a:gd name="connsiteY635" fmla="*/ 448448 h 4532507"/>
              <a:gd name="connsiteX636" fmla="*/ 4146350 w 12146583"/>
              <a:gd name="connsiteY636" fmla="*/ 457256 h 4532507"/>
              <a:gd name="connsiteX637" fmla="*/ 4164481 w 12146583"/>
              <a:gd name="connsiteY637" fmla="*/ 460557 h 4532507"/>
              <a:gd name="connsiteX638" fmla="*/ 4172578 w 12146583"/>
              <a:gd name="connsiteY638" fmla="*/ 463452 h 4532507"/>
              <a:gd name="connsiteX639" fmla="*/ 4182625 w 12146583"/>
              <a:gd name="connsiteY639" fmla="*/ 457256 h 4532507"/>
              <a:gd name="connsiteX640" fmla="*/ 4167074 w 12146583"/>
              <a:gd name="connsiteY640" fmla="*/ 448448 h 4532507"/>
              <a:gd name="connsiteX641" fmla="*/ 2530727 w 12146583"/>
              <a:gd name="connsiteY641" fmla="*/ 448448 h 4532507"/>
              <a:gd name="connsiteX642" fmla="*/ 2535700 w 12146583"/>
              <a:gd name="connsiteY642" fmla="*/ 457256 h 4532507"/>
              <a:gd name="connsiteX643" fmla="*/ 2530727 w 12146583"/>
              <a:gd name="connsiteY643" fmla="*/ 448448 h 4532507"/>
              <a:gd name="connsiteX644" fmla="*/ 3615253 w 12146583"/>
              <a:gd name="connsiteY644" fmla="*/ 444037 h 4532507"/>
              <a:gd name="connsiteX645" fmla="*/ 3574221 w 12146583"/>
              <a:gd name="connsiteY645" fmla="*/ 448448 h 4532507"/>
              <a:gd name="connsiteX646" fmla="*/ 3615253 w 12146583"/>
              <a:gd name="connsiteY646" fmla="*/ 444037 h 4532507"/>
              <a:gd name="connsiteX647" fmla="*/ 2403768 w 12146583"/>
              <a:gd name="connsiteY647" fmla="*/ 441287 h 4532507"/>
              <a:gd name="connsiteX648" fmla="*/ 2397431 w 12146583"/>
              <a:gd name="connsiteY648" fmla="*/ 443306 h 4532507"/>
              <a:gd name="connsiteX649" fmla="*/ 2351831 w 12146583"/>
              <a:gd name="connsiteY649" fmla="*/ 451383 h 4532507"/>
              <a:gd name="connsiteX650" fmla="*/ 2341696 w 12146583"/>
              <a:gd name="connsiteY650" fmla="*/ 467538 h 4532507"/>
              <a:gd name="connsiteX651" fmla="*/ 2355234 w 12146583"/>
              <a:gd name="connsiteY651" fmla="*/ 476617 h 4532507"/>
              <a:gd name="connsiteX652" fmla="*/ 2372101 w 12146583"/>
              <a:gd name="connsiteY652" fmla="*/ 475602 h 4532507"/>
              <a:gd name="connsiteX653" fmla="*/ 2356892 w 12146583"/>
              <a:gd name="connsiteY653" fmla="*/ 459461 h 4532507"/>
              <a:gd name="connsiteX654" fmla="*/ 2392370 w 12146583"/>
              <a:gd name="connsiteY654" fmla="*/ 459461 h 4532507"/>
              <a:gd name="connsiteX655" fmla="*/ 2403768 w 12146583"/>
              <a:gd name="connsiteY655" fmla="*/ 441287 h 4532507"/>
              <a:gd name="connsiteX656" fmla="*/ 2803551 w 12146583"/>
              <a:gd name="connsiteY656" fmla="*/ 436879 h 4532507"/>
              <a:gd name="connsiteX657" fmla="*/ 2787260 w 12146583"/>
              <a:gd name="connsiteY657" fmla="*/ 441832 h 4532507"/>
              <a:gd name="connsiteX658" fmla="*/ 2801521 w 12146583"/>
              <a:gd name="connsiteY658" fmla="*/ 444321 h 4532507"/>
              <a:gd name="connsiteX659" fmla="*/ 2819842 w 12146583"/>
              <a:gd name="connsiteY659" fmla="*/ 441832 h 4532507"/>
              <a:gd name="connsiteX660" fmla="*/ 2803551 w 12146583"/>
              <a:gd name="connsiteY660" fmla="*/ 436879 h 4532507"/>
              <a:gd name="connsiteX661" fmla="*/ 3883616 w 12146583"/>
              <a:gd name="connsiteY661" fmla="*/ 435228 h 4532507"/>
              <a:gd name="connsiteX662" fmla="*/ 3883616 w 12146583"/>
              <a:gd name="connsiteY662" fmla="*/ 444037 h 4532507"/>
              <a:gd name="connsiteX663" fmla="*/ 3908821 w 12146583"/>
              <a:gd name="connsiteY663" fmla="*/ 435228 h 4532507"/>
              <a:gd name="connsiteX664" fmla="*/ 2855130 w 12146583"/>
              <a:gd name="connsiteY664" fmla="*/ 435228 h 4532507"/>
              <a:gd name="connsiteX665" fmla="*/ 2825270 w 12146583"/>
              <a:gd name="connsiteY665" fmla="*/ 444037 h 4532507"/>
              <a:gd name="connsiteX666" fmla="*/ 2855130 w 12146583"/>
              <a:gd name="connsiteY666" fmla="*/ 435228 h 4532507"/>
              <a:gd name="connsiteX667" fmla="*/ 4227840 w 12146583"/>
              <a:gd name="connsiteY667" fmla="*/ 431377 h 4532507"/>
              <a:gd name="connsiteX668" fmla="*/ 4221988 w 12146583"/>
              <a:gd name="connsiteY668" fmla="*/ 434350 h 4532507"/>
              <a:gd name="connsiteX669" fmla="*/ 4239818 w 12146583"/>
              <a:gd name="connsiteY669" fmla="*/ 441151 h 4532507"/>
              <a:gd name="connsiteX670" fmla="*/ 4239797 w 12146583"/>
              <a:gd name="connsiteY670" fmla="*/ 441162 h 4532507"/>
              <a:gd name="connsiteX671" fmla="*/ 4216788 w 12146583"/>
              <a:gd name="connsiteY671" fmla="*/ 446242 h 4532507"/>
              <a:gd name="connsiteX672" fmla="*/ 4190761 w 12146583"/>
              <a:gd name="connsiteY672" fmla="*/ 450207 h 4532507"/>
              <a:gd name="connsiteX673" fmla="*/ 4201250 w 12146583"/>
              <a:gd name="connsiteY673" fmla="*/ 455537 h 4532507"/>
              <a:gd name="connsiteX674" fmla="*/ 4220038 w 12146583"/>
              <a:gd name="connsiteY674" fmla="*/ 451194 h 4532507"/>
              <a:gd name="connsiteX675" fmla="*/ 4235362 w 12146583"/>
              <a:gd name="connsiteY675" fmla="*/ 443415 h 4532507"/>
              <a:gd name="connsiteX676" fmla="*/ 4239797 w 12146583"/>
              <a:gd name="connsiteY676" fmla="*/ 441162 h 4532507"/>
              <a:gd name="connsiteX677" fmla="*/ 4239829 w 12146583"/>
              <a:gd name="connsiteY677" fmla="*/ 441155 h 4532507"/>
              <a:gd name="connsiteX678" fmla="*/ 4239818 w 12146583"/>
              <a:gd name="connsiteY678" fmla="*/ 441151 h 4532507"/>
              <a:gd name="connsiteX679" fmla="*/ 4253202 w 12146583"/>
              <a:gd name="connsiteY679" fmla="*/ 434350 h 4532507"/>
              <a:gd name="connsiteX680" fmla="*/ 4227840 w 12146583"/>
              <a:gd name="connsiteY680" fmla="*/ 431377 h 4532507"/>
              <a:gd name="connsiteX681" fmla="*/ 2462396 w 12146583"/>
              <a:gd name="connsiteY681" fmla="*/ 428020 h 4532507"/>
              <a:gd name="connsiteX682" fmla="*/ 2412639 w 12146583"/>
              <a:gd name="connsiteY682" fmla="*/ 441399 h 4532507"/>
              <a:gd name="connsiteX683" fmla="*/ 2418739 w 12146583"/>
              <a:gd name="connsiteY683" fmla="*/ 446852 h 4532507"/>
              <a:gd name="connsiteX684" fmla="*/ 2434099 w 12146583"/>
              <a:gd name="connsiteY684" fmla="*/ 443387 h 4532507"/>
              <a:gd name="connsiteX685" fmla="*/ 2475081 w 12146583"/>
              <a:gd name="connsiteY685" fmla="*/ 433471 h 4532507"/>
              <a:gd name="connsiteX686" fmla="*/ 2462396 w 12146583"/>
              <a:gd name="connsiteY686" fmla="*/ 428020 h 4532507"/>
              <a:gd name="connsiteX687" fmla="*/ 4141124 w 12146583"/>
              <a:gd name="connsiteY687" fmla="*/ 408805 h 4532507"/>
              <a:gd name="connsiteX688" fmla="*/ 4154359 w 12146583"/>
              <a:gd name="connsiteY688" fmla="*/ 419819 h 4532507"/>
              <a:gd name="connsiteX689" fmla="*/ 4166341 w 12146583"/>
              <a:gd name="connsiteY689" fmla="*/ 408805 h 4532507"/>
              <a:gd name="connsiteX690" fmla="*/ 4141124 w 12146583"/>
              <a:gd name="connsiteY690" fmla="*/ 408805 h 4532507"/>
              <a:gd name="connsiteX691" fmla="*/ 4777529 w 12146583"/>
              <a:gd name="connsiteY691" fmla="*/ 391189 h 4532507"/>
              <a:gd name="connsiteX692" fmla="*/ 4775405 w 12146583"/>
              <a:gd name="connsiteY692" fmla="*/ 402337 h 4532507"/>
              <a:gd name="connsiteX693" fmla="*/ 4782578 w 12146583"/>
              <a:gd name="connsiteY693" fmla="*/ 399997 h 4532507"/>
              <a:gd name="connsiteX694" fmla="*/ 4777529 w 12146583"/>
              <a:gd name="connsiteY694" fmla="*/ 391189 h 4532507"/>
              <a:gd name="connsiteX695" fmla="*/ 3843281 w 12146583"/>
              <a:gd name="connsiteY695" fmla="*/ 391189 h 4532507"/>
              <a:gd name="connsiteX696" fmla="*/ 3858413 w 12146583"/>
              <a:gd name="connsiteY696" fmla="*/ 408805 h 4532507"/>
              <a:gd name="connsiteX697" fmla="*/ 3878581 w 12146583"/>
              <a:gd name="connsiteY697" fmla="*/ 408805 h 4532507"/>
              <a:gd name="connsiteX698" fmla="*/ 3870383 w 12146583"/>
              <a:gd name="connsiteY698" fmla="*/ 402203 h 4532507"/>
              <a:gd name="connsiteX699" fmla="*/ 3843281 w 12146583"/>
              <a:gd name="connsiteY699" fmla="*/ 391189 h 4532507"/>
              <a:gd name="connsiteX700" fmla="*/ 3683122 w 12146583"/>
              <a:gd name="connsiteY700" fmla="*/ 391189 h 4532507"/>
              <a:gd name="connsiteX701" fmla="*/ 3620680 w 12146583"/>
              <a:gd name="connsiteY701" fmla="*/ 417614 h 4532507"/>
              <a:gd name="connsiteX702" fmla="*/ 3646695 w 12146583"/>
              <a:gd name="connsiteY702" fmla="*/ 408805 h 4532507"/>
              <a:gd name="connsiteX703" fmla="*/ 3683122 w 12146583"/>
              <a:gd name="connsiteY703" fmla="*/ 391189 h 4532507"/>
              <a:gd name="connsiteX704" fmla="*/ 2921646 w 12146583"/>
              <a:gd name="connsiteY704" fmla="*/ 391189 h 4532507"/>
              <a:gd name="connsiteX705" fmla="*/ 2906716 w 12146583"/>
              <a:gd name="connsiteY705" fmla="*/ 408805 h 4532507"/>
              <a:gd name="connsiteX706" fmla="*/ 2921646 w 12146583"/>
              <a:gd name="connsiteY706" fmla="*/ 391189 h 4532507"/>
              <a:gd name="connsiteX707" fmla="*/ 2706208 w 12146583"/>
              <a:gd name="connsiteY707" fmla="*/ 391189 h 4532507"/>
              <a:gd name="connsiteX708" fmla="*/ 2675968 w 12146583"/>
              <a:gd name="connsiteY708" fmla="*/ 408805 h 4532507"/>
              <a:gd name="connsiteX709" fmla="*/ 2706208 w 12146583"/>
              <a:gd name="connsiteY709" fmla="*/ 391189 h 4532507"/>
              <a:gd name="connsiteX710" fmla="*/ 2577643 w 12146583"/>
              <a:gd name="connsiteY710" fmla="*/ 391189 h 4532507"/>
              <a:gd name="connsiteX711" fmla="*/ 2504941 w 12146583"/>
              <a:gd name="connsiteY711" fmla="*/ 417614 h 4532507"/>
              <a:gd name="connsiteX712" fmla="*/ 2509242 w 12146583"/>
              <a:gd name="connsiteY712" fmla="*/ 425055 h 4532507"/>
              <a:gd name="connsiteX713" fmla="*/ 2519871 w 12146583"/>
              <a:gd name="connsiteY713" fmla="*/ 424216 h 4532507"/>
              <a:gd name="connsiteX714" fmla="*/ 2546479 w 12146583"/>
              <a:gd name="connsiteY714" fmla="*/ 417614 h 4532507"/>
              <a:gd name="connsiteX715" fmla="*/ 2624382 w 12146583"/>
              <a:gd name="connsiteY715" fmla="*/ 399997 h 4532507"/>
              <a:gd name="connsiteX716" fmla="*/ 2593232 w 12146583"/>
              <a:gd name="connsiteY716" fmla="*/ 402203 h 4532507"/>
              <a:gd name="connsiteX717" fmla="*/ 4546618 w 12146583"/>
              <a:gd name="connsiteY717" fmla="*/ 383774 h 4532507"/>
              <a:gd name="connsiteX718" fmla="*/ 4581956 w 12146583"/>
              <a:gd name="connsiteY718" fmla="*/ 393165 h 4532507"/>
              <a:gd name="connsiteX719" fmla="*/ 4563966 w 12146583"/>
              <a:gd name="connsiteY719" fmla="*/ 403596 h 4532507"/>
              <a:gd name="connsiteX720" fmla="*/ 4526044 w 12146583"/>
              <a:gd name="connsiteY720" fmla="*/ 400471 h 4532507"/>
              <a:gd name="connsiteX721" fmla="*/ 4546618 w 12146583"/>
              <a:gd name="connsiteY721" fmla="*/ 383774 h 4532507"/>
              <a:gd name="connsiteX722" fmla="*/ 3013604 w 12146583"/>
              <a:gd name="connsiteY722" fmla="*/ 373574 h 4532507"/>
              <a:gd name="connsiteX723" fmla="*/ 2952530 w 12146583"/>
              <a:gd name="connsiteY723" fmla="*/ 417614 h 4532507"/>
              <a:gd name="connsiteX724" fmla="*/ 2967157 w 12146583"/>
              <a:gd name="connsiteY724" fmla="*/ 420914 h 4532507"/>
              <a:gd name="connsiteX725" fmla="*/ 2977976 w 12146583"/>
              <a:gd name="connsiteY725" fmla="*/ 417614 h 4532507"/>
              <a:gd name="connsiteX726" fmla="*/ 3013604 w 12146583"/>
              <a:gd name="connsiteY726" fmla="*/ 373574 h 4532507"/>
              <a:gd name="connsiteX727" fmla="*/ 4285327 w 12146583"/>
              <a:gd name="connsiteY727" fmla="*/ 360368 h 4532507"/>
              <a:gd name="connsiteX728" fmla="*/ 4295284 w 12146583"/>
              <a:gd name="connsiteY728" fmla="*/ 369176 h 4532507"/>
              <a:gd name="connsiteX729" fmla="*/ 4310214 w 12146583"/>
              <a:gd name="connsiteY729" fmla="*/ 369176 h 4532507"/>
              <a:gd name="connsiteX730" fmla="*/ 4285327 w 12146583"/>
              <a:gd name="connsiteY730" fmla="*/ 360368 h 4532507"/>
              <a:gd name="connsiteX731" fmla="*/ 4905605 w 12146583"/>
              <a:gd name="connsiteY731" fmla="*/ 350319 h 4532507"/>
              <a:gd name="connsiteX732" fmla="*/ 4874867 w 12146583"/>
              <a:gd name="connsiteY732" fmla="*/ 351561 h 4532507"/>
              <a:gd name="connsiteX733" fmla="*/ 4896819 w 12146583"/>
              <a:gd name="connsiteY733" fmla="*/ 357743 h 4532507"/>
              <a:gd name="connsiteX734" fmla="*/ 4909992 w 12146583"/>
              <a:gd name="connsiteY734" fmla="*/ 354861 h 4532507"/>
              <a:gd name="connsiteX735" fmla="*/ 4905605 w 12146583"/>
              <a:gd name="connsiteY735" fmla="*/ 350319 h 4532507"/>
              <a:gd name="connsiteX736" fmla="*/ 4198010 w 12146583"/>
              <a:gd name="connsiteY736" fmla="*/ 342753 h 4532507"/>
              <a:gd name="connsiteX737" fmla="*/ 4203135 w 12146583"/>
              <a:gd name="connsiteY737" fmla="*/ 360368 h 4532507"/>
              <a:gd name="connsiteX738" fmla="*/ 4187749 w 12146583"/>
              <a:gd name="connsiteY738" fmla="*/ 369176 h 4532507"/>
              <a:gd name="connsiteX739" fmla="*/ 4213383 w 12146583"/>
              <a:gd name="connsiteY739" fmla="*/ 360368 h 4532507"/>
              <a:gd name="connsiteX740" fmla="*/ 4228770 w 12146583"/>
              <a:gd name="connsiteY740" fmla="*/ 342753 h 4532507"/>
              <a:gd name="connsiteX741" fmla="*/ 3101478 w 12146583"/>
              <a:gd name="connsiteY741" fmla="*/ 301465 h 4532507"/>
              <a:gd name="connsiteX742" fmla="*/ 3082157 w 12146583"/>
              <a:gd name="connsiteY742" fmla="*/ 316328 h 4532507"/>
              <a:gd name="connsiteX743" fmla="*/ 3107601 w 12146583"/>
              <a:gd name="connsiteY743" fmla="*/ 307520 h 4532507"/>
              <a:gd name="connsiteX744" fmla="*/ 3101478 w 12146583"/>
              <a:gd name="connsiteY744" fmla="*/ 301465 h 4532507"/>
              <a:gd name="connsiteX745" fmla="*/ 4084895 w 12146583"/>
              <a:gd name="connsiteY745" fmla="*/ 298713 h 4532507"/>
              <a:gd name="connsiteX746" fmla="*/ 4002159 w 12146583"/>
              <a:gd name="connsiteY746" fmla="*/ 316328 h 4532507"/>
              <a:gd name="connsiteX747" fmla="*/ 4084895 w 12146583"/>
              <a:gd name="connsiteY747" fmla="*/ 298713 h 4532507"/>
              <a:gd name="connsiteX748" fmla="*/ 4983465 w 12146583"/>
              <a:gd name="connsiteY748" fmla="*/ 285494 h 4532507"/>
              <a:gd name="connsiteX749" fmla="*/ 4918304 w 12146583"/>
              <a:gd name="connsiteY749" fmla="*/ 307520 h 4532507"/>
              <a:gd name="connsiteX750" fmla="*/ 4983465 w 12146583"/>
              <a:gd name="connsiteY750" fmla="*/ 285494 h 4532507"/>
              <a:gd name="connsiteX751" fmla="*/ 3107601 w 12146583"/>
              <a:gd name="connsiteY751" fmla="*/ 284034 h 4532507"/>
              <a:gd name="connsiteX752" fmla="*/ 3073238 w 12146583"/>
              <a:gd name="connsiteY752" fmla="*/ 288159 h 4532507"/>
              <a:gd name="connsiteX753" fmla="*/ 3043213 w 12146583"/>
              <a:gd name="connsiteY753" fmla="*/ 297738 h 4532507"/>
              <a:gd name="connsiteX754" fmla="*/ 2967853 w 12146583"/>
              <a:gd name="connsiteY754" fmla="*/ 316328 h 4532507"/>
              <a:gd name="connsiteX755" fmla="*/ 2967853 w 12146583"/>
              <a:gd name="connsiteY755" fmla="*/ 333945 h 4532507"/>
              <a:gd name="connsiteX756" fmla="*/ 3059711 w 12146583"/>
              <a:gd name="connsiteY756" fmla="*/ 307520 h 4532507"/>
              <a:gd name="connsiteX757" fmla="*/ 3075022 w 12146583"/>
              <a:gd name="connsiteY757" fmla="*/ 298713 h 4532507"/>
              <a:gd name="connsiteX758" fmla="*/ 3092963 w 12146583"/>
              <a:gd name="connsiteY758" fmla="*/ 291365 h 4532507"/>
              <a:gd name="connsiteX759" fmla="*/ 3107601 w 12146583"/>
              <a:gd name="connsiteY759" fmla="*/ 284034 h 4532507"/>
              <a:gd name="connsiteX760" fmla="*/ 3279984 w 12146583"/>
              <a:gd name="connsiteY760" fmla="*/ 273383 h 4532507"/>
              <a:gd name="connsiteX761" fmla="*/ 3267772 w 12146583"/>
              <a:gd name="connsiteY761" fmla="*/ 276685 h 4532507"/>
              <a:gd name="connsiteX762" fmla="*/ 3267772 w 12146583"/>
              <a:gd name="connsiteY762" fmla="*/ 285494 h 4532507"/>
              <a:gd name="connsiteX763" fmla="*/ 3292205 w 12146583"/>
              <a:gd name="connsiteY763" fmla="*/ 276685 h 4532507"/>
              <a:gd name="connsiteX764" fmla="*/ 3279984 w 12146583"/>
              <a:gd name="connsiteY764" fmla="*/ 273383 h 4532507"/>
              <a:gd name="connsiteX765" fmla="*/ 4116535 w 12146583"/>
              <a:gd name="connsiteY765" fmla="*/ 269305 h 4532507"/>
              <a:gd name="connsiteX766" fmla="*/ 4084617 w 12146583"/>
              <a:gd name="connsiteY766" fmla="*/ 289905 h 4532507"/>
              <a:gd name="connsiteX767" fmla="*/ 4115566 w 12146583"/>
              <a:gd name="connsiteY767" fmla="*/ 274481 h 4532507"/>
              <a:gd name="connsiteX768" fmla="*/ 4116535 w 12146583"/>
              <a:gd name="connsiteY768" fmla="*/ 269305 h 4532507"/>
              <a:gd name="connsiteX769" fmla="*/ 3550104 w 12146583"/>
              <a:gd name="connsiteY769" fmla="*/ 267879 h 4532507"/>
              <a:gd name="connsiteX770" fmla="*/ 3493092 w 12146583"/>
              <a:gd name="connsiteY770" fmla="*/ 285494 h 4532507"/>
              <a:gd name="connsiteX771" fmla="*/ 3550104 w 12146583"/>
              <a:gd name="connsiteY771" fmla="*/ 267879 h 4532507"/>
              <a:gd name="connsiteX772" fmla="*/ 3045300 w 12146583"/>
              <a:gd name="connsiteY772" fmla="*/ 266972 h 4532507"/>
              <a:gd name="connsiteX773" fmla="*/ 3051726 w 12146583"/>
              <a:gd name="connsiteY773" fmla="*/ 268015 h 4532507"/>
              <a:gd name="connsiteX774" fmla="*/ 3051534 w 12146583"/>
              <a:gd name="connsiteY774" fmla="*/ 269103 h 4532507"/>
              <a:gd name="connsiteX775" fmla="*/ 4020421 w 12146583"/>
              <a:gd name="connsiteY775" fmla="*/ 261273 h 4532507"/>
              <a:gd name="connsiteX776" fmla="*/ 4000742 w 12146583"/>
              <a:gd name="connsiteY776" fmla="*/ 267879 h 4532507"/>
              <a:gd name="connsiteX777" fmla="*/ 4011599 w 12146583"/>
              <a:gd name="connsiteY777" fmla="*/ 276685 h 4532507"/>
              <a:gd name="connsiteX778" fmla="*/ 4044179 w 12146583"/>
              <a:gd name="connsiteY778" fmla="*/ 267879 h 4532507"/>
              <a:gd name="connsiteX779" fmla="*/ 4020421 w 12146583"/>
              <a:gd name="connsiteY779" fmla="*/ 261273 h 4532507"/>
              <a:gd name="connsiteX780" fmla="*/ 4022455 w 12146583"/>
              <a:gd name="connsiteY780" fmla="*/ 232646 h 4532507"/>
              <a:gd name="connsiteX781" fmla="*/ 3965023 w 12146583"/>
              <a:gd name="connsiteY781" fmla="*/ 241454 h 4532507"/>
              <a:gd name="connsiteX782" fmla="*/ 4022455 w 12146583"/>
              <a:gd name="connsiteY782" fmla="*/ 232646 h 4532507"/>
              <a:gd name="connsiteX783" fmla="*/ 3642406 w 12146583"/>
              <a:gd name="connsiteY783" fmla="*/ 232646 h 4532507"/>
              <a:gd name="connsiteX784" fmla="*/ 3590820 w 12146583"/>
              <a:gd name="connsiteY784" fmla="*/ 250262 h 4532507"/>
              <a:gd name="connsiteX785" fmla="*/ 3642406 w 12146583"/>
              <a:gd name="connsiteY785" fmla="*/ 232646 h 4532507"/>
              <a:gd name="connsiteX786" fmla="*/ 4766623 w 12146583"/>
              <a:gd name="connsiteY786" fmla="*/ 223838 h 4532507"/>
              <a:gd name="connsiteX787" fmla="*/ 4730992 w 12146583"/>
              <a:gd name="connsiteY787" fmla="*/ 241454 h 4532507"/>
              <a:gd name="connsiteX788" fmla="*/ 4766623 w 12146583"/>
              <a:gd name="connsiteY788" fmla="*/ 223838 h 4532507"/>
              <a:gd name="connsiteX789" fmla="*/ 3576017 w 12146583"/>
              <a:gd name="connsiteY789" fmla="*/ 222737 h 4532507"/>
              <a:gd name="connsiteX790" fmla="*/ 3570007 w 12146583"/>
              <a:gd name="connsiteY790" fmla="*/ 223838 h 4532507"/>
              <a:gd name="connsiteX791" fmla="*/ 3539236 w 12146583"/>
              <a:gd name="connsiteY791" fmla="*/ 241454 h 4532507"/>
              <a:gd name="connsiteX792" fmla="*/ 3585392 w 12146583"/>
              <a:gd name="connsiteY792" fmla="*/ 232646 h 4532507"/>
              <a:gd name="connsiteX793" fmla="*/ 3576017 w 12146583"/>
              <a:gd name="connsiteY793" fmla="*/ 222737 h 4532507"/>
              <a:gd name="connsiteX794" fmla="*/ 3377376 w 12146583"/>
              <a:gd name="connsiteY794" fmla="*/ 217233 h 4532507"/>
              <a:gd name="connsiteX795" fmla="*/ 3358593 w 12146583"/>
              <a:gd name="connsiteY795" fmla="*/ 223838 h 4532507"/>
              <a:gd name="connsiteX796" fmla="*/ 3270479 w 12146583"/>
              <a:gd name="connsiteY796" fmla="*/ 241454 h 4532507"/>
              <a:gd name="connsiteX797" fmla="*/ 3384507 w 12146583"/>
              <a:gd name="connsiteY797" fmla="*/ 223838 h 4532507"/>
              <a:gd name="connsiteX798" fmla="*/ 3377376 w 12146583"/>
              <a:gd name="connsiteY798" fmla="*/ 217233 h 4532507"/>
              <a:gd name="connsiteX799" fmla="*/ 3422320 w 12146583"/>
              <a:gd name="connsiteY799" fmla="*/ 215211 h 4532507"/>
              <a:gd name="connsiteX800" fmla="*/ 3389934 w 12146583"/>
              <a:gd name="connsiteY800" fmla="*/ 217966 h 4532507"/>
              <a:gd name="connsiteX801" fmla="*/ 3410659 w 12146583"/>
              <a:gd name="connsiteY801" fmla="*/ 226220 h 4532507"/>
              <a:gd name="connsiteX802" fmla="*/ 3446934 w 12146583"/>
              <a:gd name="connsiteY802" fmla="*/ 217966 h 4532507"/>
              <a:gd name="connsiteX803" fmla="*/ 3422320 w 12146583"/>
              <a:gd name="connsiteY803" fmla="*/ 215211 h 4532507"/>
              <a:gd name="connsiteX804" fmla="*/ 3775753 w 12146583"/>
              <a:gd name="connsiteY804" fmla="*/ 215031 h 4532507"/>
              <a:gd name="connsiteX805" fmla="*/ 3755394 w 12146583"/>
              <a:gd name="connsiteY805" fmla="*/ 223838 h 4532507"/>
              <a:gd name="connsiteX806" fmla="*/ 3740123 w 12146583"/>
              <a:gd name="connsiteY806" fmla="*/ 232646 h 4532507"/>
              <a:gd name="connsiteX807" fmla="*/ 3754294 w 12146583"/>
              <a:gd name="connsiteY807" fmla="*/ 225638 h 4532507"/>
              <a:gd name="connsiteX808" fmla="*/ 4996481 w 12146583"/>
              <a:gd name="connsiteY808" fmla="*/ 214746 h 4532507"/>
              <a:gd name="connsiteX809" fmla="*/ 4978024 w 12146583"/>
              <a:gd name="connsiteY809" fmla="*/ 217222 h 4532507"/>
              <a:gd name="connsiteX810" fmla="*/ 5002204 w 12146583"/>
              <a:gd name="connsiteY810" fmla="*/ 219699 h 4532507"/>
              <a:gd name="connsiteX811" fmla="*/ 5018754 w 12146583"/>
              <a:gd name="connsiteY811" fmla="*/ 217222 h 4532507"/>
              <a:gd name="connsiteX812" fmla="*/ 4996481 w 12146583"/>
              <a:gd name="connsiteY812" fmla="*/ 214746 h 4532507"/>
              <a:gd name="connsiteX813" fmla="*/ 3634821 w 12146583"/>
              <a:gd name="connsiteY813" fmla="*/ 214746 h 4532507"/>
              <a:gd name="connsiteX814" fmla="*/ 3616151 w 12146583"/>
              <a:gd name="connsiteY814" fmla="*/ 217222 h 4532507"/>
              <a:gd name="connsiteX815" fmla="*/ 3596248 w 12146583"/>
              <a:gd name="connsiteY815" fmla="*/ 223838 h 4532507"/>
              <a:gd name="connsiteX816" fmla="*/ 3646013 w 12146583"/>
              <a:gd name="connsiteY816" fmla="*/ 217222 h 4532507"/>
              <a:gd name="connsiteX817" fmla="*/ 3634821 w 12146583"/>
              <a:gd name="connsiteY817" fmla="*/ 214746 h 4532507"/>
              <a:gd name="connsiteX818" fmla="*/ 3467298 w 12146583"/>
              <a:gd name="connsiteY818" fmla="*/ 214746 h 4532507"/>
              <a:gd name="connsiteX819" fmla="*/ 3452033 w 12146583"/>
              <a:gd name="connsiteY819" fmla="*/ 217222 h 4532507"/>
              <a:gd name="connsiteX820" fmla="*/ 3463483 w 12146583"/>
              <a:gd name="connsiteY820" fmla="*/ 219699 h 4532507"/>
              <a:gd name="connsiteX821" fmla="*/ 3482564 w 12146583"/>
              <a:gd name="connsiteY821" fmla="*/ 217222 h 4532507"/>
              <a:gd name="connsiteX822" fmla="*/ 3467298 w 12146583"/>
              <a:gd name="connsiteY822" fmla="*/ 214746 h 4532507"/>
              <a:gd name="connsiteX823" fmla="*/ 4674764 w 12146583"/>
              <a:gd name="connsiteY823" fmla="*/ 201811 h 4532507"/>
              <a:gd name="connsiteX824" fmla="*/ 4654596 w 12146583"/>
              <a:gd name="connsiteY824" fmla="*/ 215031 h 4532507"/>
              <a:gd name="connsiteX825" fmla="*/ 4664679 w 12146583"/>
              <a:gd name="connsiteY825" fmla="*/ 215031 h 4532507"/>
              <a:gd name="connsiteX826" fmla="*/ 4663921 w 12146583"/>
              <a:gd name="connsiteY826" fmla="*/ 213055 h 4532507"/>
              <a:gd name="connsiteX827" fmla="*/ 4674764 w 12146583"/>
              <a:gd name="connsiteY827" fmla="*/ 201811 h 4532507"/>
              <a:gd name="connsiteX828" fmla="*/ 4021674 w 12146583"/>
              <a:gd name="connsiteY828" fmla="*/ 199941 h 4532507"/>
              <a:gd name="connsiteX829" fmla="*/ 3961824 w 12146583"/>
              <a:gd name="connsiteY829" fmla="*/ 208861 h 4532507"/>
              <a:gd name="connsiteX830" fmla="*/ 3977209 w 12146583"/>
              <a:gd name="connsiteY830" fmla="*/ 200933 h 4532507"/>
              <a:gd name="connsiteX831" fmla="*/ 3946451 w 12146583"/>
              <a:gd name="connsiteY831" fmla="*/ 208861 h 4532507"/>
              <a:gd name="connsiteX832" fmla="*/ 3965910 w 12146583"/>
              <a:gd name="connsiteY832" fmla="*/ 217656 h 4532507"/>
              <a:gd name="connsiteX833" fmla="*/ 4038739 w 12146583"/>
              <a:gd name="connsiteY833" fmla="*/ 200933 h 4532507"/>
              <a:gd name="connsiteX834" fmla="*/ 4021674 w 12146583"/>
              <a:gd name="connsiteY834" fmla="*/ 199941 h 4532507"/>
              <a:gd name="connsiteX835" fmla="*/ 5071046 w 12146583"/>
              <a:gd name="connsiteY835" fmla="*/ 191895 h 4532507"/>
              <a:gd name="connsiteX836" fmla="*/ 5045336 w 12146583"/>
              <a:gd name="connsiteY836" fmla="*/ 208577 h 4532507"/>
              <a:gd name="connsiteX837" fmla="*/ 5045336 w 12146583"/>
              <a:gd name="connsiteY837" fmla="*/ 225260 h 4532507"/>
              <a:gd name="connsiteX838" fmla="*/ 5035049 w 12146583"/>
              <a:gd name="connsiteY838" fmla="*/ 233608 h 4532507"/>
              <a:gd name="connsiteX839" fmla="*/ 4957931 w 12146583"/>
              <a:gd name="connsiteY839" fmla="*/ 225260 h 4532507"/>
              <a:gd name="connsiteX840" fmla="*/ 4963080 w 12146583"/>
              <a:gd name="connsiteY840" fmla="*/ 208577 h 4532507"/>
              <a:gd name="connsiteX841" fmla="*/ 5071046 w 12146583"/>
              <a:gd name="connsiteY841" fmla="*/ 191895 h 4532507"/>
              <a:gd name="connsiteX842" fmla="*/ 3661398 w 12146583"/>
              <a:gd name="connsiteY842" fmla="*/ 184197 h 4532507"/>
              <a:gd name="connsiteX843" fmla="*/ 3590820 w 12146583"/>
              <a:gd name="connsiteY843" fmla="*/ 201811 h 4532507"/>
              <a:gd name="connsiteX844" fmla="*/ 3661398 w 12146583"/>
              <a:gd name="connsiteY844" fmla="*/ 184197 h 4532507"/>
              <a:gd name="connsiteX845" fmla="*/ 3686496 w 12146583"/>
              <a:gd name="connsiteY845" fmla="*/ 181194 h 4532507"/>
              <a:gd name="connsiteX846" fmla="*/ 3677150 w 12146583"/>
              <a:gd name="connsiteY846" fmla="*/ 183466 h 4532507"/>
              <a:gd name="connsiteX847" fmla="*/ 3692890 w 12146583"/>
              <a:gd name="connsiteY847" fmla="*/ 199607 h 4532507"/>
              <a:gd name="connsiteX848" fmla="*/ 3661398 w 12146583"/>
              <a:gd name="connsiteY848" fmla="*/ 207685 h 4532507"/>
              <a:gd name="connsiteX849" fmla="*/ 3688715 w 12146583"/>
              <a:gd name="connsiteY849" fmla="*/ 216775 h 4532507"/>
              <a:gd name="connsiteX850" fmla="*/ 3692890 w 12146583"/>
              <a:gd name="connsiteY850" fmla="*/ 215760 h 4532507"/>
              <a:gd name="connsiteX851" fmla="*/ 3703392 w 12146583"/>
              <a:gd name="connsiteY851" fmla="*/ 199607 h 4532507"/>
              <a:gd name="connsiteX852" fmla="*/ 3740123 w 12146583"/>
              <a:gd name="connsiteY852" fmla="*/ 191543 h 4532507"/>
              <a:gd name="connsiteX853" fmla="*/ 3708642 w 12146583"/>
              <a:gd name="connsiteY853" fmla="*/ 183466 h 4532507"/>
              <a:gd name="connsiteX854" fmla="*/ 3686496 w 12146583"/>
              <a:gd name="connsiteY854" fmla="*/ 181194 h 4532507"/>
              <a:gd name="connsiteX855" fmla="*/ 4737622 w 12146583"/>
              <a:gd name="connsiteY855" fmla="*/ 166580 h 4532507"/>
              <a:gd name="connsiteX856" fmla="*/ 4711989 w 12146583"/>
              <a:gd name="connsiteY856" fmla="*/ 175388 h 4532507"/>
              <a:gd name="connsiteX857" fmla="*/ 4743001 w 12146583"/>
              <a:gd name="connsiteY857" fmla="*/ 186537 h 4532507"/>
              <a:gd name="connsiteX858" fmla="*/ 4758147 w 12146583"/>
              <a:gd name="connsiteY858" fmla="*/ 184197 h 4532507"/>
              <a:gd name="connsiteX859" fmla="*/ 4737622 w 12146583"/>
              <a:gd name="connsiteY859" fmla="*/ 166580 h 4532507"/>
              <a:gd name="connsiteX860" fmla="*/ 4678059 w 12146583"/>
              <a:gd name="connsiteY860" fmla="*/ 159974 h 4532507"/>
              <a:gd name="connsiteX861" fmla="*/ 4654975 w 12146583"/>
              <a:gd name="connsiteY861" fmla="*/ 166580 h 4532507"/>
              <a:gd name="connsiteX862" fmla="*/ 4701133 w 12146583"/>
              <a:gd name="connsiteY862" fmla="*/ 166580 h 4532507"/>
              <a:gd name="connsiteX863" fmla="*/ 4678059 w 12146583"/>
              <a:gd name="connsiteY863" fmla="*/ 159974 h 4532507"/>
              <a:gd name="connsiteX864" fmla="*/ 4770362 w 12146583"/>
              <a:gd name="connsiteY864" fmla="*/ 146762 h 4532507"/>
              <a:gd name="connsiteX865" fmla="*/ 4758147 w 12146583"/>
              <a:gd name="connsiteY865" fmla="*/ 148964 h 4532507"/>
              <a:gd name="connsiteX866" fmla="*/ 4782578 w 12146583"/>
              <a:gd name="connsiteY866" fmla="*/ 157772 h 4532507"/>
              <a:gd name="connsiteX867" fmla="*/ 4770362 w 12146583"/>
              <a:gd name="connsiteY867" fmla="*/ 146762 h 4532507"/>
              <a:gd name="connsiteX868" fmla="*/ 4858875 w 12146583"/>
              <a:gd name="connsiteY868" fmla="*/ 145661 h 4532507"/>
              <a:gd name="connsiteX869" fmla="*/ 4845007 w 12146583"/>
              <a:gd name="connsiteY869" fmla="*/ 148964 h 4532507"/>
              <a:gd name="connsiteX870" fmla="*/ 4880307 w 12146583"/>
              <a:gd name="connsiteY870" fmla="*/ 148964 h 4532507"/>
              <a:gd name="connsiteX871" fmla="*/ 4858875 w 12146583"/>
              <a:gd name="connsiteY871" fmla="*/ 145661 h 4532507"/>
              <a:gd name="connsiteX872" fmla="*/ 5010604 w 12146583"/>
              <a:gd name="connsiteY872" fmla="*/ 140155 h 4532507"/>
              <a:gd name="connsiteX873" fmla="*/ 4983465 w 12146583"/>
              <a:gd name="connsiteY873" fmla="*/ 148964 h 4532507"/>
              <a:gd name="connsiteX874" fmla="*/ 5010604 w 12146583"/>
              <a:gd name="connsiteY874" fmla="*/ 140155 h 4532507"/>
              <a:gd name="connsiteX875" fmla="*/ 4545504 w 12146583"/>
              <a:gd name="connsiteY875" fmla="*/ 134652 h 4532507"/>
              <a:gd name="connsiteX876" fmla="*/ 4521957 w 12146583"/>
              <a:gd name="connsiteY876" fmla="*/ 140155 h 4532507"/>
              <a:gd name="connsiteX877" fmla="*/ 4557587 w 12146583"/>
              <a:gd name="connsiteY877" fmla="*/ 148964 h 4532507"/>
              <a:gd name="connsiteX878" fmla="*/ 4545504 w 12146583"/>
              <a:gd name="connsiteY878" fmla="*/ 134652 h 4532507"/>
              <a:gd name="connsiteX879" fmla="*/ 5184161 w 12146583"/>
              <a:gd name="connsiteY879" fmla="*/ 133487 h 4532507"/>
              <a:gd name="connsiteX880" fmla="*/ 5180302 w 12146583"/>
              <a:gd name="connsiteY880" fmla="*/ 149126 h 4532507"/>
              <a:gd name="connsiteX881" fmla="*/ 5179228 w 12146583"/>
              <a:gd name="connsiteY881" fmla="*/ 149505 h 4532507"/>
              <a:gd name="connsiteX882" fmla="*/ 5060925 w 12146583"/>
              <a:gd name="connsiteY882" fmla="*/ 131349 h 4532507"/>
              <a:gd name="connsiteX883" fmla="*/ 5061635 w 12146583"/>
              <a:gd name="connsiteY883" fmla="*/ 157367 h 4532507"/>
              <a:gd name="connsiteX884" fmla="*/ 5081194 w 12146583"/>
              <a:gd name="connsiteY884" fmla="*/ 148964 h 4532507"/>
              <a:gd name="connsiteX885" fmla="*/ 5050790 w 12146583"/>
              <a:gd name="connsiteY885" fmla="*/ 148964 h 4532507"/>
              <a:gd name="connsiteX886" fmla="*/ 5060925 w 12146583"/>
              <a:gd name="connsiteY886" fmla="*/ 131349 h 4532507"/>
              <a:gd name="connsiteX887" fmla="*/ 4969078 w 12146583"/>
              <a:gd name="connsiteY887" fmla="*/ 126937 h 4532507"/>
              <a:gd name="connsiteX888" fmla="*/ 4958755 w 12146583"/>
              <a:gd name="connsiteY888" fmla="*/ 150073 h 4532507"/>
              <a:gd name="connsiteX889" fmla="*/ 4970356 w 12146583"/>
              <a:gd name="connsiteY889" fmla="*/ 152239 h 4532507"/>
              <a:gd name="connsiteX890" fmla="*/ 4979390 w 12146583"/>
              <a:gd name="connsiteY890" fmla="*/ 150073 h 4532507"/>
              <a:gd name="connsiteX891" fmla="*/ 4974228 w 12146583"/>
              <a:gd name="connsiteY891" fmla="*/ 134649 h 4532507"/>
              <a:gd name="connsiteX892" fmla="*/ 5005176 w 12146583"/>
              <a:gd name="connsiteY892" fmla="*/ 126937 h 4532507"/>
              <a:gd name="connsiteX893" fmla="*/ 4969078 w 12146583"/>
              <a:gd name="connsiteY893" fmla="*/ 126937 h 4532507"/>
              <a:gd name="connsiteX894" fmla="*/ 4931879 w 12146583"/>
              <a:gd name="connsiteY894" fmla="*/ 125841 h 4532507"/>
              <a:gd name="connsiteX895" fmla="*/ 4937307 w 12146583"/>
              <a:gd name="connsiteY895" fmla="*/ 141252 h 4532507"/>
              <a:gd name="connsiteX896" fmla="*/ 4949101 w 12146583"/>
              <a:gd name="connsiteY896" fmla="*/ 142104 h 4532507"/>
              <a:gd name="connsiteX897" fmla="*/ 4959032 w 12146583"/>
              <a:gd name="connsiteY897" fmla="*/ 125841 h 4532507"/>
              <a:gd name="connsiteX898" fmla="*/ 4931879 w 12146583"/>
              <a:gd name="connsiteY898" fmla="*/ 125841 h 4532507"/>
              <a:gd name="connsiteX899" fmla="*/ 4131040 w 12146583"/>
              <a:gd name="connsiteY899" fmla="*/ 118142 h 4532507"/>
              <a:gd name="connsiteX900" fmla="*/ 4149829 w 12146583"/>
              <a:gd name="connsiteY900" fmla="*/ 124746 h 4532507"/>
              <a:gd name="connsiteX901" fmla="*/ 4167328 w 12146583"/>
              <a:gd name="connsiteY901" fmla="*/ 124746 h 4532507"/>
              <a:gd name="connsiteX902" fmla="*/ 4182865 w 12146583"/>
              <a:gd name="connsiteY902" fmla="*/ 118142 h 4532507"/>
              <a:gd name="connsiteX903" fmla="*/ 4131040 w 12146583"/>
              <a:gd name="connsiteY903" fmla="*/ 118142 h 4532507"/>
              <a:gd name="connsiteX904" fmla="*/ 4752705 w 12146583"/>
              <a:gd name="connsiteY904" fmla="*/ 100514 h 4532507"/>
              <a:gd name="connsiteX905" fmla="*/ 4701133 w 12146583"/>
              <a:gd name="connsiteY905" fmla="*/ 118142 h 4532507"/>
              <a:gd name="connsiteX906" fmla="*/ 4752705 w 12146583"/>
              <a:gd name="connsiteY906" fmla="*/ 100514 h 4532507"/>
              <a:gd name="connsiteX907" fmla="*/ 5209873 w 12146583"/>
              <a:gd name="connsiteY907" fmla="*/ 100121 h 4532507"/>
              <a:gd name="connsiteX908" fmla="*/ 5250994 w 12146583"/>
              <a:gd name="connsiteY908" fmla="*/ 100121 h 4532507"/>
              <a:gd name="connsiteX909" fmla="*/ 5207317 w 12146583"/>
              <a:gd name="connsiteY909" fmla="*/ 102652 h 4532507"/>
              <a:gd name="connsiteX910" fmla="*/ 4599164 w 12146583"/>
              <a:gd name="connsiteY910" fmla="*/ 90786 h 4532507"/>
              <a:gd name="connsiteX911" fmla="*/ 4594015 w 12146583"/>
              <a:gd name="connsiteY911" fmla="*/ 107469 h 4532507"/>
              <a:gd name="connsiteX912" fmla="*/ 4501309 w 12146583"/>
              <a:gd name="connsiteY912" fmla="*/ 107469 h 4532507"/>
              <a:gd name="connsiteX913" fmla="*/ 4599164 w 12146583"/>
              <a:gd name="connsiteY913" fmla="*/ 90786 h 4532507"/>
              <a:gd name="connsiteX914" fmla="*/ 4695704 w 12146583"/>
              <a:gd name="connsiteY914" fmla="*/ 74090 h 4532507"/>
              <a:gd name="connsiteX915" fmla="*/ 4695704 w 12146583"/>
              <a:gd name="connsiteY915" fmla="*/ 82898 h 4532507"/>
              <a:gd name="connsiteX916" fmla="*/ 4742531 w 12146583"/>
              <a:gd name="connsiteY916" fmla="*/ 91706 h 4532507"/>
              <a:gd name="connsiteX917" fmla="*/ 4747734 w 12146583"/>
              <a:gd name="connsiteY917" fmla="*/ 82898 h 4532507"/>
              <a:gd name="connsiteX918" fmla="*/ 4695704 w 12146583"/>
              <a:gd name="connsiteY918" fmla="*/ 74090 h 4532507"/>
              <a:gd name="connsiteX919" fmla="*/ 4583715 w 12146583"/>
              <a:gd name="connsiteY919" fmla="*/ 74090 h 4532507"/>
              <a:gd name="connsiteX920" fmla="*/ 4511609 w 12146583"/>
              <a:gd name="connsiteY920" fmla="*/ 99134 h 4532507"/>
              <a:gd name="connsiteX921" fmla="*/ 4475560 w 12146583"/>
              <a:gd name="connsiteY921" fmla="*/ 99134 h 4532507"/>
              <a:gd name="connsiteX922" fmla="*/ 4444662 w 12146583"/>
              <a:gd name="connsiteY922" fmla="*/ 82438 h 4532507"/>
              <a:gd name="connsiteX923" fmla="*/ 4331357 w 12146583"/>
              <a:gd name="connsiteY923" fmla="*/ 99134 h 4532507"/>
              <a:gd name="connsiteX924" fmla="*/ 4285012 w 12146583"/>
              <a:gd name="connsiteY924" fmla="*/ 99134 h 4532507"/>
              <a:gd name="connsiteX925" fmla="*/ 4305609 w 12146583"/>
              <a:gd name="connsiteY925" fmla="*/ 107469 h 4532507"/>
              <a:gd name="connsiteX926" fmla="*/ 4259250 w 12146583"/>
              <a:gd name="connsiteY926" fmla="*/ 107469 h 4532507"/>
              <a:gd name="connsiteX927" fmla="*/ 4243801 w 12146583"/>
              <a:gd name="connsiteY927" fmla="*/ 124163 h 4532507"/>
              <a:gd name="connsiteX928" fmla="*/ 4212903 w 12146583"/>
              <a:gd name="connsiteY928" fmla="*/ 115815 h 4532507"/>
              <a:gd name="connsiteX929" fmla="*/ 4196809 w 12146583"/>
              <a:gd name="connsiteY929" fmla="*/ 115815 h 4532507"/>
              <a:gd name="connsiteX930" fmla="*/ 4094448 w 12146583"/>
              <a:gd name="connsiteY930" fmla="*/ 124163 h 4532507"/>
              <a:gd name="connsiteX931" fmla="*/ 4063550 w 12146583"/>
              <a:gd name="connsiteY931" fmla="*/ 140846 h 4532507"/>
              <a:gd name="connsiteX932" fmla="*/ 4022354 w 12146583"/>
              <a:gd name="connsiteY932" fmla="*/ 132512 h 4532507"/>
              <a:gd name="connsiteX933" fmla="*/ 3960545 w 12146583"/>
              <a:gd name="connsiteY933" fmla="*/ 140846 h 4532507"/>
              <a:gd name="connsiteX934" fmla="*/ 3965695 w 12146583"/>
              <a:gd name="connsiteY934" fmla="*/ 157543 h 4532507"/>
              <a:gd name="connsiteX935" fmla="*/ 3929647 w 12146583"/>
              <a:gd name="connsiteY935" fmla="*/ 157543 h 4532507"/>
              <a:gd name="connsiteX936" fmla="*/ 3939946 w 12146583"/>
              <a:gd name="connsiteY936" fmla="*/ 140846 h 4532507"/>
              <a:gd name="connsiteX937" fmla="*/ 3883288 w 12146583"/>
              <a:gd name="connsiteY937" fmla="*/ 149195 h 4532507"/>
              <a:gd name="connsiteX938" fmla="*/ 3883288 w 12146583"/>
              <a:gd name="connsiteY938" fmla="*/ 165891 h 4532507"/>
              <a:gd name="connsiteX939" fmla="*/ 3852390 w 12146583"/>
              <a:gd name="connsiteY939" fmla="*/ 182572 h 4532507"/>
              <a:gd name="connsiteX940" fmla="*/ 3831791 w 12146583"/>
              <a:gd name="connsiteY940" fmla="*/ 182572 h 4532507"/>
              <a:gd name="connsiteX941" fmla="*/ 3862689 w 12146583"/>
              <a:gd name="connsiteY941" fmla="*/ 165891 h 4532507"/>
              <a:gd name="connsiteX942" fmla="*/ 3816342 w 12146583"/>
              <a:gd name="connsiteY942" fmla="*/ 174224 h 4532507"/>
              <a:gd name="connsiteX943" fmla="*/ 3816342 w 12146583"/>
              <a:gd name="connsiteY943" fmla="*/ 182572 h 4532507"/>
              <a:gd name="connsiteX944" fmla="*/ 3769984 w 12146583"/>
              <a:gd name="connsiteY944" fmla="*/ 182572 h 4532507"/>
              <a:gd name="connsiteX945" fmla="*/ 3769984 w 12146583"/>
              <a:gd name="connsiteY945" fmla="*/ 199268 h 4532507"/>
              <a:gd name="connsiteX946" fmla="*/ 3821492 w 12146583"/>
              <a:gd name="connsiteY946" fmla="*/ 190920 h 4532507"/>
              <a:gd name="connsiteX947" fmla="*/ 3831791 w 12146583"/>
              <a:gd name="connsiteY947" fmla="*/ 199268 h 4532507"/>
              <a:gd name="connsiteX948" fmla="*/ 3888438 w 12146583"/>
              <a:gd name="connsiteY948" fmla="*/ 199268 h 4532507"/>
              <a:gd name="connsiteX949" fmla="*/ 3856248 w 12146583"/>
              <a:gd name="connsiteY949" fmla="*/ 207603 h 4532507"/>
              <a:gd name="connsiteX950" fmla="*/ 3816342 w 12146583"/>
              <a:gd name="connsiteY950" fmla="*/ 215951 h 4532507"/>
              <a:gd name="connsiteX951" fmla="*/ 3813445 w 12146583"/>
              <a:gd name="connsiteY951" fmla="*/ 226517 h 4532507"/>
              <a:gd name="connsiteX952" fmla="*/ 3826641 w 12146583"/>
              <a:gd name="connsiteY952" fmla="*/ 224298 h 4532507"/>
              <a:gd name="connsiteX953" fmla="*/ 3844103 w 12146583"/>
              <a:gd name="connsiteY953" fmla="*/ 210146 h 4532507"/>
              <a:gd name="connsiteX954" fmla="*/ 3889728 w 12146583"/>
              <a:gd name="connsiteY954" fmla="*/ 209699 h 4532507"/>
              <a:gd name="connsiteX955" fmla="*/ 3939946 w 12146583"/>
              <a:gd name="connsiteY955" fmla="*/ 199268 h 4532507"/>
              <a:gd name="connsiteX956" fmla="*/ 3919349 w 12146583"/>
              <a:gd name="connsiteY956" fmla="*/ 199268 h 4532507"/>
              <a:gd name="connsiteX957" fmla="*/ 3981144 w 12146583"/>
              <a:gd name="connsiteY957" fmla="*/ 165891 h 4532507"/>
              <a:gd name="connsiteX958" fmla="*/ 4032639 w 12146583"/>
              <a:gd name="connsiteY958" fmla="*/ 174224 h 4532507"/>
              <a:gd name="connsiteX959" fmla="*/ 4089299 w 12146583"/>
              <a:gd name="connsiteY959" fmla="*/ 149195 h 4532507"/>
              <a:gd name="connsiteX960" fmla="*/ 4151108 w 12146583"/>
              <a:gd name="connsiteY960" fmla="*/ 140846 h 4532507"/>
              <a:gd name="connsiteX961" fmla="*/ 4073849 w 12146583"/>
              <a:gd name="connsiteY961" fmla="*/ 165891 h 4532507"/>
              <a:gd name="connsiteX962" fmla="*/ 3970844 w 12146583"/>
              <a:gd name="connsiteY962" fmla="*/ 190920 h 4532507"/>
              <a:gd name="connsiteX963" fmla="*/ 3970844 w 12146583"/>
              <a:gd name="connsiteY963" fmla="*/ 199268 h 4532507"/>
              <a:gd name="connsiteX964" fmla="*/ 4037803 w 12146583"/>
              <a:gd name="connsiteY964" fmla="*/ 190920 h 4532507"/>
              <a:gd name="connsiteX965" fmla="*/ 4071913 w 12146583"/>
              <a:gd name="connsiteY965" fmla="*/ 177363 h 4532507"/>
              <a:gd name="connsiteX966" fmla="*/ 4108163 w 12146583"/>
              <a:gd name="connsiteY966" fmla="*/ 182343 h 4532507"/>
              <a:gd name="connsiteX967" fmla="*/ 4091235 w 12146583"/>
              <a:gd name="connsiteY967" fmla="*/ 183614 h 4532507"/>
              <a:gd name="connsiteX968" fmla="*/ 4119552 w 12146583"/>
              <a:gd name="connsiteY968" fmla="*/ 196129 h 4532507"/>
              <a:gd name="connsiteX969" fmla="*/ 4151108 w 12146583"/>
              <a:gd name="connsiteY969" fmla="*/ 182572 h 4532507"/>
              <a:gd name="connsiteX970" fmla="*/ 4104748 w 12146583"/>
              <a:gd name="connsiteY970" fmla="*/ 190920 h 4532507"/>
              <a:gd name="connsiteX971" fmla="*/ 4115047 w 12146583"/>
              <a:gd name="connsiteY971" fmla="*/ 174224 h 4532507"/>
              <a:gd name="connsiteX972" fmla="*/ 4156243 w 12146583"/>
              <a:gd name="connsiteY972" fmla="*/ 174224 h 4532507"/>
              <a:gd name="connsiteX973" fmla="*/ 4182005 w 12146583"/>
              <a:gd name="connsiteY973" fmla="*/ 182572 h 4532507"/>
              <a:gd name="connsiteX974" fmla="*/ 4192304 w 12146583"/>
              <a:gd name="connsiteY974" fmla="*/ 165891 h 4532507"/>
              <a:gd name="connsiteX975" fmla="*/ 4248951 w 12146583"/>
              <a:gd name="connsiteY975" fmla="*/ 165891 h 4532507"/>
              <a:gd name="connsiteX976" fmla="*/ 4223202 w 12146583"/>
              <a:gd name="connsiteY976" fmla="*/ 182572 h 4532507"/>
              <a:gd name="connsiteX977" fmla="*/ 4254100 w 12146583"/>
              <a:gd name="connsiteY977" fmla="*/ 165891 h 4532507"/>
              <a:gd name="connsiteX978" fmla="*/ 4279849 w 12146583"/>
              <a:gd name="connsiteY978" fmla="*/ 174224 h 4532507"/>
              <a:gd name="connsiteX979" fmla="*/ 4367406 w 12146583"/>
              <a:gd name="connsiteY979" fmla="*/ 140846 h 4532507"/>
              <a:gd name="connsiteX980" fmla="*/ 4403466 w 12146583"/>
              <a:gd name="connsiteY980" fmla="*/ 149195 h 4532507"/>
              <a:gd name="connsiteX981" fmla="*/ 4382854 w 12146583"/>
              <a:gd name="connsiteY981" fmla="*/ 157543 h 4532507"/>
              <a:gd name="connsiteX982" fmla="*/ 4454962 w 12146583"/>
              <a:gd name="connsiteY982" fmla="*/ 132512 h 4532507"/>
              <a:gd name="connsiteX983" fmla="*/ 4482646 w 12146583"/>
              <a:gd name="connsiteY983" fmla="*/ 132512 h 4532507"/>
              <a:gd name="connsiteX984" fmla="*/ 4496159 w 12146583"/>
              <a:gd name="connsiteY984" fmla="*/ 132512 h 4532507"/>
              <a:gd name="connsiteX985" fmla="*/ 4516758 w 12146583"/>
              <a:gd name="connsiteY985" fmla="*/ 124163 h 4532507"/>
              <a:gd name="connsiteX986" fmla="*/ 4588865 w 12146583"/>
              <a:gd name="connsiteY986" fmla="*/ 124163 h 4532507"/>
              <a:gd name="connsiteX987" fmla="*/ 4609464 w 12146583"/>
              <a:gd name="connsiteY987" fmla="*/ 107469 h 4532507"/>
              <a:gd name="connsiteX988" fmla="*/ 4594015 w 12146583"/>
              <a:gd name="connsiteY988" fmla="*/ 107469 h 4532507"/>
              <a:gd name="connsiteX989" fmla="*/ 4671271 w 12146583"/>
              <a:gd name="connsiteY989" fmla="*/ 82438 h 4532507"/>
              <a:gd name="connsiteX990" fmla="*/ 4609464 w 12146583"/>
              <a:gd name="connsiteY990" fmla="*/ 74090 h 4532507"/>
              <a:gd name="connsiteX991" fmla="*/ 4583715 w 12146583"/>
              <a:gd name="connsiteY991" fmla="*/ 74090 h 4532507"/>
              <a:gd name="connsiteX992" fmla="*/ 4758147 w 12146583"/>
              <a:gd name="connsiteY992" fmla="*/ 65281 h 4532507"/>
              <a:gd name="connsiteX993" fmla="*/ 4725564 w 12146583"/>
              <a:gd name="connsiteY993" fmla="*/ 74090 h 4532507"/>
              <a:gd name="connsiteX994" fmla="*/ 4758147 w 12146583"/>
              <a:gd name="connsiteY994" fmla="*/ 65281 h 4532507"/>
              <a:gd name="connsiteX995" fmla="*/ 5195208 w 12146583"/>
              <a:gd name="connsiteY995" fmla="*/ 25654 h 4532507"/>
              <a:gd name="connsiteX996" fmla="*/ 5168054 w 12146583"/>
              <a:gd name="connsiteY996" fmla="*/ 34460 h 4532507"/>
              <a:gd name="connsiteX997" fmla="*/ 5195208 w 12146583"/>
              <a:gd name="connsiteY997" fmla="*/ 52077 h 4532507"/>
              <a:gd name="connsiteX998" fmla="*/ 5200636 w 12146583"/>
              <a:gd name="connsiteY998" fmla="*/ 43268 h 4532507"/>
              <a:gd name="connsiteX999" fmla="*/ 5178922 w 12146583"/>
              <a:gd name="connsiteY999" fmla="*/ 34460 h 4532507"/>
              <a:gd name="connsiteX1000" fmla="*/ 5195208 w 12146583"/>
              <a:gd name="connsiteY1000" fmla="*/ 25654 h 4532507"/>
              <a:gd name="connsiteX1001" fmla="*/ 5102222 w 12146583"/>
              <a:gd name="connsiteY1001" fmla="*/ 16845 h 4532507"/>
              <a:gd name="connsiteX1002" fmla="*/ 5092050 w 12146583"/>
              <a:gd name="connsiteY1002" fmla="*/ 25654 h 4532507"/>
              <a:gd name="connsiteX1003" fmla="*/ 5111370 w 12146583"/>
              <a:gd name="connsiteY1003" fmla="*/ 36802 h 4532507"/>
              <a:gd name="connsiteX1004" fmla="*/ 5122595 w 12146583"/>
              <a:gd name="connsiteY1004" fmla="*/ 34460 h 4532507"/>
              <a:gd name="connsiteX1005" fmla="*/ 5117494 w 12146583"/>
              <a:gd name="connsiteY1005" fmla="*/ 16845 h 4532507"/>
              <a:gd name="connsiteX1006" fmla="*/ 5060822 w 12146583"/>
              <a:gd name="connsiteY1006" fmla="*/ 16845 h 4532507"/>
              <a:gd name="connsiteX1007" fmla="*/ 5075766 w 12146583"/>
              <a:gd name="connsiteY1007" fmla="*/ 43268 h 4532507"/>
              <a:gd name="connsiteX1008" fmla="*/ 5060822 w 12146583"/>
              <a:gd name="connsiteY1008" fmla="*/ 16845 h 4532507"/>
              <a:gd name="connsiteX1009" fmla="*/ 5209873 w 12146583"/>
              <a:gd name="connsiteY1009" fmla="*/ 0 h 4532507"/>
              <a:gd name="connsiteX1010" fmla="*/ 5245856 w 12146583"/>
              <a:gd name="connsiteY1010" fmla="*/ 0 h 4532507"/>
              <a:gd name="connsiteX1011" fmla="*/ 5240719 w 12146583"/>
              <a:gd name="connsiteY1011" fmla="*/ 8348 h 4532507"/>
              <a:gd name="connsiteX1012" fmla="*/ 5209873 w 12146583"/>
              <a:gd name="connsiteY1012" fmla="*/ 0 h 4532507"/>
              <a:gd name="connsiteX1013" fmla="*/ 5173875 w 12146583"/>
              <a:gd name="connsiteY1013" fmla="*/ 0 h 4532507"/>
              <a:gd name="connsiteX1014" fmla="*/ 5184161 w 12146583"/>
              <a:gd name="connsiteY1014" fmla="*/ 16683 h 4532507"/>
              <a:gd name="connsiteX1015" fmla="*/ 5199585 w 12146583"/>
              <a:gd name="connsiteY1015" fmla="*/ 16683 h 4532507"/>
              <a:gd name="connsiteX1016" fmla="*/ 5199585 w 12146583"/>
              <a:gd name="connsiteY1016" fmla="*/ 0 h 4532507"/>
              <a:gd name="connsiteX1017" fmla="*/ 5209873 w 12146583"/>
              <a:gd name="connsiteY1017" fmla="*/ 8348 h 4532507"/>
              <a:gd name="connsiteX1018" fmla="*/ 5225295 w 12146583"/>
              <a:gd name="connsiteY1018" fmla="*/ 16683 h 4532507"/>
              <a:gd name="connsiteX1019" fmla="*/ 5179013 w 12146583"/>
              <a:gd name="connsiteY1019" fmla="*/ 58395 h 4532507"/>
              <a:gd name="connsiteX1020" fmla="*/ 5112180 w 12146583"/>
              <a:gd name="connsiteY1020" fmla="*/ 58395 h 4532507"/>
              <a:gd name="connsiteX1021" fmla="*/ 5085179 w 12146583"/>
              <a:gd name="connsiteY1021" fmla="*/ 47977 h 4532507"/>
              <a:gd name="connsiteX1022" fmla="*/ 5067832 w 12146583"/>
              <a:gd name="connsiteY1022" fmla="*/ 54228 h 4532507"/>
              <a:gd name="connsiteX1023" fmla="*/ 5086470 w 12146583"/>
              <a:gd name="connsiteY1023" fmla="*/ 50060 h 4532507"/>
              <a:gd name="connsiteX1024" fmla="*/ 5101894 w 12146583"/>
              <a:gd name="connsiteY1024" fmla="*/ 66743 h 4532507"/>
              <a:gd name="connsiteX1025" fmla="*/ 5045336 w 12146583"/>
              <a:gd name="connsiteY1025" fmla="*/ 50060 h 4532507"/>
              <a:gd name="connsiteX1026" fmla="*/ 4901374 w 12146583"/>
              <a:gd name="connsiteY1026" fmla="*/ 58395 h 4532507"/>
              <a:gd name="connsiteX1027" fmla="*/ 4901374 w 12146583"/>
              <a:gd name="connsiteY1027" fmla="*/ 66743 h 4532507"/>
              <a:gd name="connsiteX1028" fmla="*/ 4855102 w 12146583"/>
              <a:gd name="connsiteY1028" fmla="*/ 75091 h 4532507"/>
              <a:gd name="connsiteX1029" fmla="*/ 4849965 w 12146583"/>
              <a:gd name="connsiteY1029" fmla="*/ 66743 h 4532507"/>
              <a:gd name="connsiteX1030" fmla="*/ 4819106 w 12146583"/>
              <a:gd name="connsiteY1030" fmla="*/ 75091 h 4532507"/>
              <a:gd name="connsiteX1031" fmla="*/ 4793408 w 12146583"/>
              <a:gd name="connsiteY1031" fmla="*/ 66743 h 4532507"/>
              <a:gd name="connsiteX1032" fmla="*/ 4788259 w 12146583"/>
              <a:gd name="connsiteY1032" fmla="*/ 75091 h 4532507"/>
              <a:gd name="connsiteX1033" fmla="*/ 4757425 w 12146583"/>
              <a:gd name="connsiteY1033" fmla="*/ 75091 h 4532507"/>
              <a:gd name="connsiteX1034" fmla="*/ 4752274 w 12146583"/>
              <a:gd name="connsiteY1034" fmla="*/ 91774 h 4532507"/>
              <a:gd name="connsiteX1035" fmla="*/ 4777984 w 12146583"/>
              <a:gd name="connsiteY1035" fmla="*/ 100121 h 4532507"/>
              <a:gd name="connsiteX1036" fmla="*/ 4803695 w 12146583"/>
              <a:gd name="connsiteY1036" fmla="*/ 100121 h 4532507"/>
              <a:gd name="connsiteX1037" fmla="*/ 4788259 w 12146583"/>
              <a:gd name="connsiteY1037" fmla="*/ 116804 h 4532507"/>
              <a:gd name="connsiteX1038" fmla="*/ 4860240 w 12146583"/>
              <a:gd name="connsiteY1038" fmla="*/ 100121 h 4532507"/>
              <a:gd name="connsiteX1039" fmla="*/ 4844816 w 12146583"/>
              <a:gd name="connsiteY1039" fmla="*/ 116804 h 4532507"/>
              <a:gd name="connsiteX1040" fmla="*/ 4865072 w 12146583"/>
              <a:gd name="connsiteY1040" fmla="*/ 119023 h 4532507"/>
              <a:gd name="connsiteX1041" fmla="*/ 4840932 w 12146583"/>
              <a:gd name="connsiteY1041" fmla="*/ 131904 h 4532507"/>
              <a:gd name="connsiteX1042" fmla="*/ 4815146 w 12146583"/>
              <a:gd name="connsiteY1042" fmla="*/ 140155 h 4532507"/>
              <a:gd name="connsiteX1043" fmla="*/ 4851257 w 12146583"/>
              <a:gd name="connsiteY1043" fmla="*/ 140155 h 4532507"/>
              <a:gd name="connsiteX1044" fmla="*/ 4866034 w 12146583"/>
              <a:gd name="connsiteY1044" fmla="*/ 119117 h 4532507"/>
              <a:gd name="connsiteX1045" fmla="*/ 4902019 w 12146583"/>
              <a:gd name="connsiteY1045" fmla="*/ 123054 h 4532507"/>
              <a:gd name="connsiteX1046" fmla="*/ 4885950 w 12146583"/>
              <a:gd name="connsiteY1046" fmla="*/ 141835 h 4532507"/>
              <a:gd name="connsiteX1047" fmla="*/ 4911661 w 12146583"/>
              <a:gd name="connsiteY1047" fmla="*/ 150181 h 4532507"/>
              <a:gd name="connsiteX1048" fmla="*/ 4921948 w 12146583"/>
              <a:gd name="connsiteY1048" fmla="*/ 141835 h 4532507"/>
              <a:gd name="connsiteX1049" fmla="*/ 4927084 w 12146583"/>
              <a:gd name="connsiteY1049" fmla="*/ 116804 h 4532507"/>
              <a:gd name="connsiteX1050" fmla="*/ 4968218 w 12146583"/>
              <a:gd name="connsiteY1050" fmla="*/ 108455 h 4532507"/>
              <a:gd name="connsiteX1051" fmla="*/ 5107044 w 12146583"/>
              <a:gd name="connsiteY1051" fmla="*/ 108455 h 4532507"/>
              <a:gd name="connsiteX1052" fmla="*/ 5207317 w 12146583"/>
              <a:gd name="connsiteY1052" fmla="*/ 102652 h 4532507"/>
              <a:gd name="connsiteX1053" fmla="*/ 5179013 w 12146583"/>
              <a:gd name="connsiteY1053" fmla="*/ 116804 h 4532507"/>
              <a:gd name="connsiteX1054" fmla="*/ 5184161 w 12146583"/>
              <a:gd name="connsiteY1054" fmla="*/ 125152 h 4532507"/>
              <a:gd name="connsiteX1055" fmla="*/ 5086470 w 12146583"/>
              <a:gd name="connsiteY1055" fmla="*/ 141835 h 4532507"/>
              <a:gd name="connsiteX1056" fmla="*/ 5096757 w 12146583"/>
              <a:gd name="connsiteY1056" fmla="*/ 158516 h 4532507"/>
              <a:gd name="connsiteX1057" fmla="*/ 5134031 w 12146583"/>
              <a:gd name="connsiteY1057" fmla="*/ 141835 h 4532507"/>
              <a:gd name="connsiteX1058" fmla="*/ 5177899 w 12146583"/>
              <a:gd name="connsiteY1058" fmla="*/ 149965 h 4532507"/>
              <a:gd name="connsiteX1059" fmla="*/ 5153314 w 12146583"/>
              <a:gd name="connsiteY1059" fmla="*/ 158516 h 4532507"/>
              <a:gd name="connsiteX1060" fmla="*/ 5215008 w 12146583"/>
              <a:gd name="connsiteY1060" fmla="*/ 158516 h 4532507"/>
              <a:gd name="connsiteX1061" fmla="*/ 5194448 w 12146583"/>
              <a:gd name="connsiteY1061" fmla="*/ 175212 h 4532507"/>
              <a:gd name="connsiteX1062" fmla="*/ 5158451 w 12146583"/>
              <a:gd name="connsiteY1062" fmla="*/ 175212 h 4532507"/>
              <a:gd name="connsiteX1063" fmla="*/ 5132741 w 12146583"/>
              <a:gd name="connsiteY1063" fmla="*/ 175212 h 4532507"/>
              <a:gd name="connsiteX1064" fmla="*/ 5127604 w 12146583"/>
              <a:gd name="connsiteY1064" fmla="*/ 158516 h 4532507"/>
              <a:gd name="connsiteX1065" fmla="*/ 5071046 w 12146583"/>
              <a:gd name="connsiteY1065" fmla="*/ 183547 h 4532507"/>
              <a:gd name="connsiteX1066" fmla="*/ 5173875 w 12146583"/>
              <a:gd name="connsiteY1066" fmla="*/ 191895 h 4532507"/>
              <a:gd name="connsiteX1067" fmla="*/ 5179013 w 12146583"/>
              <a:gd name="connsiteY1067" fmla="*/ 216925 h 4532507"/>
              <a:gd name="connsiteX1068" fmla="*/ 5132741 w 12146583"/>
              <a:gd name="connsiteY1068" fmla="*/ 216925 h 4532507"/>
              <a:gd name="connsiteX1069" fmla="*/ 5071046 w 12146583"/>
              <a:gd name="connsiteY1069" fmla="*/ 191895 h 4532507"/>
              <a:gd name="connsiteX1070" fmla="*/ 5055623 w 12146583"/>
              <a:gd name="connsiteY1070" fmla="*/ 183547 h 4532507"/>
              <a:gd name="connsiteX1071" fmla="*/ 5045336 w 12146583"/>
              <a:gd name="connsiteY1071" fmla="*/ 191895 h 4532507"/>
              <a:gd name="connsiteX1072" fmla="*/ 5040199 w 12146583"/>
              <a:gd name="connsiteY1072" fmla="*/ 175212 h 4532507"/>
              <a:gd name="connsiteX1073" fmla="*/ 5014489 w 12146583"/>
              <a:gd name="connsiteY1073" fmla="*/ 175212 h 4532507"/>
              <a:gd name="connsiteX1074" fmla="*/ 5035049 w 12146583"/>
              <a:gd name="connsiteY1074" fmla="*/ 166864 h 4532507"/>
              <a:gd name="connsiteX1075" fmla="*/ 4978492 w 12146583"/>
              <a:gd name="connsiteY1075" fmla="*/ 158516 h 4532507"/>
              <a:gd name="connsiteX1076" fmla="*/ 4999065 w 12146583"/>
              <a:gd name="connsiteY1076" fmla="*/ 166864 h 4532507"/>
              <a:gd name="connsiteX1077" fmla="*/ 4983642 w 12146583"/>
              <a:gd name="connsiteY1077" fmla="*/ 175212 h 4532507"/>
              <a:gd name="connsiteX1078" fmla="*/ 4963080 w 12146583"/>
              <a:gd name="connsiteY1078" fmla="*/ 158516 h 4532507"/>
              <a:gd name="connsiteX1079" fmla="*/ 4952795 w 12146583"/>
              <a:gd name="connsiteY1079" fmla="*/ 158516 h 4532507"/>
              <a:gd name="connsiteX1080" fmla="*/ 4932221 w 12146583"/>
              <a:gd name="connsiteY1080" fmla="*/ 166864 h 4532507"/>
              <a:gd name="connsiteX1081" fmla="*/ 4788259 w 12146583"/>
              <a:gd name="connsiteY1081" fmla="*/ 175212 h 4532507"/>
              <a:gd name="connsiteX1082" fmla="*/ 4757425 w 12146583"/>
              <a:gd name="connsiteY1082" fmla="*/ 166864 h 4532507"/>
              <a:gd name="connsiteX1083" fmla="*/ 4777984 w 12146583"/>
              <a:gd name="connsiteY1083" fmla="*/ 191895 h 4532507"/>
              <a:gd name="connsiteX1084" fmla="*/ 4865389 w 12146583"/>
              <a:gd name="connsiteY1084" fmla="*/ 191895 h 4532507"/>
              <a:gd name="connsiteX1085" fmla="*/ 4819106 w 12146583"/>
              <a:gd name="connsiteY1085" fmla="*/ 191895 h 4532507"/>
              <a:gd name="connsiteX1086" fmla="*/ 4819106 w 12146583"/>
              <a:gd name="connsiteY1086" fmla="*/ 208577 h 4532507"/>
              <a:gd name="connsiteX1087" fmla="*/ 4634022 w 12146583"/>
              <a:gd name="connsiteY1087" fmla="*/ 225260 h 4532507"/>
              <a:gd name="connsiteX1088" fmla="*/ 4644310 w 12146583"/>
              <a:gd name="connsiteY1088" fmla="*/ 233608 h 4532507"/>
              <a:gd name="connsiteX1089" fmla="*/ 4711140 w 12146583"/>
              <a:gd name="connsiteY1089" fmla="*/ 233608 h 4532507"/>
              <a:gd name="connsiteX1090" fmla="*/ 4834543 w 12146583"/>
              <a:gd name="connsiteY1090" fmla="*/ 208577 h 4532507"/>
              <a:gd name="connsiteX1091" fmla="*/ 4880814 w 12146583"/>
              <a:gd name="connsiteY1091" fmla="*/ 241941 h 4532507"/>
              <a:gd name="connsiteX1092" fmla="*/ 4927084 w 12146583"/>
              <a:gd name="connsiteY1092" fmla="*/ 233608 h 4532507"/>
              <a:gd name="connsiteX1093" fmla="*/ 4906524 w 12146583"/>
              <a:gd name="connsiteY1093" fmla="*/ 250289 h 4532507"/>
              <a:gd name="connsiteX1094" fmla="*/ 4947645 w 12146583"/>
              <a:gd name="connsiteY1094" fmla="*/ 250289 h 4532507"/>
              <a:gd name="connsiteX1095" fmla="*/ 4952795 w 12146583"/>
              <a:gd name="connsiteY1095" fmla="*/ 266972 h 4532507"/>
              <a:gd name="connsiteX1096" fmla="*/ 5091607 w 12146583"/>
              <a:gd name="connsiteY1096" fmla="*/ 266972 h 4532507"/>
              <a:gd name="connsiteX1097" fmla="*/ 5029912 w 12146583"/>
              <a:gd name="connsiteY1097" fmla="*/ 283668 h 4532507"/>
              <a:gd name="connsiteX1098" fmla="*/ 5009352 w 12146583"/>
              <a:gd name="connsiteY1098" fmla="*/ 292001 h 4532507"/>
              <a:gd name="connsiteX1099" fmla="*/ 5014489 w 12146583"/>
              <a:gd name="connsiteY1099" fmla="*/ 308698 h 4532507"/>
              <a:gd name="connsiteX1100" fmla="*/ 4993929 w 12146583"/>
              <a:gd name="connsiteY1100" fmla="*/ 292001 h 4532507"/>
              <a:gd name="connsiteX1101" fmla="*/ 4973355 w 12146583"/>
              <a:gd name="connsiteY1101" fmla="*/ 308698 h 4532507"/>
              <a:gd name="connsiteX1102" fmla="*/ 4988779 w 12146583"/>
              <a:gd name="connsiteY1102" fmla="*/ 317032 h 4532507"/>
              <a:gd name="connsiteX1103" fmla="*/ 5004203 w 12146583"/>
              <a:gd name="connsiteY1103" fmla="*/ 308698 h 4532507"/>
              <a:gd name="connsiteX1104" fmla="*/ 5040199 w 12146583"/>
              <a:gd name="connsiteY1104" fmla="*/ 300349 h 4532507"/>
              <a:gd name="connsiteX1105" fmla="*/ 5137891 w 12146583"/>
              <a:gd name="connsiteY1105" fmla="*/ 300349 h 4532507"/>
              <a:gd name="connsiteX1106" fmla="*/ 5096757 w 12146583"/>
              <a:gd name="connsiteY1106" fmla="*/ 308698 h 4532507"/>
              <a:gd name="connsiteX1107" fmla="*/ 5060760 w 12146583"/>
              <a:gd name="connsiteY1107" fmla="*/ 333729 h 4532507"/>
              <a:gd name="connsiteX1108" fmla="*/ 5060760 w 12146583"/>
              <a:gd name="connsiteY1108" fmla="*/ 317032 h 4532507"/>
              <a:gd name="connsiteX1109" fmla="*/ 5039554 w 12146583"/>
              <a:gd name="connsiteY1109" fmla="*/ 330589 h 4532507"/>
              <a:gd name="connsiteX1110" fmla="*/ 5019335 w 12146583"/>
              <a:gd name="connsiteY1110" fmla="*/ 326380 h 4532507"/>
              <a:gd name="connsiteX1111" fmla="*/ 5032481 w 12146583"/>
              <a:gd name="connsiteY1111" fmla="*/ 321213 h 4532507"/>
              <a:gd name="connsiteX1112" fmla="*/ 5035049 w 12146583"/>
              <a:gd name="connsiteY1112" fmla="*/ 317032 h 4532507"/>
              <a:gd name="connsiteX1113" fmla="*/ 5014489 w 12146583"/>
              <a:gd name="connsiteY1113" fmla="*/ 325381 h 4532507"/>
              <a:gd name="connsiteX1114" fmla="*/ 4996497 w 12146583"/>
              <a:gd name="connsiteY1114" fmla="*/ 339979 h 4532507"/>
              <a:gd name="connsiteX1115" fmla="*/ 4957931 w 12146583"/>
              <a:gd name="connsiteY1115" fmla="*/ 350410 h 4532507"/>
              <a:gd name="connsiteX1116" fmla="*/ 4963080 w 12146583"/>
              <a:gd name="connsiteY1116" fmla="*/ 367093 h 4532507"/>
              <a:gd name="connsiteX1117" fmla="*/ 4844816 w 12146583"/>
              <a:gd name="connsiteY1117" fmla="*/ 383774 h 4532507"/>
              <a:gd name="connsiteX1118" fmla="*/ 4788259 w 12146583"/>
              <a:gd name="connsiteY1118" fmla="*/ 392122 h 4532507"/>
              <a:gd name="connsiteX1119" fmla="*/ 4819106 w 12146583"/>
              <a:gd name="connsiteY1119" fmla="*/ 400471 h 4532507"/>
              <a:gd name="connsiteX1120" fmla="*/ 4783121 w 12146583"/>
              <a:gd name="connsiteY1120" fmla="*/ 425502 h 4532507"/>
              <a:gd name="connsiteX1121" fmla="*/ 4736850 w 12146583"/>
              <a:gd name="connsiteY1121" fmla="*/ 425502 h 4532507"/>
              <a:gd name="connsiteX1122" fmla="*/ 4752274 w 12146583"/>
              <a:gd name="connsiteY1122" fmla="*/ 417153 h 4532507"/>
              <a:gd name="connsiteX1123" fmla="*/ 4546618 w 12146583"/>
              <a:gd name="connsiteY1123" fmla="*/ 417153 h 4532507"/>
              <a:gd name="connsiteX1124" fmla="*/ 4574252 w 12146583"/>
              <a:gd name="connsiteY1124" fmla="*/ 411945 h 4532507"/>
              <a:gd name="connsiteX1125" fmla="*/ 4592296 w 12146583"/>
              <a:gd name="connsiteY1125" fmla="*/ 403231 h 4532507"/>
              <a:gd name="connsiteX1126" fmla="*/ 4675156 w 12146583"/>
              <a:gd name="connsiteY1126" fmla="*/ 400471 h 4532507"/>
              <a:gd name="connsiteX1127" fmla="*/ 4690582 w 12146583"/>
              <a:gd name="connsiteY1127" fmla="*/ 392122 h 4532507"/>
              <a:gd name="connsiteX1128" fmla="*/ 4716127 w 12146583"/>
              <a:gd name="connsiteY1128" fmla="*/ 390553 h 4532507"/>
              <a:gd name="connsiteX1129" fmla="*/ 4844816 w 12146583"/>
              <a:gd name="connsiteY1129" fmla="*/ 367093 h 4532507"/>
              <a:gd name="connsiteX1130" fmla="*/ 4875678 w 12146583"/>
              <a:gd name="connsiteY1130" fmla="*/ 358758 h 4532507"/>
              <a:gd name="connsiteX1131" fmla="*/ 4844816 w 12146583"/>
              <a:gd name="connsiteY1131" fmla="*/ 358758 h 4532507"/>
              <a:gd name="connsiteX1132" fmla="*/ 4813968 w 12146583"/>
              <a:gd name="connsiteY1132" fmla="*/ 358758 h 4532507"/>
              <a:gd name="connsiteX1133" fmla="*/ 4829393 w 12146583"/>
              <a:gd name="connsiteY1133" fmla="*/ 350410 h 4532507"/>
              <a:gd name="connsiteX1134" fmla="*/ 4762563 w 12146583"/>
              <a:gd name="connsiteY1134" fmla="*/ 358758 h 4532507"/>
              <a:gd name="connsiteX1135" fmla="*/ 4777984 w 12146583"/>
              <a:gd name="connsiteY1135" fmla="*/ 342062 h 4532507"/>
              <a:gd name="connsiteX1136" fmla="*/ 4849965 w 12146583"/>
              <a:gd name="connsiteY1136" fmla="*/ 325381 h 4532507"/>
              <a:gd name="connsiteX1137" fmla="*/ 4803695 w 12146583"/>
              <a:gd name="connsiteY1137" fmla="*/ 308698 h 4532507"/>
              <a:gd name="connsiteX1138" fmla="*/ 4829393 w 12146583"/>
              <a:gd name="connsiteY1138" fmla="*/ 317032 h 4532507"/>
              <a:gd name="connsiteX1139" fmla="*/ 4798546 w 12146583"/>
              <a:gd name="connsiteY1139" fmla="*/ 292001 h 4532507"/>
              <a:gd name="connsiteX1140" fmla="*/ 4813968 w 12146583"/>
              <a:gd name="connsiteY1140" fmla="*/ 275320 h 4532507"/>
              <a:gd name="connsiteX1141" fmla="*/ 4783121 w 12146583"/>
              <a:gd name="connsiteY1141" fmla="*/ 266972 h 4532507"/>
              <a:gd name="connsiteX1142" fmla="*/ 4741987 w 12146583"/>
              <a:gd name="connsiteY1142" fmla="*/ 266972 h 4532507"/>
              <a:gd name="connsiteX1143" fmla="*/ 4783121 w 12146583"/>
              <a:gd name="connsiteY1143" fmla="*/ 250289 h 4532507"/>
              <a:gd name="connsiteX1144" fmla="*/ 4562041 w 12146583"/>
              <a:gd name="connsiteY1144" fmla="*/ 250289 h 4532507"/>
              <a:gd name="connsiteX1145" fmla="*/ 4541469 w 12146583"/>
              <a:gd name="connsiteY1145" fmla="*/ 241941 h 4532507"/>
              <a:gd name="connsiteX1146" fmla="*/ 4572328 w 12146583"/>
              <a:gd name="connsiteY1146" fmla="*/ 208577 h 4532507"/>
              <a:gd name="connsiteX1147" fmla="*/ 4598025 w 12146583"/>
              <a:gd name="connsiteY1147" fmla="*/ 200228 h 4532507"/>
              <a:gd name="connsiteX1148" fmla="*/ 4618599 w 12146583"/>
              <a:gd name="connsiteY1148" fmla="*/ 216925 h 4532507"/>
              <a:gd name="connsiteX1149" fmla="*/ 4608312 w 12146583"/>
              <a:gd name="connsiteY1149" fmla="*/ 200228 h 4532507"/>
              <a:gd name="connsiteX1150" fmla="*/ 4680293 w 12146583"/>
              <a:gd name="connsiteY1150" fmla="*/ 200228 h 4532507"/>
              <a:gd name="connsiteX1151" fmla="*/ 4690582 w 12146583"/>
              <a:gd name="connsiteY1151" fmla="*/ 175212 h 4532507"/>
              <a:gd name="connsiteX1152" fmla="*/ 4608312 w 12146583"/>
              <a:gd name="connsiteY1152" fmla="*/ 191895 h 4532507"/>
              <a:gd name="connsiteX1153" fmla="*/ 4577467 w 12146583"/>
              <a:gd name="connsiteY1153" fmla="*/ 183547 h 4532507"/>
              <a:gd name="connsiteX1154" fmla="*/ 4598025 w 12146583"/>
              <a:gd name="connsiteY1154" fmla="*/ 183547 h 4532507"/>
              <a:gd name="connsiteX1155" fmla="*/ 4562041 w 12146583"/>
              <a:gd name="connsiteY1155" fmla="*/ 191895 h 4532507"/>
              <a:gd name="connsiteX1156" fmla="*/ 4577467 w 12146583"/>
              <a:gd name="connsiteY1156" fmla="*/ 191895 h 4532507"/>
              <a:gd name="connsiteX1157" fmla="*/ 4562041 w 12146583"/>
              <a:gd name="connsiteY1157" fmla="*/ 183547 h 4532507"/>
              <a:gd name="connsiteX1158" fmla="*/ 4495197 w 12146583"/>
              <a:gd name="connsiteY1158" fmla="*/ 191895 h 4532507"/>
              <a:gd name="connsiteX1159" fmla="*/ 4520907 w 12146583"/>
              <a:gd name="connsiteY1159" fmla="*/ 175212 h 4532507"/>
              <a:gd name="connsiteX1160" fmla="*/ 4517693 w 12146583"/>
              <a:gd name="connsiteY1160" fmla="*/ 173114 h 4532507"/>
              <a:gd name="connsiteX1161" fmla="*/ 4498258 w 12146583"/>
              <a:gd name="connsiteY1161" fmla="*/ 182125 h 4532507"/>
              <a:gd name="connsiteX1162" fmla="*/ 4476559 w 12146583"/>
              <a:gd name="connsiteY1162" fmla="*/ 188769 h 4532507"/>
              <a:gd name="connsiteX1163" fmla="*/ 4459213 w 12146583"/>
              <a:gd name="connsiteY1163" fmla="*/ 208577 h 4532507"/>
              <a:gd name="connsiteX1164" fmla="*/ 4443790 w 12146583"/>
              <a:gd name="connsiteY1164" fmla="*/ 200228 h 4532507"/>
              <a:gd name="connsiteX1165" fmla="*/ 4402656 w 12146583"/>
              <a:gd name="connsiteY1165" fmla="*/ 225260 h 4532507"/>
              <a:gd name="connsiteX1166" fmla="*/ 4412942 w 12146583"/>
              <a:gd name="connsiteY1166" fmla="*/ 241941 h 4532507"/>
              <a:gd name="connsiteX1167" fmla="*/ 4289541 w 12146583"/>
              <a:gd name="connsiteY1167" fmla="*/ 241941 h 4532507"/>
              <a:gd name="connsiteX1168" fmla="*/ 4289541 w 12146583"/>
              <a:gd name="connsiteY1168" fmla="*/ 233608 h 4532507"/>
              <a:gd name="connsiteX1169" fmla="*/ 4232983 w 12146583"/>
              <a:gd name="connsiteY1169" fmla="*/ 241941 h 4532507"/>
              <a:gd name="connsiteX1170" fmla="*/ 4248407 w 12146583"/>
              <a:gd name="connsiteY1170" fmla="*/ 258637 h 4532507"/>
              <a:gd name="connsiteX1171" fmla="*/ 4212423 w 12146583"/>
              <a:gd name="connsiteY1171" fmla="*/ 275320 h 4532507"/>
              <a:gd name="connsiteX1172" fmla="*/ 4104445 w 12146583"/>
              <a:gd name="connsiteY1172" fmla="*/ 292001 h 4532507"/>
              <a:gd name="connsiteX1173" fmla="*/ 4140427 w 12146583"/>
              <a:gd name="connsiteY1173" fmla="*/ 292001 h 4532507"/>
              <a:gd name="connsiteX1174" fmla="*/ 4130155 w 12146583"/>
              <a:gd name="connsiteY1174" fmla="*/ 317032 h 4532507"/>
              <a:gd name="connsiteX1175" fmla="*/ 4083883 w 12146583"/>
              <a:gd name="connsiteY1175" fmla="*/ 333729 h 4532507"/>
              <a:gd name="connsiteX1176" fmla="*/ 4094158 w 12146583"/>
              <a:gd name="connsiteY1176" fmla="*/ 342062 h 4532507"/>
              <a:gd name="connsiteX1177" fmla="*/ 4207273 w 12146583"/>
              <a:gd name="connsiteY1177" fmla="*/ 325381 h 4532507"/>
              <a:gd name="connsiteX1178" fmla="*/ 4243270 w 12146583"/>
              <a:gd name="connsiteY1178" fmla="*/ 317032 h 4532507"/>
              <a:gd name="connsiteX1179" fmla="*/ 4212423 w 12146583"/>
              <a:gd name="connsiteY1179" fmla="*/ 333729 h 4532507"/>
              <a:gd name="connsiteX1180" fmla="*/ 4274117 w 12146583"/>
              <a:gd name="connsiteY1180" fmla="*/ 333729 h 4532507"/>
              <a:gd name="connsiteX1181" fmla="*/ 4299827 w 12146583"/>
              <a:gd name="connsiteY1181" fmla="*/ 325381 h 4532507"/>
              <a:gd name="connsiteX1182" fmla="*/ 4346098 w 12146583"/>
              <a:gd name="connsiteY1182" fmla="*/ 325381 h 4532507"/>
              <a:gd name="connsiteX1183" fmla="*/ 4412942 w 12146583"/>
              <a:gd name="connsiteY1183" fmla="*/ 333729 h 4532507"/>
              <a:gd name="connsiteX1184" fmla="*/ 4330675 w 12146583"/>
              <a:gd name="connsiteY1184" fmla="*/ 350410 h 4532507"/>
              <a:gd name="connsiteX1185" fmla="*/ 4356385 w 12146583"/>
              <a:gd name="connsiteY1185" fmla="*/ 350410 h 4532507"/>
              <a:gd name="connsiteX1186" fmla="*/ 4371808 w 12146583"/>
              <a:gd name="connsiteY1186" fmla="*/ 342062 h 4532507"/>
              <a:gd name="connsiteX1187" fmla="*/ 4397506 w 12146583"/>
              <a:gd name="connsiteY1187" fmla="*/ 342062 h 4532507"/>
              <a:gd name="connsiteX1188" fmla="*/ 4407792 w 12146583"/>
              <a:gd name="connsiteY1188" fmla="*/ 358758 h 4532507"/>
              <a:gd name="connsiteX1189" fmla="*/ 4335811 w 12146583"/>
              <a:gd name="connsiteY1189" fmla="*/ 358758 h 4532507"/>
              <a:gd name="connsiteX1190" fmla="*/ 4371808 w 12146583"/>
              <a:gd name="connsiteY1190" fmla="*/ 367093 h 4532507"/>
              <a:gd name="connsiteX1191" fmla="*/ 4356385 w 12146583"/>
              <a:gd name="connsiteY1191" fmla="*/ 375441 h 4532507"/>
              <a:gd name="connsiteX1192" fmla="*/ 4397506 w 12146583"/>
              <a:gd name="connsiteY1192" fmla="*/ 375441 h 4532507"/>
              <a:gd name="connsiteX1193" fmla="*/ 4361522 w 12146583"/>
              <a:gd name="connsiteY1193" fmla="*/ 392122 h 4532507"/>
              <a:gd name="connsiteX1194" fmla="*/ 4315251 w 12146583"/>
              <a:gd name="connsiteY1194" fmla="*/ 383774 h 4532507"/>
              <a:gd name="connsiteX1195" fmla="*/ 4289541 w 12146583"/>
              <a:gd name="connsiteY1195" fmla="*/ 417153 h 4532507"/>
              <a:gd name="connsiteX1196" fmla="*/ 4371808 w 12146583"/>
              <a:gd name="connsiteY1196" fmla="*/ 408805 h 4532507"/>
              <a:gd name="connsiteX1197" fmla="*/ 4454063 w 12146583"/>
              <a:gd name="connsiteY1197" fmla="*/ 400471 h 4532507"/>
              <a:gd name="connsiteX1198" fmla="*/ 4423216 w 12146583"/>
              <a:gd name="connsiteY1198" fmla="*/ 417153 h 4532507"/>
              <a:gd name="connsiteX1199" fmla="*/ 4484910 w 12146583"/>
              <a:gd name="connsiteY1199" fmla="*/ 408805 h 4532507"/>
              <a:gd name="connsiteX1200" fmla="*/ 4474637 w 12146583"/>
              <a:gd name="connsiteY1200" fmla="*/ 417153 h 4532507"/>
              <a:gd name="connsiteX1201" fmla="*/ 4495197 w 12146583"/>
              <a:gd name="connsiteY1201" fmla="*/ 400471 h 4532507"/>
              <a:gd name="connsiteX1202" fmla="*/ 4510621 w 12146583"/>
              <a:gd name="connsiteY1202" fmla="*/ 425502 h 4532507"/>
              <a:gd name="connsiteX1203" fmla="*/ 4320388 w 12146583"/>
              <a:gd name="connsiteY1203" fmla="*/ 433835 h 4532507"/>
              <a:gd name="connsiteX1204" fmla="*/ 4376364 w 12146583"/>
              <a:gd name="connsiteY1204" fmla="*/ 425231 h 4532507"/>
              <a:gd name="connsiteX1205" fmla="*/ 4423216 w 12146583"/>
              <a:gd name="connsiteY1205" fmla="*/ 408805 h 4532507"/>
              <a:gd name="connsiteX1206" fmla="*/ 4396227 w 12146583"/>
              <a:gd name="connsiteY1206" fmla="*/ 417153 h 4532507"/>
              <a:gd name="connsiteX1207" fmla="*/ 4378197 w 12146583"/>
              <a:gd name="connsiteY1207" fmla="*/ 424947 h 4532507"/>
              <a:gd name="connsiteX1208" fmla="*/ 4353805 w 12146583"/>
              <a:gd name="connsiteY1208" fmla="*/ 415069 h 4532507"/>
              <a:gd name="connsiteX1209" fmla="*/ 4338127 w 12146583"/>
              <a:gd name="connsiteY1209" fmla="*/ 416477 h 4532507"/>
              <a:gd name="connsiteX1210" fmla="*/ 4294677 w 12146583"/>
              <a:gd name="connsiteY1210" fmla="*/ 425502 h 4532507"/>
              <a:gd name="connsiteX1211" fmla="*/ 4243270 w 12146583"/>
              <a:gd name="connsiteY1211" fmla="*/ 458866 h 4532507"/>
              <a:gd name="connsiteX1212" fmla="*/ 4392370 w 12146583"/>
              <a:gd name="connsiteY1212" fmla="*/ 450531 h 4532507"/>
              <a:gd name="connsiteX1213" fmla="*/ 4397506 w 12146583"/>
              <a:gd name="connsiteY1213" fmla="*/ 433835 h 4532507"/>
              <a:gd name="connsiteX1214" fmla="*/ 4412942 w 12146583"/>
              <a:gd name="connsiteY1214" fmla="*/ 442183 h 4532507"/>
              <a:gd name="connsiteX1215" fmla="*/ 4433503 w 12146583"/>
              <a:gd name="connsiteY1215" fmla="*/ 467214 h 4532507"/>
              <a:gd name="connsiteX1216" fmla="*/ 4397506 w 12146583"/>
              <a:gd name="connsiteY1216" fmla="*/ 458866 h 4532507"/>
              <a:gd name="connsiteX1217" fmla="*/ 4356385 w 12146583"/>
              <a:gd name="connsiteY1217" fmla="*/ 475562 h 4532507"/>
              <a:gd name="connsiteX1218" fmla="*/ 4340948 w 12146583"/>
              <a:gd name="connsiteY1218" fmla="*/ 467214 h 4532507"/>
              <a:gd name="connsiteX1219" fmla="*/ 4335811 w 12146583"/>
              <a:gd name="connsiteY1219" fmla="*/ 475562 h 4532507"/>
              <a:gd name="connsiteX1220" fmla="*/ 4289541 w 12146583"/>
              <a:gd name="connsiteY1220" fmla="*/ 458866 h 4532507"/>
              <a:gd name="connsiteX1221" fmla="*/ 4222696 w 12146583"/>
              <a:gd name="connsiteY1221" fmla="*/ 458866 h 4532507"/>
              <a:gd name="connsiteX1222" fmla="*/ 4186711 w 12146583"/>
              <a:gd name="connsiteY1222" fmla="*/ 475562 h 4532507"/>
              <a:gd name="connsiteX1223" fmla="*/ 4135292 w 12146583"/>
              <a:gd name="connsiteY1223" fmla="*/ 467214 h 4532507"/>
              <a:gd name="connsiteX1224" fmla="*/ 4212423 w 12146583"/>
              <a:gd name="connsiteY1224" fmla="*/ 483895 h 4532507"/>
              <a:gd name="connsiteX1225" fmla="*/ 4207273 w 12146583"/>
              <a:gd name="connsiteY1225" fmla="*/ 492243 h 4532507"/>
              <a:gd name="connsiteX1226" fmla="*/ 4119868 w 12146583"/>
              <a:gd name="connsiteY1226" fmla="*/ 500578 h 4532507"/>
              <a:gd name="connsiteX1227" fmla="*/ 4078734 w 12146583"/>
              <a:gd name="connsiteY1227" fmla="*/ 500578 h 4532507"/>
              <a:gd name="connsiteX1228" fmla="*/ 4083883 w 12146583"/>
              <a:gd name="connsiteY1228" fmla="*/ 517275 h 4532507"/>
              <a:gd name="connsiteX1229" fmla="*/ 4125017 w 12146583"/>
              <a:gd name="connsiteY1229" fmla="*/ 508926 h 4532507"/>
              <a:gd name="connsiteX1230" fmla="*/ 4109581 w 12146583"/>
              <a:gd name="connsiteY1230" fmla="*/ 517275 h 4532507"/>
              <a:gd name="connsiteX1231" fmla="*/ 4140427 w 12146583"/>
              <a:gd name="connsiteY1231" fmla="*/ 508926 h 4532507"/>
              <a:gd name="connsiteX1232" fmla="*/ 4161002 w 12146583"/>
              <a:gd name="connsiteY1232" fmla="*/ 517275 h 4532507"/>
              <a:gd name="connsiteX1233" fmla="*/ 4176426 w 12146583"/>
              <a:gd name="connsiteY1233" fmla="*/ 508926 h 4532507"/>
              <a:gd name="connsiteX1234" fmla="*/ 4284404 w 12146583"/>
              <a:gd name="connsiteY1234" fmla="*/ 517275 h 4532507"/>
              <a:gd name="connsiteX1235" fmla="*/ 4094158 w 12146583"/>
              <a:gd name="connsiteY1235" fmla="*/ 550639 h 4532507"/>
              <a:gd name="connsiteX1236" fmla="*/ 4078734 w 12146583"/>
              <a:gd name="connsiteY1236" fmla="*/ 558987 h 4532507"/>
              <a:gd name="connsiteX1237" fmla="*/ 4068461 w 12146583"/>
              <a:gd name="connsiteY1237" fmla="*/ 542304 h 4532507"/>
              <a:gd name="connsiteX1238" fmla="*/ 4027327 w 12146583"/>
              <a:gd name="connsiteY1238" fmla="*/ 542304 h 4532507"/>
              <a:gd name="connsiteX1239" fmla="*/ 3852516 w 12146583"/>
              <a:gd name="connsiteY1239" fmla="*/ 567322 h 4532507"/>
              <a:gd name="connsiteX1240" fmla="*/ 3713691 w 12146583"/>
              <a:gd name="connsiteY1240" fmla="*/ 575670 h 4532507"/>
              <a:gd name="connsiteX1241" fmla="*/ 3646847 w 12146583"/>
              <a:gd name="connsiteY1241" fmla="*/ 592351 h 4532507"/>
              <a:gd name="connsiteX1242" fmla="*/ 3600576 w 12146583"/>
              <a:gd name="connsiteY1242" fmla="*/ 592351 h 4532507"/>
              <a:gd name="connsiteX1243" fmla="*/ 3600576 w 12146583"/>
              <a:gd name="connsiteY1243" fmla="*/ 609047 h 4532507"/>
              <a:gd name="connsiteX1244" fmla="*/ 3574878 w 12146583"/>
              <a:gd name="connsiteY1244" fmla="*/ 592351 h 4532507"/>
              <a:gd name="connsiteX1245" fmla="*/ 3532455 w 12146583"/>
              <a:gd name="connsiteY1245" fmla="*/ 608006 h 4532507"/>
              <a:gd name="connsiteX1246" fmla="*/ 3502897 w 12146583"/>
              <a:gd name="connsiteY1246" fmla="*/ 609047 h 4532507"/>
              <a:gd name="connsiteX1247" fmla="*/ 3482323 w 12146583"/>
              <a:gd name="connsiteY1247" fmla="*/ 617382 h 4532507"/>
              <a:gd name="connsiteX1248" fmla="*/ 3498392 w 12146583"/>
              <a:gd name="connsiteY1248" fmla="*/ 619465 h 4532507"/>
              <a:gd name="connsiteX1249" fmla="*/ 3526887 w 12146583"/>
              <a:gd name="connsiteY1249" fmla="*/ 609047 h 4532507"/>
              <a:gd name="connsiteX1250" fmla="*/ 3533744 w 12146583"/>
              <a:gd name="connsiteY1250" fmla="*/ 617382 h 4532507"/>
              <a:gd name="connsiteX1251" fmla="*/ 3513170 w 12146583"/>
              <a:gd name="connsiteY1251" fmla="*/ 625730 h 4532507"/>
              <a:gd name="connsiteX1252" fmla="*/ 3590301 w 12146583"/>
              <a:gd name="connsiteY1252" fmla="*/ 609047 h 4532507"/>
              <a:gd name="connsiteX1253" fmla="*/ 3636572 w 12146583"/>
              <a:gd name="connsiteY1253" fmla="*/ 625730 h 4532507"/>
              <a:gd name="connsiteX1254" fmla="*/ 3621150 w 12146583"/>
              <a:gd name="connsiteY1254" fmla="*/ 617382 h 4532507"/>
              <a:gd name="connsiteX1255" fmla="*/ 3687981 w 12146583"/>
              <a:gd name="connsiteY1255" fmla="*/ 609047 h 4532507"/>
              <a:gd name="connsiteX1256" fmla="*/ 3703416 w 12146583"/>
              <a:gd name="connsiteY1256" fmla="*/ 617382 h 4532507"/>
              <a:gd name="connsiteX1257" fmla="*/ 3739401 w 12146583"/>
              <a:gd name="connsiteY1257" fmla="*/ 600699 h 4532507"/>
              <a:gd name="connsiteX1258" fmla="*/ 3749687 w 12146583"/>
              <a:gd name="connsiteY1258" fmla="*/ 617382 h 4532507"/>
              <a:gd name="connsiteX1259" fmla="*/ 3775385 w 12146583"/>
              <a:gd name="connsiteY1259" fmla="*/ 600699 h 4532507"/>
              <a:gd name="connsiteX1260" fmla="*/ 3795959 w 12146583"/>
              <a:gd name="connsiteY1260" fmla="*/ 592351 h 4532507"/>
              <a:gd name="connsiteX1261" fmla="*/ 3801096 w 12146583"/>
              <a:gd name="connsiteY1261" fmla="*/ 600699 h 4532507"/>
              <a:gd name="connsiteX1262" fmla="*/ 3867940 w 12146583"/>
              <a:gd name="connsiteY1262" fmla="*/ 592351 h 4532507"/>
              <a:gd name="connsiteX1263" fmla="*/ 3883364 w 12146583"/>
              <a:gd name="connsiteY1263" fmla="*/ 575670 h 4532507"/>
              <a:gd name="connsiteX1264" fmla="*/ 3955345 w 12146583"/>
              <a:gd name="connsiteY1264" fmla="*/ 567322 h 4532507"/>
              <a:gd name="connsiteX1265" fmla="*/ 4063311 w 12146583"/>
              <a:gd name="connsiteY1265" fmla="*/ 592351 h 4532507"/>
              <a:gd name="connsiteX1266" fmla="*/ 4063311 w 12146583"/>
              <a:gd name="connsiteY1266" fmla="*/ 575670 h 4532507"/>
              <a:gd name="connsiteX1267" fmla="*/ 4085010 w 12146583"/>
              <a:gd name="connsiteY1267" fmla="*/ 586235 h 4532507"/>
              <a:gd name="connsiteX1268" fmla="*/ 4136468 w 12146583"/>
              <a:gd name="connsiteY1268" fmla="*/ 567362 h 4532507"/>
              <a:gd name="connsiteX1269" fmla="*/ 4102875 w 12146583"/>
              <a:gd name="connsiteY1269" fmla="*/ 576034 h 4532507"/>
              <a:gd name="connsiteX1270" fmla="*/ 4081947 w 12146583"/>
              <a:gd name="connsiteY1270" fmla="*/ 579836 h 4532507"/>
              <a:gd name="connsiteX1271" fmla="*/ 4073596 w 12146583"/>
              <a:gd name="connsiteY1271" fmla="*/ 575670 h 4532507"/>
              <a:gd name="connsiteX1272" fmla="*/ 4176426 w 12146583"/>
              <a:gd name="connsiteY1272" fmla="*/ 550639 h 4532507"/>
              <a:gd name="connsiteX1273" fmla="*/ 4155864 w 12146583"/>
              <a:gd name="connsiteY1273" fmla="*/ 567322 h 4532507"/>
              <a:gd name="connsiteX1274" fmla="*/ 4196998 w 12146583"/>
              <a:gd name="connsiteY1274" fmla="*/ 550639 h 4532507"/>
              <a:gd name="connsiteX1275" fmla="*/ 4191849 w 12146583"/>
              <a:gd name="connsiteY1275" fmla="*/ 567322 h 4532507"/>
              <a:gd name="connsiteX1276" fmla="*/ 4268979 w 12146583"/>
              <a:gd name="connsiteY1276" fmla="*/ 550639 h 4532507"/>
              <a:gd name="connsiteX1277" fmla="*/ 4145579 w 12146583"/>
              <a:gd name="connsiteY1277" fmla="*/ 584016 h 4532507"/>
              <a:gd name="connsiteX1278" fmla="*/ 4274117 w 12146583"/>
              <a:gd name="connsiteY1278" fmla="*/ 567322 h 4532507"/>
              <a:gd name="connsiteX1279" fmla="*/ 4361522 w 12146583"/>
              <a:gd name="connsiteY1279" fmla="*/ 567322 h 4532507"/>
              <a:gd name="connsiteX1280" fmla="*/ 4546618 w 12146583"/>
              <a:gd name="connsiteY1280" fmla="*/ 550639 h 4532507"/>
              <a:gd name="connsiteX1281" fmla="*/ 4561396 w 12146583"/>
              <a:gd name="connsiteY1281" fmla="*/ 550639 h 4532507"/>
              <a:gd name="connsiteX1282" fmla="*/ 4628872 w 12146583"/>
              <a:gd name="connsiteY1282" fmla="*/ 533956 h 4532507"/>
              <a:gd name="connsiteX1283" fmla="*/ 4623737 w 12146583"/>
              <a:gd name="connsiteY1283" fmla="*/ 550639 h 4532507"/>
              <a:gd name="connsiteX1284" fmla="*/ 4685431 w 12146583"/>
              <a:gd name="connsiteY1284" fmla="*/ 550639 h 4532507"/>
              <a:gd name="connsiteX1285" fmla="*/ 4685431 w 12146583"/>
              <a:gd name="connsiteY1285" fmla="*/ 533956 h 4532507"/>
              <a:gd name="connsiteX1286" fmla="*/ 4706003 w 12146583"/>
              <a:gd name="connsiteY1286" fmla="*/ 542304 h 4532507"/>
              <a:gd name="connsiteX1287" fmla="*/ 4716291 w 12146583"/>
              <a:gd name="connsiteY1287" fmla="*/ 525609 h 4532507"/>
              <a:gd name="connsiteX1288" fmla="*/ 4783121 w 12146583"/>
              <a:gd name="connsiteY1288" fmla="*/ 517275 h 4532507"/>
              <a:gd name="connsiteX1289" fmla="*/ 4798546 w 12146583"/>
              <a:gd name="connsiteY1289" fmla="*/ 533956 h 4532507"/>
              <a:gd name="connsiteX1290" fmla="*/ 4855102 w 12146583"/>
              <a:gd name="connsiteY1290" fmla="*/ 525609 h 4532507"/>
              <a:gd name="connsiteX1291" fmla="*/ 4855102 w 12146583"/>
              <a:gd name="connsiteY1291" fmla="*/ 542304 h 4532507"/>
              <a:gd name="connsiteX1292" fmla="*/ 4875678 w 12146583"/>
              <a:gd name="connsiteY1292" fmla="*/ 542304 h 4532507"/>
              <a:gd name="connsiteX1293" fmla="*/ 4875678 w 12146583"/>
              <a:gd name="connsiteY1293" fmla="*/ 517275 h 4532507"/>
              <a:gd name="connsiteX1294" fmla="*/ 5045336 w 12146583"/>
              <a:gd name="connsiteY1294" fmla="*/ 500578 h 4532507"/>
              <a:gd name="connsiteX1295" fmla="*/ 5040199 w 12146583"/>
              <a:gd name="connsiteY1295" fmla="*/ 517275 h 4532507"/>
              <a:gd name="connsiteX1296" fmla="*/ 5065910 w 12146583"/>
              <a:gd name="connsiteY1296" fmla="*/ 517275 h 4532507"/>
              <a:gd name="connsiteX1297" fmla="*/ 5081333 w 12146583"/>
              <a:gd name="connsiteY1297" fmla="*/ 500578 h 4532507"/>
              <a:gd name="connsiteX1298" fmla="*/ 5091607 w 12146583"/>
              <a:gd name="connsiteY1298" fmla="*/ 517275 h 4532507"/>
              <a:gd name="connsiteX1299" fmla="*/ 5019626 w 12146583"/>
              <a:gd name="connsiteY1299" fmla="*/ 517275 h 4532507"/>
              <a:gd name="connsiteX1300" fmla="*/ 4932221 w 12146583"/>
              <a:gd name="connsiteY1300" fmla="*/ 533956 h 4532507"/>
              <a:gd name="connsiteX1301" fmla="*/ 5050486 w 12146583"/>
              <a:gd name="connsiteY1301" fmla="*/ 533956 h 4532507"/>
              <a:gd name="connsiteX1302" fmla="*/ 5153314 w 12146583"/>
              <a:gd name="connsiteY1302" fmla="*/ 542304 h 4532507"/>
              <a:gd name="connsiteX1303" fmla="*/ 5168738 w 12146583"/>
              <a:gd name="connsiteY1303" fmla="*/ 533956 h 4532507"/>
              <a:gd name="connsiteX1304" fmla="*/ 5158451 w 12146583"/>
              <a:gd name="connsiteY1304" fmla="*/ 517275 h 4532507"/>
              <a:gd name="connsiteX1305" fmla="*/ 5137891 w 12146583"/>
              <a:gd name="connsiteY1305" fmla="*/ 525609 h 4532507"/>
              <a:gd name="connsiteX1306" fmla="*/ 5117318 w 12146583"/>
              <a:gd name="connsiteY1306" fmla="*/ 500578 h 4532507"/>
              <a:gd name="connsiteX1307" fmla="*/ 5184161 w 12146583"/>
              <a:gd name="connsiteY1307" fmla="*/ 492243 h 4532507"/>
              <a:gd name="connsiteX1308" fmla="*/ 5209873 w 12146583"/>
              <a:gd name="connsiteY1308" fmla="*/ 492243 h 4532507"/>
              <a:gd name="connsiteX1309" fmla="*/ 5199585 w 12146583"/>
              <a:gd name="connsiteY1309" fmla="*/ 508926 h 4532507"/>
              <a:gd name="connsiteX1310" fmla="*/ 5225295 w 12146583"/>
              <a:gd name="connsiteY1310" fmla="*/ 492243 h 4532507"/>
              <a:gd name="connsiteX1311" fmla="*/ 5245856 w 12146583"/>
              <a:gd name="connsiteY1311" fmla="*/ 492243 h 4532507"/>
              <a:gd name="connsiteX1312" fmla="*/ 5250994 w 12146583"/>
              <a:gd name="connsiteY1312" fmla="*/ 517275 h 4532507"/>
              <a:gd name="connsiteX1313" fmla="*/ 5286990 w 12146583"/>
              <a:gd name="connsiteY1313" fmla="*/ 508926 h 4532507"/>
              <a:gd name="connsiteX1314" fmla="*/ 5276703 w 12146583"/>
              <a:gd name="connsiteY1314" fmla="*/ 525609 h 4532507"/>
              <a:gd name="connsiteX1315" fmla="*/ 5230433 w 12146583"/>
              <a:gd name="connsiteY1315" fmla="*/ 525609 h 4532507"/>
              <a:gd name="connsiteX1316" fmla="*/ 5215008 w 12146583"/>
              <a:gd name="connsiteY1316" fmla="*/ 517275 h 4532507"/>
              <a:gd name="connsiteX1317" fmla="*/ 5179013 w 12146583"/>
              <a:gd name="connsiteY1317" fmla="*/ 517275 h 4532507"/>
              <a:gd name="connsiteX1318" fmla="*/ 5225295 w 12146583"/>
              <a:gd name="connsiteY1318" fmla="*/ 533956 h 4532507"/>
              <a:gd name="connsiteX1319" fmla="*/ 5199585 w 12146583"/>
              <a:gd name="connsiteY1319" fmla="*/ 542304 h 4532507"/>
              <a:gd name="connsiteX1320" fmla="*/ 5256142 w 12146583"/>
              <a:gd name="connsiteY1320" fmla="*/ 542304 h 4532507"/>
              <a:gd name="connsiteX1321" fmla="*/ 5276703 w 12146583"/>
              <a:gd name="connsiteY1321" fmla="*/ 533956 h 4532507"/>
              <a:gd name="connsiteX1322" fmla="*/ 5245856 w 12146583"/>
              <a:gd name="connsiteY1322" fmla="*/ 533956 h 4532507"/>
              <a:gd name="connsiteX1323" fmla="*/ 5302414 w 12146583"/>
              <a:gd name="connsiteY1323" fmla="*/ 533956 h 4532507"/>
              <a:gd name="connsiteX1324" fmla="*/ 5286990 w 12146583"/>
              <a:gd name="connsiteY1324" fmla="*/ 525609 h 4532507"/>
              <a:gd name="connsiteX1325" fmla="*/ 5353834 w 12146583"/>
              <a:gd name="connsiteY1325" fmla="*/ 525609 h 4532507"/>
              <a:gd name="connsiteX1326" fmla="*/ 5343548 w 12146583"/>
              <a:gd name="connsiteY1326" fmla="*/ 517275 h 4532507"/>
              <a:gd name="connsiteX1327" fmla="*/ 5358971 w 12146583"/>
              <a:gd name="connsiteY1327" fmla="*/ 517275 h 4532507"/>
              <a:gd name="connsiteX1328" fmla="*/ 5379532 w 12146583"/>
              <a:gd name="connsiteY1328" fmla="*/ 525609 h 4532507"/>
              <a:gd name="connsiteX1329" fmla="*/ 5364109 w 12146583"/>
              <a:gd name="connsiteY1329" fmla="*/ 542304 h 4532507"/>
              <a:gd name="connsiteX1330" fmla="*/ 5405241 w 12146583"/>
              <a:gd name="connsiteY1330" fmla="*/ 542304 h 4532507"/>
              <a:gd name="connsiteX1331" fmla="*/ 5430953 w 12146583"/>
              <a:gd name="connsiteY1331" fmla="*/ 525609 h 4532507"/>
              <a:gd name="connsiteX1332" fmla="*/ 5451513 w 12146583"/>
              <a:gd name="connsiteY1332" fmla="*/ 533956 h 4532507"/>
              <a:gd name="connsiteX1333" fmla="*/ 5513220 w 12146583"/>
              <a:gd name="connsiteY1333" fmla="*/ 525609 h 4532507"/>
              <a:gd name="connsiteX1334" fmla="*/ 5538918 w 12146583"/>
              <a:gd name="connsiteY1334" fmla="*/ 508926 h 4532507"/>
              <a:gd name="connsiteX1335" fmla="*/ 5492647 w 12146583"/>
              <a:gd name="connsiteY1335" fmla="*/ 508926 h 4532507"/>
              <a:gd name="connsiteX1336" fmla="*/ 5508071 w 12146583"/>
              <a:gd name="connsiteY1336" fmla="*/ 500578 h 4532507"/>
              <a:gd name="connsiteX1337" fmla="*/ 5482372 w 12146583"/>
              <a:gd name="connsiteY1337" fmla="*/ 508926 h 4532507"/>
              <a:gd name="connsiteX1338" fmla="*/ 5441238 w 12146583"/>
              <a:gd name="connsiteY1338" fmla="*/ 508926 h 4532507"/>
              <a:gd name="connsiteX1339" fmla="*/ 5446375 w 12146583"/>
              <a:gd name="connsiteY1339" fmla="*/ 492243 h 4532507"/>
              <a:gd name="connsiteX1340" fmla="*/ 5353834 w 12146583"/>
              <a:gd name="connsiteY1340" fmla="*/ 492243 h 4532507"/>
              <a:gd name="connsiteX1341" fmla="*/ 5317837 w 12146583"/>
              <a:gd name="connsiteY1341" fmla="*/ 492243 h 4532507"/>
              <a:gd name="connsiteX1342" fmla="*/ 5297276 w 12146583"/>
              <a:gd name="connsiteY1342" fmla="*/ 500578 h 4532507"/>
              <a:gd name="connsiteX1343" fmla="*/ 5281853 w 12146583"/>
              <a:gd name="connsiteY1343" fmla="*/ 492243 h 4532507"/>
              <a:gd name="connsiteX1344" fmla="*/ 5405241 w 12146583"/>
              <a:gd name="connsiteY1344" fmla="*/ 492243 h 4532507"/>
              <a:gd name="connsiteX1345" fmla="*/ 5472087 w 12146583"/>
              <a:gd name="connsiteY1345" fmla="*/ 483895 h 4532507"/>
              <a:gd name="connsiteX1346" fmla="*/ 5513220 w 12146583"/>
              <a:gd name="connsiteY1346" fmla="*/ 475562 h 4532507"/>
              <a:gd name="connsiteX1347" fmla="*/ 5466949 w 12146583"/>
              <a:gd name="connsiteY1347" fmla="*/ 467214 h 4532507"/>
              <a:gd name="connsiteX1348" fmla="*/ 5549205 w 12146583"/>
              <a:gd name="connsiteY1348" fmla="*/ 467214 h 4532507"/>
              <a:gd name="connsiteX1349" fmla="*/ 5559490 w 12146583"/>
              <a:gd name="connsiteY1349" fmla="*/ 483895 h 4532507"/>
              <a:gd name="connsiteX1350" fmla="*/ 5585202 w 12146583"/>
              <a:gd name="connsiteY1350" fmla="*/ 475562 h 4532507"/>
              <a:gd name="connsiteX1351" fmla="*/ 5739437 w 12146583"/>
              <a:gd name="connsiteY1351" fmla="*/ 467214 h 4532507"/>
              <a:gd name="connsiteX1352" fmla="*/ 5795995 w 12146583"/>
              <a:gd name="connsiteY1352" fmla="*/ 475562 h 4532507"/>
              <a:gd name="connsiteX1353" fmla="*/ 5821705 w 12146583"/>
              <a:gd name="connsiteY1353" fmla="*/ 492243 h 4532507"/>
              <a:gd name="connsiteX1354" fmla="*/ 5816568 w 12146583"/>
              <a:gd name="connsiteY1354" fmla="*/ 475562 h 4532507"/>
              <a:gd name="connsiteX1355" fmla="*/ 5852552 w 12146583"/>
              <a:gd name="connsiteY1355" fmla="*/ 483895 h 4532507"/>
              <a:gd name="connsiteX1356" fmla="*/ 6001652 w 12146583"/>
              <a:gd name="connsiteY1356" fmla="*/ 483895 h 4532507"/>
              <a:gd name="connsiteX1357" fmla="*/ 6109629 w 12146583"/>
              <a:gd name="connsiteY1357" fmla="*/ 467214 h 4532507"/>
              <a:gd name="connsiteX1358" fmla="*/ 6140478 w 12146583"/>
              <a:gd name="connsiteY1358" fmla="*/ 483895 h 4532507"/>
              <a:gd name="connsiteX1359" fmla="*/ 6248456 w 12146583"/>
              <a:gd name="connsiteY1359" fmla="*/ 483895 h 4532507"/>
              <a:gd name="connsiteX1360" fmla="*/ 6248456 w 12146583"/>
              <a:gd name="connsiteY1360" fmla="*/ 492243 h 4532507"/>
              <a:gd name="connsiteX1361" fmla="*/ 6274153 w 12146583"/>
              <a:gd name="connsiteY1361" fmla="*/ 492243 h 4532507"/>
              <a:gd name="connsiteX1362" fmla="*/ 6320424 w 12146583"/>
              <a:gd name="connsiteY1362" fmla="*/ 492243 h 4532507"/>
              <a:gd name="connsiteX1363" fmla="*/ 6294725 w 12146583"/>
              <a:gd name="connsiteY1363" fmla="*/ 508926 h 4532507"/>
              <a:gd name="connsiteX1364" fmla="*/ 6289576 w 12146583"/>
              <a:gd name="connsiteY1364" fmla="*/ 525609 h 4532507"/>
              <a:gd name="connsiteX1365" fmla="*/ 6402691 w 12146583"/>
              <a:gd name="connsiteY1365" fmla="*/ 533956 h 4532507"/>
              <a:gd name="connsiteX1366" fmla="*/ 6376981 w 12146583"/>
              <a:gd name="connsiteY1366" fmla="*/ 517275 h 4532507"/>
              <a:gd name="connsiteX1367" fmla="*/ 6402691 w 12146583"/>
              <a:gd name="connsiteY1367" fmla="*/ 517275 h 4532507"/>
              <a:gd name="connsiteX1368" fmla="*/ 6371844 w 12146583"/>
              <a:gd name="connsiteY1368" fmla="*/ 517275 h 4532507"/>
              <a:gd name="connsiteX1369" fmla="*/ 6351271 w 12146583"/>
              <a:gd name="connsiteY1369" fmla="*/ 508926 h 4532507"/>
              <a:gd name="connsiteX1370" fmla="*/ 6371844 w 12146583"/>
              <a:gd name="connsiteY1370" fmla="*/ 500578 h 4532507"/>
              <a:gd name="connsiteX1371" fmla="*/ 6340997 w 12146583"/>
              <a:gd name="connsiteY1371" fmla="*/ 500578 h 4532507"/>
              <a:gd name="connsiteX1372" fmla="*/ 6474672 w 12146583"/>
              <a:gd name="connsiteY1372" fmla="*/ 483895 h 4532507"/>
              <a:gd name="connsiteX1373" fmla="*/ 6587788 w 12146583"/>
              <a:gd name="connsiteY1373" fmla="*/ 483895 h 4532507"/>
              <a:gd name="connsiteX1374" fmla="*/ 6603211 w 12146583"/>
              <a:gd name="connsiteY1374" fmla="*/ 500578 h 4532507"/>
              <a:gd name="connsiteX1375" fmla="*/ 6546654 w 12146583"/>
              <a:gd name="connsiteY1375" fmla="*/ 508926 h 4532507"/>
              <a:gd name="connsiteX1376" fmla="*/ 6582651 w 12146583"/>
              <a:gd name="connsiteY1376" fmla="*/ 517275 h 4532507"/>
              <a:gd name="connsiteX1377" fmla="*/ 6608361 w 12146583"/>
              <a:gd name="connsiteY1377" fmla="*/ 508926 h 4532507"/>
              <a:gd name="connsiteX1378" fmla="*/ 6577501 w 12146583"/>
              <a:gd name="connsiteY1378" fmla="*/ 525609 h 4532507"/>
              <a:gd name="connsiteX1379" fmla="*/ 6623785 w 12146583"/>
              <a:gd name="connsiteY1379" fmla="*/ 525609 h 4532507"/>
              <a:gd name="connsiteX1380" fmla="*/ 6695766 w 12146583"/>
              <a:gd name="connsiteY1380" fmla="*/ 533956 h 4532507"/>
              <a:gd name="connsiteX1381" fmla="*/ 6639208 w 12146583"/>
              <a:gd name="connsiteY1381" fmla="*/ 542304 h 4532507"/>
              <a:gd name="connsiteX1382" fmla="*/ 6639208 w 12146583"/>
              <a:gd name="connsiteY1382" fmla="*/ 525609 h 4532507"/>
              <a:gd name="connsiteX1383" fmla="*/ 6625707 w 12146583"/>
              <a:gd name="connsiteY1383" fmla="*/ 530832 h 4532507"/>
              <a:gd name="connsiteX1384" fmla="*/ 6608993 w 12146583"/>
              <a:gd name="connsiteY1384" fmla="*/ 531873 h 4532507"/>
              <a:gd name="connsiteX1385" fmla="*/ 6623785 w 12146583"/>
              <a:gd name="connsiteY1385" fmla="*/ 542304 h 4532507"/>
              <a:gd name="connsiteX1386" fmla="*/ 6659125 w 12146583"/>
              <a:gd name="connsiteY1386" fmla="*/ 547513 h 4532507"/>
              <a:gd name="connsiteX1387" fmla="*/ 6731751 w 12146583"/>
              <a:gd name="connsiteY1387" fmla="*/ 542304 h 4532507"/>
              <a:gd name="connsiteX1388" fmla="*/ 6829441 w 12146583"/>
              <a:gd name="connsiteY1388" fmla="*/ 567322 h 4532507"/>
              <a:gd name="connsiteX1389" fmla="*/ 6875713 w 12146583"/>
              <a:gd name="connsiteY1389" fmla="*/ 575670 h 4532507"/>
              <a:gd name="connsiteX1390" fmla="*/ 6901422 w 12146583"/>
              <a:gd name="connsiteY1390" fmla="*/ 575670 h 4532507"/>
              <a:gd name="connsiteX1391" fmla="*/ 6942557 w 12146583"/>
              <a:gd name="connsiteY1391" fmla="*/ 609047 h 4532507"/>
              <a:gd name="connsiteX1392" fmla="*/ 6999102 w 12146583"/>
              <a:gd name="connsiteY1392" fmla="*/ 600699 h 4532507"/>
              <a:gd name="connsiteX1393" fmla="*/ 7029962 w 12146583"/>
              <a:gd name="connsiteY1393" fmla="*/ 609047 h 4532507"/>
              <a:gd name="connsiteX1394" fmla="*/ 7019675 w 12146583"/>
              <a:gd name="connsiteY1394" fmla="*/ 617382 h 4532507"/>
              <a:gd name="connsiteX1395" fmla="*/ 7055659 w 12146583"/>
              <a:gd name="connsiteY1395" fmla="*/ 617382 h 4532507"/>
              <a:gd name="connsiteX1396" fmla="*/ 7071082 w 12146583"/>
              <a:gd name="connsiteY1396" fmla="*/ 625730 h 4532507"/>
              <a:gd name="connsiteX1397" fmla="*/ 7168774 w 12146583"/>
              <a:gd name="connsiteY1397" fmla="*/ 642412 h 4532507"/>
              <a:gd name="connsiteX1398" fmla="*/ 7492695 w 12146583"/>
              <a:gd name="connsiteY1398" fmla="*/ 675791 h 4532507"/>
              <a:gd name="connsiteX1399" fmla="*/ 7477273 w 12146583"/>
              <a:gd name="connsiteY1399" fmla="*/ 692472 h 4532507"/>
              <a:gd name="connsiteX1400" fmla="*/ 7456699 w 12146583"/>
              <a:gd name="connsiteY1400" fmla="*/ 684124 h 4532507"/>
              <a:gd name="connsiteX1401" fmla="*/ 7425852 w 12146583"/>
              <a:gd name="connsiteY1401" fmla="*/ 692472 h 4532507"/>
              <a:gd name="connsiteX1402" fmla="*/ 7487546 w 12146583"/>
              <a:gd name="connsiteY1402" fmla="*/ 700820 h 4532507"/>
              <a:gd name="connsiteX1403" fmla="*/ 7502970 w 12146583"/>
              <a:gd name="connsiteY1403" fmla="*/ 684124 h 4532507"/>
              <a:gd name="connsiteX1404" fmla="*/ 7533817 w 12146583"/>
              <a:gd name="connsiteY1404" fmla="*/ 700820 h 4532507"/>
              <a:gd name="connsiteX1405" fmla="*/ 7538967 w 12146583"/>
              <a:gd name="connsiteY1405" fmla="*/ 709155 h 4532507"/>
              <a:gd name="connsiteX1406" fmla="*/ 7544104 w 12146583"/>
              <a:gd name="connsiteY1406" fmla="*/ 700820 h 4532507"/>
              <a:gd name="connsiteX1407" fmla="*/ 7590374 w 12146583"/>
              <a:gd name="connsiteY1407" fmla="*/ 725851 h 4532507"/>
              <a:gd name="connsiteX1408" fmla="*/ 7569814 w 12146583"/>
              <a:gd name="connsiteY1408" fmla="*/ 717503 h 4532507"/>
              <a:gd name="connsiteX1409" fmla="*/ 7621222 w 12146583"/>
              <a:gd name="connsiteY1409" fmla="*/ 717503 h 4532507"/>
              <a:gd name="connsiteX1410" fmla="*/ 7677779 w 12146583"/>
              <a:gd name="connsiteY1410" fmla="*/ 709155 h 4532507"/>
              <a:gd name="connsiteX1411" fmla="*/ 7672642 w 12146583"/>
              <a:gd name="connsiteY1411" fmla="*/ 717503 h 4532507"/>
              <a:gd name="connsiteX1412" fmla="*/ 7754910 w 12146583"/>
              <a:gd name="connsiteY1412" fmla="*/ 734185 h 4532507"/>
              <a:gd name="connsiteX1413" fmla="*/ 7727276 w 12146583"/>
              <a:gd name="connsiteY1413" fmla="*/ 734185 h 4532507"/>
              <a:gd name="connsiteX1414" fmla="*/ 7734350 w 12146583"/>
              <a:gd name="connsiteY1414" fmla="*/ 750881 h 4532507"/>
              <a:gd name="connsiteX1415" fmla="*/ 7780607 w 12146583"/>
              <a:gd name="connsiteY1415" fmla="*/ 750881 h 4532507"/>
              <a:gd name="connsiteX1416" fmla="*/ 7765184 w 12146583"/>
              <a:gd name="connsiteY1416" fmla="*/ 767564 h 4532507"/>
              <a:gd name="connsiteX1417" fmla="*/ 7811467 w 12146583"/>
              <a:gd name="connsiteY1417" fmla="*/ 792593 h 4532507"/>
              <a:gd name="connsiteX1418" fmla="*/ 7801181 w 12146583"/>
              <a:gd name="connsiteY1418" fmla="*/ 784245 h 4532507"/>
              <a:gd name="connsiteX1419" fmla="*/ 7837165 w 12146583"/>
              <a:gd name="connsiteY1419" fmla="*/ 775897 h 4532507"/>
              <a:gd name="connsiteX1420" fmla="*/ 7878299 w 12146583"/>
              <a:gd name="connsiteY1420" fmla="*/ 792593 h 4532507"/>
              <a:gd name="connsiteX1421" fmla="*/ 7821755 w 12146583"/>
              <a:gd name="connsiteY1421" fmla="*/ 792593 h 4532507"/>
              <a:gd name="connsiteX1422" fmla="*/ 7847451 w 12146583"/>
              <a:gd name="connsiteY1422" fmla="*/ 809276 h 4532507"/>
              <a:gd name="connsiteX1423" fmla="*/ 7806318 w 12146583"/>
              <a:gd name="connsiteY1423" fmla="*/ 809276 h 4532507"/>
              <a:gd name="connsiteX1424" fmla="*/ 7857738 w 12146583"/>
              <a:gd name="connsiteY1424" fmla="*/ 834306 h 4532507"/>
              <a:gd name="connsiteX1425" fmla="*/ 7919434 w 12146583"/>
              <a:gd name="connsiteY1425" fmla="*/ 834306 h 4532507"/>
              <a:gd name="connsiteX1426" fmla="*/ 7924569 w 12146583"/>
              <a:gd name="connsiteY1426" fmla="*/ 842654 h 4532507"/>
              <a:gd name="connsiteX1427" fmla="*/ 7950281 w 12146583"/>
              <a:gd name="connsiteY1427" fmla="*/ 850989 h 4532507"/>
              <a:gd name="connsiteX1428" fmla="*/ 7955430 w 12146583"/>
              <a:gd name="connsiteY1428" fmla="*/ 842654 h 4532507"/>
              <a:gd name="connsiteX1429" fmla="*/ 7986277 w 12146583"/>
              <a:gd name="connsiteY1429" fmla="*/ 850989 h 4532507"/>
              <a:gd name="connsiteX1430" fmla="*/ 7996564 w 12146583"/>
              <a:gd name="connsiteY1430" fmla="*/ 867670 h 4532507"/>
              <a:gd name="connsiteX1431" fmla="*/ 8130239 w 12146583"/>
              <a:gd name="connsiteY1431" fmla="*/ 892714 h 4532507"/>
              <a:gd name="connsiteX1432" fmla="*/ 8135377 w 12146583"/>
              <a:gd name="connsiteY1432" fmla="*/ 909397 h 4532507"/>
              <a:gd name="connsiteX1433" fmla="*/ 8176511 w 12146583"/>
              <a:gd name="connsiteY1433" fmla="*/ 901049 h 4532507"/>
              <a:gd name="connsiteX1434" fmla="*/ 8238205 w 12146583"/>
              <a:gd name="connsiteY1434" fmla="*/ 934427 h 4532507"/>
              <a:gd name="connsiteX1435" fmla="*/ 8305049 w 12146583"/>
              <a:gd name="connsiteY1435" fmla="*/ 951110 h 4532507"/>
              <a:gd name="connsiteX1436" fmla="*/ 8310186 w 12146583"/>
              <a:gd name="connsiteY1436" fmla="*/ 934427 h 4532507"/>
              <a:gd name="connsiteX1437" fmla="*/ 8479859 w 12146583"/>
              <a:gd name="connsiteY1437" fmla="*/ 976139 h 4532507"/>
              <a:gd name="connsiteX1438" fmla="*/ 8541553 w 12146583"/>
              <a:gd name="connsiteY1438" fmla="*/ 976139 h 4532507"/>
              <a:gd name="connsiteX1439" fmla="*/ 8556988 w 12146583"/>
              <a:gd name="connsiteY1439" fmla="*/ 992822 h 4532507"/>
              <a:gd name="connsiteX1440" fmla="*/ 8387316 w 12146583"/>
              <a:gd name="connsiteY1440" fmla="*/ 976139 h 4532507"/>
              <a:gd name="connsiteX1441" fmla="*/ 8413014 w 12146583"/>
              <a:gd name="connsiteY1441" fmla="*/ 1009505 h 4532507"/>
              <a:gd name="connsiteX1442" fmla="*/ 8094243 w 12146583"/>
              <a:gd name="connsiteY1442" fmla="*/ 976139 h 4532507"/>
              <a:gd name="connsiteX1443" fmla="*/ 7744623 w 12146583"/>
              <a:gd name="connsiteY1443" fmla="*/ 967791 h 4532507"/>
              <a:gd name="connsiteX1444" fmla="*/ 7502970 w 12146583"/>
              <a:gd name="connsiteY1444" fmla="*/ 942762 h 4532507"/>
              <a:gd name="connsiteX1445" fmla="*/ 7580101 w 12146583"/>
              <a:gd name="connsiteY1445" fmla="*/ 959458 h 4532507"/>
              <a:gd name="connsiteX1446" fmla="*/ 7662356 w 12146583"/>
              <a:gd name="connsiteY1446" fmla="*/ 976139 h 4532507"/>
              <a:gd name="connsiteX1447" fmla="*/ 7652082 w 12146583"/>
              <a:gd name="connsiteY1447" fmla="*/ 992822 h 4532507"/>
              <a:gd name="connsiteX1448" fmla="*/ 7729200 w 12146583"/>
              <a:gd name="connsiteY1448" fmla="*/ 1034535 h 4532507"/>
              <a:gd name="connsiteX1449" fmla="*/ 7883449 w 12146583"/>
              <a:gd name="connsiteY1449" fmla="*/ 1076247 h 4532507"/>
              <a:gd name="connsiteX1450" fmla="*/ 7909147 w 12146583"/>
              <a:gd name="connsiteY1450" fmla="*/ 1076247 h 4532507"/>
              <a:gd name="connsiteX1451" fmla="*/ 7914296 w 12146583"/>
              <a:gd name="connsiteY1451" fmla="*/ 1084595 h 4532507"/>
              <a:gd name="connsiteX1452" fmla="*/ 7955430 w 12146583"/>
              <a:gd name="connsiteY1452" fmla="*/ 1092943 h 4532507"/>
              <a:gd name="connsiteX1453" fmla="*/ 8017124 w 12146583"/>
              <a:gd name="connsiteY1453" fmla="*/ 1101278 h 4532507"/>
              <a:gd name="connsiteX1454" fmla="*/ 8166224 w 12146583"/>
              <a:gd name="connsiteY1454" fmla="*/ 1134656 h 4532507"/>
              <a:gd name="connsiteX1455" fmla="*/ 8171373 w 12146583"/>
              <a:gd name="connsiteY1455" fmla="*/ 1151339 h 4532507"/>
              <a:gd name="connsiteX1456" fmla="*/ 8233068 w 12146583"/>
              <a:gd name="connsiteY1456" fmla="*/ 1159687 h 4532507"/>
              <a:gd name="connsiteX1457" fmla="*/ 8479859 w 12146583"/>
              <a:gd name="connsiteY1457" fmla="*/ 1193051 h 4532507"/>
              <a:gd name="connsiteX1458" fmla="*/ 8495282 w 12146583"/>
              <a:gd name="connsiteY1458" fmla="*/ 1201399 h 4532507"/>
              <a:gd name="connsiteX1459" fmla="*/ 8639244 w 12146583"/>
              <a:gd name="connsiteY1459" fmla="*/ 1218080 h 4532507"/>
              <a:gd name="connsiteX1460" fmla="*/ 8659818 w 12146583"/>
              <a:gd name="connsiteY1460" fmla="*/ 1201399 h 4532507"/>
              <a:gd name="connsiteX1461" fmla="*/ 8670091 w 12146583"/>
              <a:gd name="connsiteY1461" fmla="*/ 1209747 h 4532507"/>
              <a:gd name="connsiteX1462" fmla="*/ 8670091 w 12146583"/>
              <a:gd name="connsiteY1462" fmla="*/ 1193051 h 4532507"/>
              <a:gd name="connsiteX1463" fmla="*/ 8690665 w 12146583"/>
              <a:gd name="connsiteY1463" fmla="*/ 1201399 h 4532507"/>
              <a:gd name="connsiteX1464" fmla="*/ 8731799 w 12146583"/>
              <a:gd name="connsiteY1464" fmla="*/ 1201399 h 4532507"/>
              <a:gd name="connsiteX1465" fmla="*/ 8834627 w 12146583"/>
              <a:gd name="connsiteY1465" fmla="*/ 1168020 h 4532507"/>
              <a:gd name="connsiteX1466" fmla="*/ 8973440 w 12146583"/>
              <a:gd name="connsiteY1466" fmla="*/ 1142990 h 4532507"/>
              <a:gd name="connsiteX1467" fmla="*/ 9004288 w 12146583"/>
              <a:gd name="connsiteY1467" fmla="*/ 1151339 h 4532507"/>
              <a:gd name="connsiteX1468" fmla="*/ 8983727 w 12146583"/>
              <a:gd name="connsiteY1468" fmla="*/ 1117973 h 4532507"/>
              <a:gd name="connsiteX1469" fmla="*/ 9035135 w 12146583"/>
              <a:gd name="connsiteY1469" fmla="*/ 1117973 h 4532507"/>
              <a:gd name="connsiteX1470" fmla="*/ 9065995 w 12146583"/>
              <a:gd name="connsiteY1470" fmla="*/ 1109626 h 4532507"/>
              <a:gd name="connsiteX1471" fmla="*/ 9014574 w 12146583"/>
              <a:gd name="connsiteY1471" fmla="*/ 1101278 h 4532507"/>
              <a:gd name="connsiteX1472" fmla="*/ 9117402 w 12146583"/>
              <a:gd name="connsiteY1472" fmla="*/ 1109626 h 4532507"/>
              <a:gd name="connsiteX1473" fmla="*/ 9137976 w 12146583"/>
              <a:gd name="connsiteY1473" fmla="*/ 1101278 h 4532507"/>
              <a:gd name="connsiteX1474" fmla="*/ 9137976 w 12146583"/>
              <a:gd name="connsiteY1474" fmla="*/ 1126307 h 4532507"/>
              <a:gd name="connsiteX1475" fmla="*/ 9179097 w 12146583"/>
              <a:gd name="connsiteY1475" fmla="*/ 1126307 h 4532507"/>
              <a:gd name="connsiteX1476" fmla="*/ 9204807 w 12146583"/>
              <a:gd name="connsiteY1476" fmla="*/ 1126307 h 4532507"/>
              <a:gd name="connsiteX1477" fmla="*/ 9266501 w 12146583"/>
              <a:gd name="connsiteY1477" fmla="*/ 1168020 h 4532507"/>
              <a:gd name="connsiteX1478" fmla="*/ 9194532 w 12146583"/>
              <a:gd name="connsiteY1478" fmla="*/ 1151339 h 4532507"/>
              <a:gd name="connsiteX1479" fmla="*/ 9225381 w 12146583"/>
              <a:gd name="connsiteY1479" fmla="*/ 1151339 h 4532507"/>
              <a:gd name="connsiteX1480" fmla="*/ 9168823 w 12146583"/>
              <a:gd name="connsiteY1480" fmla="*/ 1142990 h 4532507"/>
              <a:gd name="connsiteX1481" fmla="*/ 9055708 w 12146583"/>
              <a:gd name="connsiteY1481" fmla="*/ 1126307 h 4532507"/>
              <a:gd name="connsiteX1482" fmla="*/ 9148250 w 12146583"/>
              <a:gd name="connsiteY1482" fmla="*/ 1168020 h 4532507"/>
              <a:gd name="connsiteX1483" fmla="*/ 9122551 w 12146583"/>
              <a:gd name="connsiteY1483" fmla="*/ 1159687 h 4532507"/>
              <a:gd name="connsiteX1484" fmla="*/ 9143113 w 12146583"/>
              <a:gd name="connsiteY1484" fmla="*/ 1151339 h 4532507"/>
              <a:gd name="connsiteX1485" fmla="*/ 9194532 w 12146583"/>
              <a:gd name="connsiteY1485" fmla="*/ 1159687 h 4532507"/>
              <a:gd name="connsiteX1486" fmla="*/ 9194532 w 12146583"/>
              <a:gd name="connsiteY1486" fmla="*/ 1184716 h 4532507"/>
              <a:gd name="connsiteX1487" fmla="*/ 9240804 w 12146583"/>
              <a:gd name="connsiteY1487" fmla="*/ 1201399 h 4532507"/>
              <a:gd name="connsiteX1488" fmla="*/ 9204807 w 12146583"/>
              <a:gd name="connsiteY1488" fmla="*/ 1193051 h 4532507"/>
              <a:gd name="connsiteX1489" fmla="*/ 9204807 w 12146583"/>
              <a:gd name="connsiteY1489" fmla="*/ 1209747 h 4532507"/>
              <a:gd name="connsiteX1490" fmla="*/ 9261365 w 12146583"/>
              <a:gd name="connsiteY1490" fmla="*/ 1218080 h 4532507"/>
              <a:gd name="connsiteX1491" fmla="*/ 9256228 w 12146583"/>
              <a:gd name="connsiteY1491" fmla="*/ 1226428 h 4532507"/>
              <a:gd name="connsiteX1492" fmla="*/ 9281938 w 12146583"/>
              <a:gd name="connsiteY1492" fmla="*/ 1234777 h 4532507"/>
              <a:gd name="connsiteX1493" fmla="*/ 9266501 w 12146583"/>
              <a:gd name="connsiteY1493" fmla="*/ 1218080 h 4532507"/>
              <a:gd name="connsiteX1494" fmla="*/ 9364130 w 12146583"/>
              <a:gd name="connsiteY1494" fmla="*/ 1251460 h 4532507"/>
              <a:gd name="connsiteX1495" fmla="*/ 9348769 w 12146583"/>
              <a:gd name="connsiteY1495" fmla="*/ 1251460 h 4532507"/>
              <a:gd name="connsiteX1496" fmla="*/ 9405264 w 12146583"/>
              <a:gd name="connsiteY1496" fmla="*/ 1259793 h 4532507"/>
              <a:gd name="connsiteX1497" fmla="*/ 9646917 w 12146583"/>
              <a:gd name="connsiteY1497" fmla="*/ 1334884 h 4532507"/>
              <a:gd name="connsiteX1498" fmla="*/ 9636631 w 12146583"/>
              <a:gd name="connsiteY1498" fmla="*/ 1343233 h 4532507"/>
              <a:gd name="connsiteX1499" fmla="*/ 9662341 w 12146583"/>
              <a:gd name="connsiteY1499" fmla="*/ 1318201 h 4532507"/>
              <a:gd name="connsiteX1500" fmla="*/ 9688051 w 12146583"/>
              <a:gd name="connsiteY1500" fmla="*/ 1326536 h 4532507"/>
              <a:gd name="connsiteX1501" fmla="*/ 9688051 w 12146583"/>
              <a:gd name="connsiteY1501" fmla="*/ 1309853 h 4532507"/>
              <a:gd name="connsiteX1502" fmla="*/ 9718899 w 12146583"/>
              <a:gd name="connsiteY1502" fmla="*/ 1301520 h 4532507"/>
              <a:gd name="connsiteX1503" fmla="*/ 9703475 w 12146583"/>
              <a:gd name="connsiteY1503" fmla="*/ 1268141 h 4532507"/>
              <a:gd name="connsiteX1504" fmla="*/ 9682901 w 12146583"/>
              <a:gd name="connsiteY1504" fmla="*/ 1268141 h 4532507"/>
              <a:gd name="connsiteX1505" fmla="*/ 9682901 w 12146583"/>
              <a:gd name="connsiteY1505" fmla="*/ 1251460 h 4532507"/>
              <a:gd name="connsiteX1506" fmla="*/ 9616070 w 12146583"/>
              <a:gd name="connsiteY1506" fmla="*/ 1251460 h 4532507"/>
              <a:gd name="connsiteX1507" fmla="*/ 9641769 w 12146583"/>
              <a:gd name="connsiteY1507" fmla="*/ 1243111 h 4532507"/>
              <a:gd name="connsiteX1508" fmla="*/ 9472108 w 12146583"/>
              <a:gd name="connsiteY1508" fmla="*/ 1168020 h 4532507"/>
              <a:gd name="connsiteX1509" fmla="*/ 9400114 w 12146583"/>
              <a:gd name="connsiteY1509" fmla="*/ 1151339 h 4532507"/>
              <a:gd name="connsiteX1510" fmla="*/ 9420687 w 12146583"/>
              <a:gd name="connsiteY1510" fmla="*/ 1159687 h 4532507"/>
              <a:gd name="connsiteX1511" fmla="*/ 9364130 w 12146583"/>
              <a:gd name="connsiteY1511" fmla="*/ 1142990 h 4532507"/>
              <a:gd name="connsiteX1512" fmla="*/ 9333345 w 12146583"/>
              <a:gd name="connsiteY1512" fmla="*/ 1142990 h 4532507"/>
              <a:gd name="connsiteX1513" fmla="*/ 9297361 w 12146583"/>
              <a:gd name="connsiteY1513" fmla="*/ 1134656 h 4532507"/>
              <a:gd name="connsiteX1514" fmla="*/ 9323059 w 12146583"/>
              <a:gd name="connsiteY1514" fmla="*/ 1134656 h 4532507"/>
              <a:gd name="connsiteX1515" fmla="*/ 9297361 w 12146583"/>
              <a:gd name="connsiteY1515" fmla="*/ 1117973 h 4532507"/>
              <a:gd name="connsiteX1516" fmla="*/ 9276788 w 12146583"/>
              <a:gd name="connsiteY1516" fmla="*/ 1126307 h 4532507"/>
              <a:gd name="connsiteX1517" fmla="*/ 9302498 w 12146583"/>
              <a:gd name="connsiteY1517" fmla="*/ 1126307 h 4532507"/>
              <a:gd name="connsiteX1518" fmla="*/ 9271651 w 12146583"/>
              <a:gd name="connsiteY1518" fmla="*/ 1134656 h 4532507"/>
              <a:gd name="connsiteX1519" fmla="*/ 9317922 w 12146583"/>
              <a:gd name="connsiteY1519" fmla="*/ 1109626 h 4532507"/>
              <a:gd name="connsiteX1520" fmla="*/ 9358992 w 12146583"/>
              <a:gd name="connsiteY1520" fmla="*/ 1126307 h 4532507"/>
              <a:gd name="connsiteX1521" fmla="*/ 9358992 w 12146583"/>
              <a:gd name="connsiteY1521" fmla="*/ 1109626 h 4532507"/>
              <a:gd name="connsiteX1522" fmla="*/ 9389839 w 12146583"/>
              <a:gd name="connsiteY1522" fmla="*/ 1117973 h 4532507"/>
              <a:gd name="connsiteX1523" fmla="*/ 9374417 w 12146583"/>
              <a:gd name="connsiteY1523" fmla="*/ 1101278 h 4532507"/>
              <a:gd name="connsiteX1524" fmla="*/ 9436111 w 12146583"/>
              <a:gd name="connsiteY1524" fmla="*/ 1109626 h 4532507"/>
              <a:gd name="connsiteX1525" fmla="*/ 9549226 w 12146583"/>
              <a:gd name="connsiteY1525" fmla="*/ 1134656 h 4532507"/>
              <a:gd name="connsiteX1526" fmla="*/ 9564649 w 12146583"/>
              <a:gd name="connsiteY1526" fmla="*/ 1142990 h 4532507"/>
              <a:gd name="connsiteX1527" fmla="*/ 9636631 w 12146583"/>
              <a:gd name="connsiteY1527" fmla="*/ 1159687 h 4532507"/>
              <a:gd name="connsiteX1528" fmla="*/ 9492669 w 12146583"/>
              <a:gd name="connsiteY1528" fmla="*/ 1126307 h 4532507"/>
              <a:gd name="connsiteX1529" fmla="*/ 9544076 w 12146583"/>
              <a:gd name="connsiteY1529" fmla="*/ 1159687 h 4532507"/>
              <a:gd name="connsiteX1530" fmla="*/ 9569786 w 12146583"/>
              <a:gd name="connsiteY1530" fmla="*/ 1159687 h 4532507"/>
              <a:gd name="connsiteX1531" fmla="*/ 9569786 w 12146583"/>
              <a:gd name="connsiteY1531" fmla="*/ 1184716 h 4532507"/>
              <a:gd name="connsiteX1532" fmla="*/ 9597584 w 12146583"/>
              <a:gd name="connsiteY1532" fmla="*/ 1179074 h 4532507"/>
              <a:gd name="connsiteX1533" fmla="*/ 9641769 w 12146583"/>
              <a:gd name="connsiteY1533" fmla="*/ 1184716 h 4532507"/>
              <a:gd name="connsiteX1534" fmla="*/ 9616070 w 12146583"/>
              <a:gd name="connsiteY1534" fmla="*/ 1168020 h 4532507"/>
              <a:gd name="connsiteX1535" fmla="*/ 9662341 w 12146583"/>
              <a:gd name="connsiteY1535" fmla="*/ 1176368 h 4532507"/>
              <a:gd name="connsiteX1536" fmla="*/ 9657191 w 12146583"/>
              <a:gd name="connsiteY1536" fmla="*/ 1159687 h 4532507"/>
              <a:gd name="connsiteX1537" fmla="*/ 9749746 w 12146583"/>
              <a:gd name="connsiteY1537" fmla="*/ 1168020 h 4532507"/>
              <a:gd name="connsiteX1538" fmla="*/ 9724035 w 12146583"/>
              <a:gd name="connsiteY1538" fmla="*/ 1142990 h 4532507"/>
              <a:gd name="connsiteX1539" fmla="*/ 9806303 w 12146583"/>
              <a:gd name="connsiteY1539" fmla="*/ 1176368 h 4532507"/>
              <a:gd name="connsiteX1540" fmla="*/ 9765169 w 12146583"/>
              <a:gd name="connsiteY1540" fmla="*/ 1176368 h 4532507"/>
              <a:gd name="connsiteX1541" fmla="*/ 9811440 w 12146583"/>
              <a:gd name="connsiteY1541" fmla="*/ 1184716 h 4532507"/>
              <a:gd name="connsiteX1542" fmla="*/ 9821726 w 12146583"/>
              <a:gd name="connsiteY1542" fmla="*/ 1201399 h 4532507"/>
              <a:gd name="connsiteX1543" fmla="*/ 9826863 w 12146583"/>
              <a:gd name="connsiteY1543" fmla="*/ 1193051 h 4532507"/>
              <a:gd name="connsiteX1544" fmla="*/ 9842287 w 12146583"/>
              <a:gd name="connsiteY1544" fmla="*/ 1209747 h 4532507"/>
              <a:gd name="connsiteX1545" fmla="*/ 9857724 w 12146583"/>
              <a:gd name="connsiteY1545" fmla="*/ 1201399 h 4532507"/>
              <a:gd name="connsiteX1546" fmla="*/ 9837150 w 12146583"/>
              <a:gd name="connsiteY1546" fmla="*/ 1193051 h 4532507"/>
              <a:gd name="connsiteX1547" fmla="*/ 9893709 w 12146583"/>
              <a:gd name="connsiteY1547" fmla="*/ 1201399 h 4532507"/>
              <a:gd name="connsiteX1548" fmla="*/ 9903349 w 12146583"/>
              <a:gd name="connsiteY1548" fmla="*/ 1215997 h 4532507"/>
              <a:gd name="connsiteX1549" fmla="*/ 9910089 w 12146583"/>
              <a:gd name="connsiteY1549" fmla="*/ 1216659 h 4532507"/>
              <a:gd name="connsiteX1550" fmla="*/ 9910081 w 12146583"/>
              <a:gd name="connsiteY1550" fmla="*/ 1216660 h 4532507"/>
              <a:gd name="connsiteX1551" fmla="*/ 9924556 w 12146583"/>
              <a:gd name="connsiteY1551" fmla="*/ 1218080 h 4532507"/>
              <a:gd name="connsiteX1552" fmla="*/ 9910089 w 12146583"/>
              <a:gd name="connsiteY1552" fmla="*/ 1216659 h 4532507"/>
              <a:gd name="connsiteX1553" fmla="*/ 9935602 w 12146583"/>
              <a:gd name="connsiteY1553" fmla="*/ 1213736 h 4532507"/>
              <a:gd name="connsiteX1554" fmla="*/ 9965688 w 12146583"/>
              <a:gd name="connsiteY1554" fmla="*/ 1209747 h 4532507"/>
              <a:gd name="connsiteX1555" fmla="*/ 9945128 w 12146583"/>
              <a:gd name="connsiteY1555" fmla="*/ 1184716 h 4532507"/>
              <a:gd name="connsiteX1556" fmla="*/ 9950265 w 12146583"/>
              <a:gd name="connsiteY1556" fmla="*/ 1201399 h 4532507"/>
              <a:gd name="connsiteX1557" fmla="*/ 9883421 w 12146583"/>
              <a:gd name="connsiteY1557" fmla="*/ 1193051 h 4532507"/>
              <a:gd name="connsiteX1558" fmla="*/ 9862861 w 12146583"/>
              <a:gd name="connsiteY1558" fmla="*/ 1159687 h 4532507"/>
              <a:gd name="connsiteX1559" fmla="*/ 9873134 w 12146583"/>
              <a:gd name="connsiteY1559" fmla="*/ 1142990 h 4532507"/>
              <a:gd name="connsiteX1560" fmla="*/ 9862861 w 12146583"/>
              <a:gd name="connsiteY1560" fmla="*/ 1134656 h 4532507"/>
              <a:gd name="connsiteX1561" fmla="*/ 9837150 w 12146583"/>
              <a:gd name="connsiteY1561" fmla="*/ 1126307 h 4532507"/>
              <a:gd name="connsiteX1562" fmla="*/ 9796016 w 12146583"/>
              <a:gd name="connsiteY1562" fmla="*/ 1092943 h 4532507"/>
              <a:gd name="connsiteX1563" fmla="*/ 9806303 w 12146583"/>
              <a:gd name="connsiteY1563" fmla="*/ 1117973 h 4532507"/>
              <a:gd name="connsiteX1564" fmla="*/ 9780593 w 12146583"/>
              <a:gd name="connsiteY1564" fmla="*/ 1101278 h 4532507"/>
              <a:gd name="connsiteX1565" fmla="*/ 9826863 w 12146583"/>
              <a:gd name="connsiteY1565" fmla="*/ 1142990 h 4532507"/>
              <a:gd name="connsiteX1566" fmla="*/ 9785731 w 12146583"/>
              <a:gd name="connsiteY1566" fmla="*/ 1126307 h 4532507"/>
              <a:gd name="connsiteX1567" fmla="*/ 9744609 w 12146583"/>
              <a:gd name="connsiteY1567" fmla="*/ 1092943 h 4532507"/>
              <a:gd name="connsiteX1568" fmla="*/ 9770306 w 12146583"/>
              <a:gd name="connsiteY1568" fmla="*/ 1101278 h 4532507"/>
              <a:gd name="connsiteX1569" fmla="*/ 9780593 w 12146583"/>
              <a:gd name="connsiteY1569" fmla="*/ 1092943 h 4532507"/>
              <a:gd name="connsiteX1570" fmla="*/ 9775456 w 12146583"/>
              <a:gd name="connsiteY1570" fmla="*/ 1076247 h 4532507"/>
              <a:gd name="connsiteX1571" fmla="*/ 9883421 w 12146583"/>
              <a:gd name="connsiteY1571" fmla="*/ 1084595 h 4532507"/>
              <a:gd name="connsiteX1572" fmla="*/ 9790879 w 12146583"/>
              <a:gd name="connsiteY1572" fmla="*/ 1067912 h 4532507"/>
              <a:gd name="connsiteX1573" fmla="*/ 9790879 w 12146583"/>
              <a:gd name="connsiteY1573" fmla="*/ 1042883 h 4532507"/>
              <a:gd name="connsiteX1574" fmla="*/ 9760032 w 12146583"/>
              <a:gd name="connsiteY1574" fmla="*/ 1034535 h 4532507"/>
              <a:gd name="connsiteX1575" fmla="*/ 9749746 w 12146583"/>
              <a:gd name="connsiteY1575" fmla="*/ 1034535 h 4532507"/>
              <a:gd name="connsiteX1576" fmla="*/ 9816578 w 12146583"/>
              <a:gd name="connsiteY1576" fmla="*/ 1034535 h 4532507"/>
              <a:gd name="connsiteX1577" fmla="*/ 9837150 w 12146583"/>
              <a:gd name="connsiteY1577" fmla="*/ 1026200 h 4532507"/>
              <a:gd name="connsiteX1578" fmla="*/ 9929693 w 12146583"/>
              <a:gd name="connsiteY1578" fmla="*/ 1076247 h 4532507"/>
              <a:gd name="connsiteX1579" fmla="*/ 9914281 w 12146583"/>
              <a:gd name="connsiteY1579" fmla="*/ 1084595 h 4532507"/>
              <a:gd name="connsiteX1580" fmla="*/ 9955403 w 12146583"/>
              <a:gd name="connsiteY1580" fmla="*/ 1109626 h 4532507"/>
              <a:gd name="connsiteX1581" fmla="*/ 9975977 w 12146583"/>
              <a:gd name="connsiteY1581" fmla="*/ 1092943 h 4532507"/>
              <a:gd name="connsiteX1582" fmla="*/ 9986262 w 12146583"/>
              <a:gd name="connsiteY1582" fmla="*/ 1117973 h 4532507"/>
              <a:gd name="connsiteX1583" fmla="*/ 10022246 w 12146583"/>
              <a:gd name="connsiteY1583" fmla="*/ 1142990 h 4532507"/>
              <a:gd name="connsiteX1584" fmla="*/ 10032533 w 12146583"/>
              <a:gd name="connsiteY1584" fmla="*/ 1134656 h 4532507"/>
              <a:gd name="connsiteX1585" fmla="*/ 10114801 w 12146583"/>
              <a:gd name="connsiteY1585" fmla="*/ 1168020 h 4532507"/>
              <a:gd name="connsiteX1586" fmla="*/ 10140499 w 12146583"/>
              <a:gd name="connsiteY1586" fmla="*/ 1201399 h 4532507"/>
              <a:gd name="connsiteX1587" fmla="*/ 10119939 w 12146583"/>
              <a:gd name="connsiteY1587" fmla="*/ 1193051 h 4532507"/>
              <a:gd name="connsiteX1588" fmla="*/ 10130224 w 12146583"/>
              <a:gd name="connsiteY1588" fmla="*/ 1209747 h 4532507"/>
              <a:gd name="connsiteX1589" fmla="*/ 10161071 w 12146583"/>
              <a:gd name="connsiteY1589" fmla="*/ 1218080 h 4532507"/>
              <a:gd name="connsiteX1590" fmla="*/ 10222767 w 12146583"/>
              <a:gd name="connsiteY1590" fmla="*/ 1243111 h 4532507"/>
              <a:gd name="connsiteX1591" fmla="*/ 10197056 w 12146583"/>
              <a:gd name="connsiteY1591" fmla="*/ 1251460 h 4532507"/>
              <a:gd name="connsiteX1592" fmla="*/ 10212480 w 12146583"/>
              <a:gd name="connsiteY1592" fmla="*/ 1259793 h 4532507"/>
              <a:gd name="connsiteX1593" fmla="*/ 10197056 w 12146583"/>
              <a:gd name="connsiteY1593" fmla="*/ 1259793 h 4532507"/>
              <a:gd name="connsiteX1594" fmla="*/ 10227903 w 12146583"/>
              <a:gd name="connsiteY1594" fmla="*/ 1268141 h 4532507"/>
              <a:gd name="connsiteX1595" fmla="*/ 10269038 w 12146583"/>
              <a:gd name="connsiteY1595" fmla="*/ 1243111 h 4532507"/>
              <a:gd name="connsiteX1596" fmla="*/ 10310171 w 12146583"/>
              <a:gd name="connsiteY1596" fmla="*/ 1259793 h 4532507"/>
              <a:gd name="connsiteX1597" fmla="*/ 10325595 w 12146583"/>
              <a:gd name="connsiteY1597" fmla="*/ 1243111 h 4532507"/>
              <a:gd name="connsiteX1598" fmla="*/ 10351306 w 12146583"/>
              <a:gd name="connsiteY1598" fmla="*/ 1209747 h 4532507"/>
              <a:gd name="connsiteX1599" fmla="*/ 10337565 w 12146583"/>
              <a:gd name="connsiteY1599" fmla="*/ 1199409 h 4532507"/>
              <a:gd name="connsiteX1600" fmla="*/ 10346169 w 12146583"/>
              <a:gd name="connsiteY1600" fmla="*/ 1184716 h 4532507"/>
              <a:gd name="connsiteX1601" fmla="*/ 10315322 w 12146583"/>
              <a:gd name="connsiteY1601" fmla="*/ 1168020 h 4532507"/>
              <a:gd name="connsiteX1602" fmla="*/ 10243339 w 12146583"/>
              <a:gd name="connsiteY1602" fmla="*/ 1159687 h 4532507"/>
              <a:gd name="connsiteX1603" fmla="*/ 10176495 w 12146583"/>
              <a:gd name="connsiteY1603" fmla="*/ 1151339 h 4532507"/>
              <a:gd name="connsiteX1604" fmla="*/ 10191918 w 12146583"/>
              <a:gd name="connsiteY1604" fmla="*/ 1134656 h 4532507"/>
              <a:gd name="connsiteX1605" fmla="*/ 10217630 w 12146583"/>
              <a:gd name="connsiteY1605" fmla="*/ 1142990 h 4532507"/>
              <a:gd name="connsiteX1606" fmla="*/ 10227903 w 12146583"/>
              <a:gd name="connsiteY1606" fmla="*/ 1142990 h 4532507"/>
              <a:gd name="connsiteX1607" fmla="*/ 10212480 w 12146583"/>
              <a:gd name="connsiteY1607" fmla="*/ 1126307 h 4532507"/>
              <a:gd name="connsiteX1608" fmla="*/ 10171358 w 12146583"/>
              <a:gd name="connsiteY1608" fmla="*/ 1109626 h 4532507"/>
              <a:gd name="connsiteX1609" fmla="*/ 10197056 w 12146583"/>
              <a:gd name="connsiteY1609" fmla="*/ 1109626 h 4532507"/>
              <a:gd name="connsiteX1610" fmla="*/ 10211911 w 12146583"/>
              <a:gd name="connsiteY1610" fmla="*/ 1118893 h 4532507"/>
              <a:gd name="connsiteX1611" fmla="*/ 10248477 w 12146583"/>
              <a:gd name="connsiteY1611" fmla="*/ 1126307 h 4532507"/>
              <a:gd name="connsiteX1612" fmla="*/ 10243339 w 12146583"/>
              <a:gd name="connsiteY1612" fmla="*/ 1117973 h 4532507"/>
              <a:gd name="connsiteX1613" fmla="*/ 10269038 w 12146583"/>
              <a:gd name="connsiteY1613" fmla="*/ 1134656 h 4532507"/>
              <a:gd name="connsiteX1614" fmla="*/ 10279324 w 12146583"/>
              <a:gd name="connsiteY1614" fmla="*/ 1126307 h 4532507"/>
              <a:gd name="connsiteX1615" fmla="*/ 10305033 w 12146583"/>
              <a:gd name="connsiteY1615" fmla="*/ 1134656 h 4532507"/>
              <a:gd name="connsiteX1616" fmla="*/ 10325595 w 12146583"/>
              <a:gd name="connsiteY1616" fmla="*/ 1134656 h 4532507"/>
              <a:gd name="connsiteX1617" fmla="*/ 10382153 w 12146583"/>
              <a:gd name="connsiteY1617" fmla="*/ 1092943 h 4532507"/>
              <a:gd name="connsiteX1618" fmla="*/ 10413000 w 12146583"/>
              <a:gd name="connsiteY1618" fmla="*/ 1101278 h 4532507"/>
              <a:gd name="connsiteX1619" fmla="*/ 10423286 w 12146583"/>
              <a:gd name="connsiteY1619" fmla="*/ 1092943 h 4532507"/>
              <a:gd name="connsiteX1620" fmla="*/ 10433573 w 12146583"/>
              <a:gd name="connsiteY1620" fmla="*/ 1109626 h 4532507"/>
              <a:gd name="connsiteX1621" fmla="*/ 10443847 w 12146583"/>
              <a:gd name="connsiteY1621" fmla="*/ 1101278 h 4532507"/>
              <a:gd name="connsiteX1622" fmla="*/ 10469557 w 12146583"/>
              <a:gd name="connsiteY1622" fmla="*/ 1134656 h 4532507"/>
              <a:gd name="connsiteX1623" fmla="*/ 10464420 w 12146583"/>
              <a:gd name="connsiteY1623" fmla="*/ 1117973 h 4532507"/>
              <a:gd name="connsiteX1624" fmla="*/ 10541538 w 12146583"/>
              <a:gd name="connsiteY1624" fmla="*/ 1142990 h 4532507"/>
              <a:gd name="connsiteX1625" fmla="*/ 10567248 w 12146583"/>
              <a:gd name="connsiteY1625" fmla="*/ 1176368 h 4532507"/>
              <a:gd name="connsiteX1626" fmla="*/ 10572399 w 12146583"/>
              <a:gd name="connsiteY1626" fmla="*/ 1201399 h 4532507"/>
              <a:gd name="connsiteX1627" fmla="*/ 10551825 w 12146583"/>
              <a:gd name="connsiteY1627" fmla="*/ 1193051 h 4532507"/>
              <a:gd name="connsiteX1628" fmla="*/ 10567248 w 12146583"/>
              <a:gd name="connsiteY1628" fmla="*/ 1218080 h 4532507"/>
              <a:gd name="connsiteX1629" fmla="*/ 10546688 w 12146583"/>
              <a:gd name="connsiteY1629" fmla="*/ 1218080 h 4532507"/>
              <a:gd name="connsiteX1630" fmla="*/ 10577535 w 12146583"/>
              <a:gd name="connsiteY1630" fmla="*/ 1251460 h 4532507"/>
              <a:gd name="connsiteX1631" fmla="*/ 10603246 w 12146583"/>
              <a:gd name="connsiteY1631" fmla="*/ 1218080 h 4532507"/>
              <a:gd name="connsiteX1632" fmla="*/ 10587822 w 12146583"/>
              <a:gd name="connsiteY1632" fmla="*/ 1209747 h 4532507"/>
              <a:gd name="connsiteX1633" fmla="*/ 10659803 w 12146583"/>
              <a:gd name="connsiteY1633" fmla="*/ 1201399 h 4532507"/>
              <a:gd name="connsiteX1634" fmla="*/ 10670077 w 12146583"/>
              <a:gd name="connsiteY1634" fmla="*/ 1218080 h 4532507"/>
              <a:gd name="connsiteX1635" fmla="*/ 10721499 w 12146583"/>
              <a:gd name="connsiteY1635" fmla="*/ 1201399 h 4532507"/>
              <a:gd name="connsiteX1636" fmla="*/ 10747208 w 12146583"/>
              <a:gd name="connsiteY1636" fmla="*/ 1226428 h 4532507"/>
              <a:gd name="connsiteX1637" fmla="*/ 10731784 w 12146583"/>
              <a:gd name="connsiteY1637" fmla="*/ 1226428 h 4532507"/>
              <a:gd name="connsiteX1638" fmla="*/ 10752346 w 12146583"/>
              <a:gd name="connsiteY1638" fmla="*/ 1251460 h 4532507"/>
              <a:gd name="connsiteX1639" fmla="*/ 10793478 w 12146583"/>
              <a:gd name="connsiteY1639" fmla="*/ 1251460 h 4532507"/>
              <a:gd name="connsiteX1640" fmla="*/ 10808902 w 12146583"/>
              <a:gd name="connsiteY1640" fmla="*/ 1276489 h 4532507"/>
              <a:gd name="connsiteX1641" fmla="*/ 10762631 w 12146583"/>
              <a:gd name="connsiteY1641" fmla="*/ 1268141 h 4532507"/>
              <a:gd name="connsiteX1642" fmla="*/ 10690650 w 12146583"/>
              <a:gd name="connsiteY1642" fmla="*/ 1268141 h 4532507"/>
              <a:gd name="connsiteX1643" fmla="*/ 10747208 w 12146583"/>
              <a:gd name="connsiteY1643" fmla="*/ 1284837 h 4532507"/>
              <a:gd name="connsiteX1644" fmla="*/ 10757494 w 12146583"/>
              <a:gd name="connsiteY1644" fmla="*/ 1301520 h 4532507"/>
              <a:gd name="connsiteX1645" fmla="*/ 10839749 w 12146583"/>
              <a:gd name="connsiteY1645" fmla="*/ 1334884 h 4532507"/>
              <a:gd name="connsiteX1646" fmla="*/ 10844899 w 12146583"/>
              <a:gd name="connsiteY1646" fmla="*/ 1318201 h 4532507"/>
              <a:gd name="connsiteX1647" fmla="*/ 10860323 w 12146583"/>
              <a:gd name="connsiteY1647" fmla="*/ 1334884 h 4532507"/>
              <a:gd name="connsiteX1648" fmla="*/ 10844899 w 12146583"/>
              <a:gd name="connsiteY1648" fmla="*/ 1334884 h 4532507"/>
              <a:gd name="connsiteX1649" fmla="*/ 10880883 w 12146583"/>
              <a:gd name="connsiteY1649" fmla="*/ 1359914 h 4532507"/>
              <a:gd name="connsiteX1650" fmla="*/ 10906593 w 12146583"/>
              <a:gd name="connsiteY1650" fmla="*/ 1368262 h 4532507"/>
              <a:gd name="connsiteX1651" fmla="*/ 10896308 w 12146583"/>
              <a:gd name="connsiteY1651" fmla="*/ 1368262 h 4532507"/>
              <a:gd name="connsiteX1652" fmla="*/ 10839749 w 12146583"/>
              <a:gd name="connsiteY1652" fmla="*/ 1368262 h 4532507"/>
              <a:gd name="connsiteX1653" fmla="*/ 10906593 w 12146583"/>
              <a:gd name="connsiteY1653" fmla="*/ 1426658 h 4532507"/>
              <a:gd name="connsiteX1654" fmla="*/ 10875746 w 12146583"/>
              <a:gd name="connsiteY1654" fmla="*/ 1409974 h 4532507"/>
              <a:gd name="connsiteX1655" fmla="*/ 10850036 w 12146583"/>
              <a:gd name="connsiteY1655" fmla="*/ 1401628 h 4532507"/>
              <a:gd name="connsiteX1656" fmla="*/ 10886021 w 12146583"/>
              <a:gd name="connsiteY1656" fmla="*/ 1435006 h 4532507"/>
              <a:gd name="connsiteX1657" fmla="*/ 10870609 w 12146583"/>
              <a:gd name="connsiteY1657" fmla="*/ 1443354 h 4532507"/>
              <a:gd name="connsiteX1658" fmla="*/ 10916868 w 12146583"/>
              <a:gd name="connsiteY1658" fmla="*/ 1493401 h 4532507"/>
              <a:gd name="connsiteX1659" fmla="*/ 10937440 w 12146583"/>
              <a:gd name="connsiteY1659" fmla="*/ 1493401 h 4532507"/>
              <a:gd name="connsiteX1660" fmla="*/ 10937440 w 12146583"/>
              <a:gd name="connsiteY1660" fmla="*/ 1518431 h 4532507"/>
              <a:gd name="connsiteX1661" fmla="*/ 10963151 w 12146583"/>
              <a:gd name="connsiteY1661" fmla="*/ 1510096 h 4532507"/>
              <a:gd name="connsiteX1662" fmla="*/ 10947729 w 12146583"/>
              <a:gd name="connsiteY1662" fmla="*/ 1518431 h 4532507"/>
              <a:gd name="connsiteX1663" fmla="*/ 10983712 w 12146583"/>
              <a:gd name="connsiteY1663" fmla="*/ 1543462 h 4532507"/>
              <a:gd name="connsiteX1664" fmla="*/ 10988861 w 12146583"/>
              <a:gd name="connsiteY1664" fmla="*/ 1526779 h 4532507"/>
              <a:gd name="connsiteX1665" fmla="*/ 11014559 w 12146583"/>
              <a:gd name="connsiteY1665" fmla="*/ 1551808 h 4532507"/>
              <a:gd name="connsiteX1666" fmla="*/ 11019708 w 12146583"/>
              <a:gd name="connsiteY1666" fmla="*/ 1501749 h 4532507"/>
              <a:gd name="connsiteX1667" fmla="*/ 11004286 w 12146583"/>
              <a:gd name="connsiteY1667" fmla="*/ 1485066 h 4532507"/>
              <a:gd name="connsiteX1668" fmla="*/ 11029995 w 12146583"/>
              <a:gd name="connsiteY1668" fmla="*/ 1485066 h 4532507"/>
              <a:gd name="connsiteX1669" fmla="*/ 11004286 w 12146583"/>
              <a:gd name="connsiteY1669" fmla="*/ 1468383 h 4532507"/>
              <a:gd name="connsiteX1670" fmla="*/ 10958014 w 12146583"/>
              <a:gd name="connsiteY1670" fmla="*/ 1476718 h 4532507"/>
              <a:gd name="connsiteX1671" fmla="*/ 10963151 w 12146583"/>
              <a:gd name="connsiteY1671" fmla="*/ 1460035 h 4532507"/>
              <a:gd name="connsiteX1672" fmla="*/ 10942577 w 12146583"/>
              <a:gd name="connsiteY1672" fmla="*/ 1451687 h 4532507"/>
              <a:gd name="connsiteX1673" fmla="*/ 10937440 w 12146583"/>
              <a:gd name="connsiteY1673" fmla="*/ 1443354 h 4532507"/>
              <a:gd name="connsiteX1674" fmla="*/ 10937440 w 12146583"/>
              <a:gd name="connsiteY1674" fmla="*/ 1426658 h 4532507"/>
              <a:gd name="connsiteX1675" fmla="*/ 10988861 w 12146583"/>
              <a:gd name="connsiteY1675" fmla="*/ 1443354 h 4532507"/>
              <a:gd name="connsiteX1676" fmla="*/ 10968289 w 12146583"/>
              <a:gd name="connsiteY1676" fmla="*/ 1443354 h 4532507"/>
              <a:gd name="connsiteX1677" fmla="*/ 11009423 w 12146583"/>
              <a:gd name="connsiteY1677" fmla="*/ 1468383 h 4532507"/>
              <a:gd name="connsiteX1678" fmla="*/ 11024846 w 12146583"/>
              <a:gd name="connsiteY1678" fmla="*/ 1460035 h 4532507"/>
              <a:gd name="connsiteX1679" fmla="*/ 11009423 w 12146583"/>
              <a:gd name="connsiteY1679" fmla="*/ 1443354 h 4532507"/>
              <a:gd name="connsiteX1680" fmla="*/ 11024846 w 12146583"/>
              <a:gd name="connsiteY1680" fmla="*/ 1451687 h 4532507"/>
              <a:gd name="connsiteX1681" fmla="*/ 11019708 w 12146583"/>
              <a:gd name="connsiteY1681" fmla="*/ 1435006 h 4532507"/>
              <a:gd name="connsiteX1682" fmla="*/ 11009423 w 12146583"/>
              <a:gd name="connsiteY1682" fmla="*/ 1409974 h 4532507"/>
              <a:gd name="connsiteX1683" fmla="*/ 10937440 w 12146583"/>
              <a:gd name="connsiteY1683" fmla="*/ 1393293 h 4532507"/>
              <a:gd name="connsiteX1684" fmla="*/ 10947729 w 12146583"/>
              <a:gd name="connsiteY1684" fmla="*/ 1368262 h 4532507"/>
              <a:gd name="connsiteX1685" fmla="*/ 10906593 w 12146583"/>
              <a:gd name="connsiteY1685" fmla="*/ 1368262 h 4532507"/>
              <a:gd name="connsiteX1686" fmla="*/ 10922017 w 12146583"/>
              <a:gd name="connsiteY1686" fmla="*/ 1359914 h 4532507"/>
              <a:gd name="connsiteX1687" fmla="*/ 10896308 w 12146583"/>
              <a:gd name="connsiteY1687" fmla="*/ 1343233 h 4532507"/>
              <a:gd name="connsiteX1688" fmla="*/ 10922017 w 12146583"/>
              <a:gd name="connsiteY1688" fmla="*/ 1334884 h 4532507"/>
              <a:gd name="connsiteX1689" fmla="*/ 10927155 w 12146583"/>
              <a:gd name="connsiteY1689" fmla="*/ 1326536 h 4532507"/>
              <a:gd name="connsiteX1690" fmla="*/ 10896308 w 12146583"/>
              <a:gd name="connsiteY1690" fmla="*/ 1318201 h 4532507"/>
              <a:gd name="connsiteX1691" fmla="*/ 10880883 w 12146583"/>
              <a:gd name="connsiteY1691" fmla="*/ 1284837 h 4532507"/>
              <a:gd name="connsiteX1692" fmla="*/ 10922017 w 12146583"/>
              <a:gd name="connsiteY1692" fmla="*/ 1301520 h 4532507"/>
              <a:gd name="connsiteX1693" fmla="*/ 10911730 w 12146583"/>
              <a:gd name="connsiteY1693" fmla="*/ 1284837 h 4532507"/>
              <a:gd name="connsiteX1694" fmla="*/ 10958014 w 12146583"/>
              <a:gd name="connsiteY1694" fmla="*/ 1284837 h 4532507"/>
              <a:gd name="connsiteX1695" fmla="*/ 10952864 w 12146583"/>
              <a:gd name="connsiteY1695" fmla="*/ 1268141 h 4532507"/>
              <a:gd name="connsiteX1696" fmla="*/ 11014559 w 12146583"/>
              <a:gd name="connsiteY1696" fmla="*/ 1293172 h 4532507"/>
              <a:gd name="connsiteX1697" fmla="*/ 11014559 w 12146583"/>
              <a:gd name="connsiteY1697" fmla="*/ 1276489 h 4532507"/>
              <a:gd name="connsiteX1698" fmla="*/ 10988861 w 12146583"/>
              <a:gd name="connsiteY1698" fmla="*/ 1259793 h 4532507"/>
              <a:gd name="connsiteX1699" fmla="*/ 11045418 w 12146583"/>
              <a:gd name="connsiteY1699" fmla="*/ 1276489 h 4532507"/>
              <a:gd name="connsiteX1700" fmla="*/ 11055693 w 12146583"/>
              <a:gd name="connsiteY1700" fmla="*/ 1301520 h 4532507"/>
              <a:gd name="connsiteX1701" fmla="*/ 11076267 w 12146583"/>
              <a:gd name="connsiteY1701" fmla="*/ 1301520 h 4532507"/>
              <a:gd name="connsiteX1702" fmla="*/ 11071117 w 12146583"/>
              <a:gd name="connsiteY1702" fmla="*/ 1276489 h 4532507"/>
              <a:gd name="connsiteX1703" fmla="*/ 11101976 w 12146583"/>
              <a:gd name="connsiteY1703" fmla="*/ 1276489 h 4532507"/>
              <a:gd name="connsiteX1704" fmla="*/ 11101976 w 12146583"/>
              <a:gd name="connsiteY1704" fmla="*/ 1309853 h 4532507"/>
              <a:gd name="connsiteX1705" fmla="*/ 11143098 w 12146583"/>
              <a:gd name="connsiteY1705" fmla="*/ 1318201 h 4532507"/>
              <a:gd name="connsiteX1706" fmla="*/ 11179095 w 12146583"/>
              <a:gd name="connsiteY1706" fmla="*/ 1368262 h 4532507"/>
              <a:gd name="connsiteX1707" fmla="*/ 11189382 w 12146583"/>
              <a:gd name="connsiteY1707" fmla="*/ 1359914 h 4532507"/>
              <a:gd name="connsiteX1708" fmla="*/ 11209942 w 12146583"/>
              <a:gd name="connsiteY1708" fmla="*/ 1384945 h 4532507"/>
              <a:gd name="connsiteX1709" fmla="*/ 11189382 w 12146583"/>
              <a:gd name="connsiteY1709" fmla="*/ 1376597 h 4532507"/>
              <a:gd name="connsiteX1710" fmla="*/ 11245938 w 12146583"/>
              <a:gd name="connsiteY1710" fmla="*/ 1409974 h 4532507"/>
              <a:gd name="connsiteX1711" fmla="*/ 11173957 w 12146583"/>
              <a:gd name="connsiteY1711" fmla="*/ 1401628 h 4532507"/>
              <a:gd name="connsiteX1712" fmla="*/ 11184232 w 12146583"/>
              <a:gd name="connsiteY1712" fmla="*/ 1393293 h 4532507"/>
              <a:gd name="connsiteX1713" fmla="*/ 11143098 w 12146583"/>
              <a:gd name="connsiteY1713" fmla="*/ 1376597 h 4532507"/>
              <a:gd name="connsiteX1714" fmla="*/ 11153385 w 12146583"/>
              <a:gd name="connsiteY1714" fmla="*/ 1393293 h 4532507"/>
              <a:gd name="connsiteX1715" fmla="*/ 11112251 w 12146583"/>
              <a:gd name="connsiteY1715" fmla="*/ 1393293 h 4532507"/>
              <a:gd name="connsiteX1716" fmla="*/ 11132823 w 12146583"/>
              <a:gd name="connsiteY1716" fmla="*/ 1451687 h 4532507"/>
              <a:gd name="connsiteX1717" fmla="*/ 11173957 w 12146583"/>
              <a:gd name="connsiteY1717" fmla="*/ 1468383 h 4532507"/>
              <a:gd name="connsiteX1718" fmla="*/ 11194519 w 12146583"/>
              <a:gd name="connsiteY1718" fmla="*/ 1485066 h 4532507"/>
              <a:gd name="connsiteX1719" fmla="*/ 11199655 w 12146583"/>
              <a:gd name="connsiteY1719" fmla="*/ 1501749 h 4532507"/>
              <a:gd name="connsiteX1720" fmla="*/ 11179095 w 12146583"/>
              <a:gd name="connsiteY1720" fmla="*/ 1510096 h 4532507"/>
              <a:gd name="connsiteX1721" fmla="*/ 11209942 w 12146583"/>
              <a:gd name="connsiteY1721" fmla="*/ 1526779 h 4532507"/>
              <a:gd name="connsiteX1722" fmla="*/ 11215079 w 12146583"/>
              <a:gd name="connsiteY1722" fmla="*/ 1501749 h 4532507"/>
              <a:gd name="connsiteX1723" fmla="*/ 11189382 w 12146583"/>
              <a:gd name="connsiteY1723" fmla="*/ 1476718 h 4532507"/>
              <a:gd name="connsiteX1724" fmla="*/ 11209942 w 12146583"/>
              <a:gd name="connsiteY1724" fmla="*/ 1476718 h 4532507"/>
              <a:gd name="connsiteX1725" fmla="*/ 11189382 w 12146583"/>
              <a:gd name="connsiteY1725" fmla="*/ 1460035 h 4532507"/>
              <a:gd name="connsiteX1726" fmla="*/ 11184232 w 12146583"/>
              <a:gd name="connsiteY1726" fmla="*/ 1468383 h 4532507"/>
              <a:gd name="connsiteX1727" fmla="*/ 11153385 w 12146583"/>
              <a:gd name="connsiteY1727" fmla="*/ 1426658 h 4532507"/>
              <a:gd name="connsiteX1728" fmla="*/ 11215079 w 12146583"/>
              <a:gd name="connsiteY1728" fmla="*/ 1468383 h 4532507"/>
              <a:gd name="connsiteX1729" fmla="*/ 11220229 w 12146583"/>
              <a:gd name="connsiteY1729" fmla="*/ 1485066 h 4532507"/>
              <a:gd name="connsiteX1730" fmla="*/ 11245938 w 12146583"/>
              <a:gd name="connsiteY1730" fmla="*/ 1485066 h 4532507"/>
              <a:gd name="connsiteX1731" fmla="*/ 11256225 w 12146583"/>
              <a:gd name="connsiteY1731" fmla="*/ 1501749 h 4532507"/>
              <a:gd name="connsiteX1732" fmla="*/ 11261363 w 12146583"/>
              <a:gd name="connsiteY1732" fmla="*/ 1485066 h 4532507"/>
              <a:gd name="connsiteX1733" fmla="*/ 11240789 w 12146583"/>
              <a:gd name="connsiteY1733" fmla="*/ 1468383 h 4532507"/>
              <a:gd name="connsiteX1734" fmla="*/ 11292210 w 12146583"/>
              <a:gd name="connsiteY1734" fmla="*/ 1493401 h 4532507"/>
              <a:gd name="connsiteX1735" fmla="*/ 11271636 w 12146583"/>
              <a:gd name="connsiteY1735" fmla="*/ 1485066 h 4532507"/>
              <a:gd name="connsiteX1736" fmla="*/ 11276785 w 12146583"/>
              <a:gd name="connsiteY1736" fmla="*/ 1468383 h 4532507"/>
              <a:gd name="connsiteX1737" fmla="*/ 11307633 w 12146583"/>
              <a:gd name="connsiteY1737" fmla="*/ 1468383 h 4532507"/>
              <a:gd name="connsiteX1738" fmla="*/ 11276785 w 12146583"/>
              <a:gd name="connsiteY1738" fmla="*/ 1443354 h 4532507"/>
              <a:gd name="connsiteX1739" fmla="*/ 11287060 w 12146583"/>
              <a:gd name="connsiteY1739" fmla="*/ 1435006 h 4532507"/>
              <a:gd name="connsiteX1740" fmla="*/ 11307633 w 12146583"/>
              <a:gd name="connsiteY1740" fmla="*/ 1451687 h 4532507"/>
              <a:gd name="connsiteX1741" fmla="*/ 11297347 w 12146583"/>
              <a:gd name="connsiteY1741" fmla="*/ 1435006 h 4532507"/>
              <a:gd name="connsiteX1742" fmla="*/ 11271636 w 12146583"/>
              <a:gd name="connsiteY1742" fmla="*/ 1418322 h 4532507"/>
              <a:gd name="connsiteX1743" fmla="*/ 11317921 w 12146583"/>
              <a:gd name="connsiteY1743" fmla="*/ 1435006 h 4532507"/>
              <a:gd name="connsiteX1744" fmla="*/ 11297347 w 12146583"/>
              <a:gd name="connsiteY1744" fmla="*/ 1409974 h 4532507"/>
              <a:gd name="connsiteX1745" fmla="*/ 11343618 w 12146583"/>
              <a:gd name="connsiteY1745" fmla="*/ 1418322 h 4532507"/>
              <a:gd name="connsiteX1746" fmla="*/ 11374478 w 12146583"/>
              <a:gd name="connsiteY1746" fmla="*/ 1435006 h 4532507"/>
              <a:gd name="connsiteX1747" fmla="*/ 11333344 w 12146583"/>
              <a:gd name="connsiteY1747" fmla="*/ 1426658 h 4532507"/>
              <a:gd name="connsiteX1748" fmla="*/ 11333344 w 12146583"/>
              <a:gd name="connsiteY1748" fmla="*/ 1443354 h 4532507"/>
              <a:gd name="connsiteX1749" fmla="*/ 11348768 w 12146583"/>
              <a:gd name="connsiteY1749" fmla="*/ 1468383 h 4532507"/>
              <a:gd name="connsiteX1750" fmla="*/ 11441309 w 12146583"/>
              <a:gd name="connsiteY1750" fmla="*/ 1501749 h 4532507"/>
              <a:gd name="connsiteX1751" fmla="*/ 11461883 w 12146583"/>
              <a:gd name="connsiteY1751" fmla="*/ 1510096 h 4532507"/>
              <a:gd name="connsiteX1752" fmla="*/ 11461883 w 12146583"/>
              <a:gd name="connsiteY1752" fmla="*/ 1485066 h 4532507"/>
              <a:gd name="connsiteX1753" fmla="*/ 11477306 w 12146583"/>
              <a:gd name="connsiteY1753" fmla="*/ 1493401 h 4532507"/>
              <a:gd name="connsiteX1754" fmla="*/ 11494741 w 12146583"/>
              <a:gd name="connsiteY1754" fmla="*/ 1480210 h 4532507"/>
              <a:gd name="connsiteX1755" fmla="*/ 11539000 w 12146583"/>
              <a:gd name="connsiteY1755" fmla="*/ 1501749 h 4532507"/>
              <a:gd name="connsiteX1756" fmla="*/ 11554424 w 12146583"/>
              <a:gd name="connsiteY1756" fmla="*/ 1560143 h 4532507"/>
              <a:gd name="connsiteX1757" fmla="*/ 11523577 w 12146583"/>
              <a:gd name="connsiteY1757" fmla="*/ 1576839 h 4532507"/>
              <a:gd name="connsiteX1758" fmla="*/ 11549287 w 12146583"/>
              <a:gd name="connsiteY1758" fmla="*/ 1576839 h 4532507"/>
              <a:gd name="connsiteX1759" fmla="*/ 11549287 w 12146583"/>
              <a:gd name="connsiteY1759" fmla="*/ 1593522 h 4532507"/>
              <a:gd name="connsiteX1760" fmla="*/ 11574998 w 12146583"/>
              <a:gd name="connsiteY1760" fmla="*/ 1568491 h 4532507"/>
              <a:gd name="connsiteX1761" fmla="*/ 11564711 w 12146583"/>
              <a:gd name="connsiteY1761" fmla="*/ 1543462 h 4532507"/>
              <a:gd name="connsiteX1762" fmla="*/ 11590421 w 12146583"/>
              <a:gd name="connsiteY1762" fmla="*/ 1551808 h 4532507"/>
              <a:gd name="connsiteX1763" fmla="*/ 11631555 w 12146583"/>
              <a:gd name="connsiteY1763" fmla="*/ 1510096 h 4532507"/>
              <a:gd name="connsiteX1764" fmla="*/ 11600696 w 12146583"/>
              <a:gd name="connsiteY1764" fmla="*/ 1501749 h 4532507"/>
              <a:gd name="connsiteX1765" fmla="*/ 11616131 w 12146583"/>
              <a:gd name="connsiteY1765" fmla="*/ 1493401 h 4532507"/>
              <a:gd name="connsiteX1766" fmla="*/ 11636692 w 12146583"/>
              <a:gd name="connsiteY1766" fmla="*/ 1493401 h 4532507"/>
              <a:gd name="connsiteX1767" fmla="*/ 11616131 w 12146583"/>
              <a:gd name="connsiteY1767" fmla="*/ 1485066 h 4532507"/>
              <a:gd name="connsiteX1768" fmla="*/ 11595558 w 12146583"/>
              <a:gd name="connsiteY1768" fmla="*/ 1451687 h 4532507"/>
              <a:gd name="connsiteX1769" fmla="*/ 11600696 w 12146583"/>
              <a:gd name="connsiteY1769" fmla="*/ 1426658 h 4532507"/>
              <a:gd name="connsiteX1770" fmla="*/ 11636692 w 12146583"/>
              <a:gd name="connsiteY1770" fmla="*/ 1418322 h 4532507"/>
              <a:gd name="connsiteX1771" fmla="*/ 11636692 w 12146583"/>
              <a:gd name="connsiteY1771" fmla="*/ 1443354 h 4532507"/>
              <a:gd name="connsiteX1772" fmla="*/ 11646978 w 12146583"/>
              <a:gd name="connsiteY1772" fmla="*/ 1418322 h 4532507"/>
              <a:gd name="connsiteX1773" fmla="*/ 11677826 w 12146583"/>
              <a:gd name="connsiteY1773" fmla="*/ 1426658 h 4532507"/>
              <a:gd name="connsiteX1774" fmla="*/ 11693237 w 12146583"/>
              <a:gd name="connsiteY1774" fmla="*/ 1426658 h 4532507"/>
              <a:gd name="connsiteX1775" fmla="*/ 11672677 w 12146583"/>
              <a:gd name="connsiteY1775" fmla="*/ 1409974 h 4532507"/>
              <a:gd name="connsiteX1776" fmla="*/ 11698386 w 12146583"/>
              <a:gd name="connsiteY1776" fmla="*/ 1409974 h 4532507"/>
              <a:gd name="connsiteX1777" fmla="*/ 11703536 w 12146583"/>
              <a:gd name="connsiteY1777" fmla="*/ 1359914 h 4532507"/>
              <a:gd name="connsiteX1778" fmla="*/ 11672677 w 12146583"/>
              <a:gd name="connsiteY1778" fmla="*/ 1334884 h 4532507"/>
              <a:gd name="connsiteX1779" fmla="*/ 11677826 w 12146583"/>
              <a:gd name="connsiteY1779" fmla="*/ 1318201 h 4532507"/>
              <a:gd name="connsiteX1780" fmla="*/ 11698386 w 12146583"/>
              <a:gd name="connsiteY1780" fmla="*/ 1326536 h 4532507"/>
              <a:gd name="connsiteX1781" fmla="*/ 11688099 w 12146583"/>
              <a:gd name="connsiteY1781" fmla="*/ 1301520 h 4532507"/>
              <a:gd name="connsiteX1782" fmla="*/ 11729246 w 12146583"/>
              <a:gd name="connsiteY1782" fmla="*/ 1318201 h 4532507"/>
              <a:gd name="connsiteX1783" fmla="*/ 11734383 w 12146583"/>
              <a:gd name="connsiteY1783" fmla="*/ 1309853 h 4532507"/>
              <a:gd name="connsiteX1784" fmla="*/ 11698386 w 12146583"/>
              <a:gd name="connsiteY1784" fmla="*/ 1293172 h 4532507"/>
              <a:gd name="connsiteX1785" fmla="*/ 11724096 w 12146583"/>
              <a:gd name="connsiteY1785" fmla="*/ 1301520 h 4532507"/>
              <a:gd name="connsiteX1786" fmla="*/ 11754945 w 12146583"/>
              <a:gd name="connsiteY1786" fmla="*/ 1259793 h 4532507"/>
              <a:gd name="connsiteX1787" fmla="*/ 11770368 w 12146583"/>
              <a:gd name="connsiteY1787" fmla="*/ 1259793 h 4532507"/>
              <a:gd name="connsiteX1788" fmla="*/ 11760080 w 12146583"/>
              <a:gd name="connsiteY1788" fmla="*/ 1234777 h 4532507"/>
              <a:gd name="connsiteX1789" fmla="*/ 11775517 w 12146583"/>
              <a:gd name="connsiteY1789" fmla="*/ 1234777 h 4532507"/>
              <a:gd name="connsiteX1790" fmla="*/ 11801229 w 12146583"/>
              <a:gd name="connsiteY1790" fmla="*/ 1243111 h 4532507"/>
              <a:gd name="connsiteX1791" fmla="*/ 11749807 w 12146583"/>
              <a:gd name="connsiteY1791" fmla="*/ 1184716 h 4532507"/>
              <a:gd name="connsiteX1792" fmla="*/ 11765230 w 12146583"/>
              <a:gd name="connsiteY1792" fmla="*/ 1168020 h 4532507"/>
              <a:gd name="connsiteX1793" fmla="*/ 11821789 w 12146583"/>
              <a:gd name="connsiteY1793" fmla="*/ 1201399 h 4532507"/>
              <a:gd name="connsiteX1794" fmla="*/ 11832063 w 12146583"/>
              <a:gd name="connsiteY1794" fmla="*/ 1301520 h 4532507"/>
              <a:gd name="connsiteX1795" fmla="*/ 11785792 w 12146583"/>
              <a:gd name="connsiteY1795" fmla="*/ 1301520 h 4532507"/>
              <a:gd name="connsiteX1796" fmla="*/ 11832063 w 12146583"/>
              <a:gd name="connsiteY1796" fmla="*/ 1318201 h 4532507"/>
              <a:gd name="connsiteX1797" fmla="*/ 11914330 w 12146583"/>
              <a:gd name="connsiteY1797" fmla="*/ 1334884 h 4532507"/>
              <a:gd name="connsiteX1798" fmla="*/ 11934904 w 12146583"/>
              <a:gd name="connsiteY1798" fmla="*/ 1359914 h 4532507"/>
              <a:gd name="connsiteX1799" fmla="*/ 11960601 w 12146583"/>
              <a:gd name="connsiteY1799" fmla="*/ 1359914 h 4532507"/>
              <a:gd name="connsiteX1800" fmla="*/ 12053156 w 12146583"/>
              <a:gd name="connsiteY1800" fmla="*/ 1409974 h 4532507"/>
              <a:gd name="connsiteX1801" fmla="*/ 12127059 w 12146583"/>
              <a:gd name="connsiteY1801" fmla="*/ 1446478 h 4532507"/>
              <a:gd name="connsiteX1802" fmla="*/ 12146583 w 12146583"/>
              <a:gd name="connsiteY1802" fmla="*/ 1456220 h 4532507"/>
              <a:gd name="connsiteX1803" fmla="*/ 12146583 w 12146583"/>
              <a:gd name="connsiteY1803" fmla="*/ 4532507 h 4532507"/>
              <a:gd name="connsiteX1804" fmla="*/ 0 w 12146583"/>
              <a:gd name="connsiteY1804" fmla="*/ 4532507 h 4532507"/>
              <a:gd name="connsiteX1805" fmla="*/ 0 w 12146583"/>
              <a:gd name="connsiteY1805" fmla="*/ 1284593 h 4532507"/>
              <a:gd name="connsiteX1806" fmla="*/ 625903 w 12146583"/>
              <a:gd name="connsiteY1806" fmla="*/ 997124 h 4532507"/>
              <a:gd name="connsiteX1807" fmla="*/ 1235243 w 12146583"/>
              <a:gd name="connsiteY1807" fmla="*/ 767793 h 4532507"/>
              <a:gd name="connsiteX1808" fmla="*/ 1153014 w 12146583"/>
              <a:gd name="connsiteY1808" fmla="*/ 818395 h 4532507"/>
              <a:gd name="connsiteX1809" fmla="*/ 1226501 w 12146583"/>
              <a:gd name="connsiteY1809" fmla="*/ 774356 h 4532507"/>
              <a:gd name="connsiteX1810" fmla="*/ 1241444 w 12146583"/>
              <a:gd name="connsiteY1810" fmla="*/ 774356 h 4532507"/>
              <a:gd name="connsiteX1811" fmla="*/ 1261600 w 12146583"/>
              <a:gd name="connsiteY1811" fmla="*/ 761136 h 4532507"/>
              <a:gd name="connsiteX1812" fmla="*/ 1355026 w 12146583"/>
              <a:gd name="connsiteY1812" fmla="*/ 722712 h 4532507"/>
              <a:gd name="connsiteX1813" fmla="*/ 1573425 w 12146583"/>
              <a:gd name="connsiteY1813" fmla="*/ 656279 h 4532507"/>
              <a:gd name="connsiteX1814" fmla="*/ 1548764 w 12146583"/>
              <a:gd name="connsiteY1814" fmla="*/ 677469 h 4532507"/>
              <a:gd name="connsiteX1815" fmla="*/ 1579524 w 12146583"/>
              <a:gd name="connsiteY1815" fmla="*/ 668660 h 4532507"/>
              <a:gd name="connsiteX1816" fmla="*/ 1566073 w 12146583"/>
              <a:gd name="connsiteY1816" fmla="*/ 669757 h 4532507"/>
              <a:gd name="connsiteX1817" fmla="*/ 1576411 w 12146583"/>
              <a:gd name="connsiteY1817" fmla="*/ 655374 h 4532507"/>
              <a:gd name="connsiteX1818" fmla="*/ 1641092 w 12146583"/>
              <a:gd name="connsiteY1818" fmla="*/ 635688 h 4532507"/>
              <a:gd name="connsiteX1819" fmla="*/ 1630805 w 12146583"/>
              <a:gd name="connsiteY1819" fmla="*/ 659852 h 4532507"/>
              <a:gd name="connsiteX1820" fmla="*/ 1671521 w 12146583"/>
              <a:gd name="connsiteY1820" fmla="*/ 633427 h 4532507"/>
              <a:gd name="connsiteX1821" fmla="*/ 1658565 w 12146583"/>
              <a:gd name="connsiteY1821" fmla="*/ 630385 h 4532507"/>
              <a:gd name="connsiteX1822" fmla="*/ 2128499 w 12146583"/>
              <a:gd name="connsiteY1822" fmla="*/ 487413 h 4532507"/>
              <a:gd name="connsiteX1823" fmla="*/ 2286594 w 12146583"/>
              <a:gd name="connsiteY1823" fmla="*/ 449463 h 4532507"/>
              <a:gd name="connsiteX1824" fmla="*/ 2268753 w 12146583"/>
              <a:gd name="connsiteY1824" fmla="*/ 457256 h 4532507"/>
              <a:gd name="connsiteX1825" fmla="*/ 2289554 w 12146583"/>
              <a:gd name="connsiteY1825" fmla="*/ 450654 h 4532507"/>
              <a:gd name="connsiteX1826" fmla="*/ 2942471 w 12146583"/>
              <a:gd name="connsiteY1826" fmla="*/ 292001 h 4532507"/>
              <a:gd name="connsiteX1827" fmla="*/ 2957896 w 12146583"/>
              <a:gd name="connsiteY1827" fmla="*/ 292001 h 4532507"/>
              <a:gd name="connsiteX1828" fmla="*/ 3019590 w 12146583"/>
              <a:gd name="connsiteY1828" fmla="*/ 275320 h 4532507"/>
              <a:gd name="connsiteX1829" fmla="*/ 3050437 w 12146583"/>
              <a:gd name="connsiteY1829" fmla="*/ 275320 h 4532507"/>
              <a:gd name="connsiteX1830" fmla="*/ 3051534 w 12146583"/>
              <a:gd name="connsiteY1830" fmla="*/ 269103 h 4532507"/>
              <a:gd name="connsiteX1831" fmla="*/ 3057512 w 12146583"/>
              <a:gd name="connsiteY1831" fmla="*/ 271146 h 4532507"/>
              <a:gd name="connsiteX1832" fmla="*/ 3065861 w 12146583"/>
              <a:gd name="connsiteY1832" fmla="*/ 275320 h 4532507"/>
              <a:gd name="connsiteX1833" fmla="*/ 3091571 w 12146583"/>
              <a:gd name="connsiteY1833" fmla="*/ 258637 h 4532507"/>
              <a:gd name="connsiteX1834" fmla="*/ 3123886 w 12146583"/>
              <a:gd name="connsiteY1834" fmla="*/ 255485 h 4532507"/>
              <a:gd name="connsiteX1835" fmla="*/ 3168689 w 12146583"/>
              <a:gd name="connsiteY1835" fmla="*/ 250289 h 4532507"/>
              <a:gd name="connsiteX1836" fmla="*/ 3240670 w 12146583"/>
              <a:gd name="connsiteY1836" fmla="*/ 241941 h 4532507"/>
              <a:gd name="connsiteX1837" fmla="*/ 3240670 w 12146583"/>
              <a:gd name="connsiteY1837" fmla="*/ 233608 h 4532507"/>
              <a:gd name="connsiteX1838" fmla="*/ 4089021 w 12146583"/>
              <a:gd name="connsiteY1838" fmla="*/ 100121 h 4532507"/>
              <a:gd name="connsiteX1839" fmla="*/ 4094158 w 12146583"/>
              <a:gd name="connsiteY1839" fmla="*/ 108455 h 4532507"/>
              <a:gd name="connsiteX1840" fmla="*/ 4104445 w 12146583"/>
              <a:gd name="connsiteY1840" fmla="*/ 100121 h 4532507"/>
              <a:gd name="connsiteX1841" fmla="*/ 4320792 w 12146583"/>
              <a:gd name="connsiteY1841" fmla="*/ 75809 h 4532507"/>
              <a:gd name="connsiteX1842" fmla="*/ 4336052 w 12146583"/>
              <a:gd name="connsiteY1842" fmla="*/ 77392 h 4532507"/>
              <a:gd name="connsiteX1843" fmla="*/ 4633377 w 12146583"/>
              <a:gd name="connsiteY1843" fmla="*/ 40671 h 4532507"/>
              <a:gd name="connsiteX1844" fmla="*/ 5173875 w 12146583"/>
              <a:gd name="connsiteY1844" fmla="*/ 0 h 453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</a:cxnLst>
            <a:rect l="l" t="t" r="r" b="b"/>
            <a:pathLst>
              <a:path w="12146583" h="4532507">
                <a:moveTo>
                  <a:pt x="11009296" y="1903327"/>
                </a:moveTo>
                <a:cubicBezTo>
                  <a:pt x="11003623" y="1901263"/>
                  <a:pt x="11009295" y="1912824"/>
                  <a:pt x="11009295" y="1919430"/>
                </a:cubicBezTo>
                <a:cubicBezTo>
                  <a:pt x="11016861" y="1915031"/>
                  <a:pt x="11021910" y="1919430"/>
                  <a:pt x="11025680" y="1922730"/>
                </a:cubicBezTo>
                <a:lnTo>
                  <a:pt x="11030566" y="1925625"/>
                </a:lnTo>
                <a:cubicBezTo>
                  <a:pt x="11031995" y="1925491"/>
                  <a:pt x="11033248" y="1923840"/>
                  <a:pt x="11034513" y="1919430"/>
                </a:cubicBezTo>
                <a:cubicBezTo>
                  <a:pt x="11034513" y="1919430"/>
                  <a:pt x="11019380" y="1919430"/>
                  <a:pt x="11019380" y="1910622"/>
                </a:cubicBezTo>
                <a:cubicBezTo>
                  <a:pt x="11014338" y="1906218"/>
                  <a:pt x="11011187" y="1904016"/>
                  <a:pt x="11009296" y="1903327"/>
                </a:cubicBezTo>
                <a:close/>
                <a:moveTo>
                  <a:pt x="11004652" y="1853362"/>
                </a:moveTo>
                <a:lnTo>
                  <a:pt x="11004652" y="1868042"/>
                </a:lnTo>
                <a:lnTo>
                  <a:pt x="11014824" y="1869882"/>
                </a:lnTo>
                <a:cubicBezTo>
                  <a:pt x="11016861" y="1868042"/>
                  <a:pt x="11018216" y="1864376"/>
                  <a:pt x="11020936" y="1860709"/>
                </a:cubicBezTo>
                <a:cubicBezTo>
                  <a:pt x="11015508" y="1860709"/>
                  <a:pt x="11010080" y="1860709"/>
                  <a:pt x="11004652" y="1853362"/>
                </a:cubicBezTo>
                <a:close/>
                <a:moveTo>
                  <a:pt x="11004652" y="1835747"/>
                </a:moveTo>
                <a:cubicBezTo>
                  <a:pt x="11006006" y="1848966"/>
                  <a:pt x="11010750" y="1851158"/>
                  <a:pt x="11013813" y="1851847"/>
                </a:cubicBezTo>
                <a:cubicBezTo>
                  <a:pt x="11016861" y="1852537"/>
                  <a:pt x="11018216" y="1851711"/>
                  <a:pt x="11018216" y="1850062"/>
                </a:cubicBezTo>
                <a:cubicBezTo>
                  <a:pt x="11018216" y="1846760"/>
                  <a:pt x="11012787" y="1840157"/>
                  <a:pt x="11004652" y="1835747"/>
                </a:cubicBezTo>
                <a:close/>
                <a:moveTo>
                  <a:pt x="11946163" y="1725641"/>
                </a:moveTo>
                <a:cubicBezTo>
                  <a:pt x="11935789" y="1725641"/>
                  <a:pt x="11946163" y="1743257"/>
                  <a:pt x="11951338" y="1752079"/>
                </a:cubicBezTo>
                <a:cubicBezTo>
                  <a:pt x="11961714" y="1752079"/>
                  <a:pt x="11977251" y="1752079"/>
                  <a:pt x="11977251" y="1769693"/>
                </a:cubicBezTo>
                <a:cubicBezTo>
                  <a:pt x="11992801" y="1752079"/>
                  <a:pt x="11972077" y="1743257"/>
                  <a:pt x="11946163" y="1725641"/>
                </a:cubicBezTo>
                <a:close/>
                <a:moveTo>
                  <a:pt x="11889644" y="1694819"/>
                </a:moveTo>
                <a:cubicBezTo>
                  <a:pt x="11899729" y="1702153"/>
                  <a:pt x="11899729" y="1716832"/>
                  <a:pt x="11924932" y="1716832"/>
                </a:cubicBezTo>
                <a:cubicBezTo>
                  <a:pt x="11924932" y="1709499"/>
                  <a:pt x="11904765" y="1694819"/>
                  <a:pt x="11889644" y="1694819"/>
                </a:cubicBezTo>
                <a:close/>
                <a:moveTo>
                  <a:pt x="702886" y="1692617"/>
                </a:moveTo>
                <a:cubicBezTo>
                  <a:pt x="696043" y="1694819"/>
                  <a:pt x="688578" y="1699223"/>
                  <a:pt x="686092" y="1703627"/>
                </a:cubicBezTo>
                <a:cubicBezTo>
                  <a:pt x="701021" y="1694819"/>
                  <a:pt x="701021" y="1703627"/>
                  <a:pt x="715952" y="1694819"/>
                </a:cubicBezTo>
                <a:cubicBezTo>
                  <a:pt x="715952" y="1690415"/>
                  <a:pt x="709730" y="1690415"/>
                  <a:pt x="702886" y="1692617"/>
                </a:cubicBezTo>
                <a:close/>
                <a:moveTo>
                  <a:pt x="771704" y="1684773"/>
                </a:moveTo>
                <a:cubicBezTo>
                  <a:pt x="759468" y="1682709"/>
                  <a:pt x="734017" y="1699223"/>
                  <a:pt x="726187" y="1686011"/>
                </a:cubicBezTo>
                <a:cubicBezTo>
                  <a:pt x="731401" y="1694819"/>
                  <a:pt x="710524" y="1712436"/>
                  <a:pt x="731401" y="1712436"/>
                </a:cubicBezTo>
                <a:cubicBezTo>
                  <a:pt x="731401" y="1686011"/>
                  <a:pt x="762730" y="1703627"/>
                  <a:pt x="778393" y="1694819"/>
                </a:cubicBezTo>
                <a:cubicBezTo>
                  <a:pt x="778393" y="1688213"/>
                  <a:pt x="775783" y="1685461"/>
                  <a:pt x="771704" y="1684773"/>
                </a:cubicBezTo>
                <a:close/>
                <a:moveTo>
                  <a:pt x="11380120" y="1492224"/>
                </a:moveTo>
                <a:cubicBezTo>
                  <a:pt x="11385385" y="1500490"/>
                  <a:pt x="11374869" y="1508744"/>
                  <a:pt x="11359092" y="1516997"/>
                </a:cubicBezTo>
                <a:cubicBezTo>
                  <a:pt x="11369606" y="1508744"/>
                  <a:pt x="11343314" y="1492224"/>
                  <a:pt x="11338051" y="1500490"/>
                </a:cubicBezTo>
                <a:cubicBezTo>
                  <a:pt x="11343314" y="1508744"/>
                  <a:pt x="11364343" y="1516997"/>
                  <a:pt x="11348565" y="1516997"/>
                </a:cubicBezTo>
                <a:cubicBezTo>
                  <a:pt x="11338051" y="1508744"/>
                  <a:pt x="11338051" y="1500490"/>
                  <a:pt x="11327523" y="1500490"/>
                </a:cubicBezTo>
                <a:cubicBezTo>
                  <a:pt x="11322272" y="1516997"/>
                  <a:pt x="11374869" y="1541769"/>
                  <a:pt x="11359092" y="1558289"/>
                </a:cubicBezTo>
                <a:cubicBezTo>
                  <a:pt x="11364343" y="1550036"/>
                  <a:pt x="11385385" y="1558289"/>
                  <a:pt x="11401162" y="1558289"/>
                </a:cubicBezTo>
                <a:cubicBezTo>
                  <a:pt x="11380120" y="1550036"/>
                  <a:pt x="11374869" y="1550036"/>
                  <a:pt x="11369606" y="1541769"/>
                </a:cubicBezTo>
                <a:cubicBezTo>
                  <a:pt x="11390648" y="1550036"/>
                  <a:pt x="11374869" y="1533517"/>
                  <a:pt x="11374869" y="1525264"/>
                </a:cubicBezTo>
                <a:lnTo>
                  <a:pt x="11395911" y="1525264"/>
                </a:lnTo>
                <a:cubicBezTo>
                  <a:pt x="11401162" y="1516997"/>
                  <a:pt x="11380120" y="1516997"/>
                  <a:pt x="11385385" y="1508744"/>
                </a:cubicBezTo>
                <a:lnTo>
                  <a:pt x="11406427" y="1508744"/>
                </a:lnTo>
                <a:cubicBezTo>
                  <a:pt x="11395911" y="1500490"/>
                  <a:pt x="11395911" y="1492224"/>
                  <a:pt x="11380120" y="1492224"/>
                </a:cubicBezTo>
                <a:close/>
                <a:moveTo>
                  <a:pt x="10401980" y="1479005"/>
                </a:moveTo>
                <a:cubicBezTo>
                  <a:pt x="10401980" y="1479005"/>
                  <a:pt x="10423691" y="1492224"/>
                  <a:pt x="10429119" y="1485621"/>
                </a:cubicBezTo>
                <a:cubicBezTo>
                  <a:pt x="10423691" y="1485621"/>
                  <a:pt x="10418263" y="1485621"/>
                  <a:pt x="10418263" y="1479005"/>
                </a:cubicBezTo>
                <a:close/>
                <a:moveTo>
                  <a:pt x="10854945" y="1443786"/>
                </a:moveTo>
                <a:cubicBezTo>
                  <a:pt x="10849911" y="1452594"/>
                  <a:pt x="10870077" y="1461402"/>
                  <a:pt x="10880162" y="1461402"/>
                </a:cubicBezTo>
                <a:cubicBezTo>
                  <a:pt x="10885199" y="1452594"/>
                  <a:pt x="10859994" y="1452594"/>
                  <a:pt x="10854945" y="1443786"/>
                </a:cubicBezTo>
                <a:close/>
                <a:moveTo>
                  <a:pt x="11826747" y="1443773"/>
                </a:moveTo>
                <a:cubicBezTo>
                  <a:pt x="11837162" y="1467558"/>
                  <a:pt x="11821548" y="1451715"/>
                  <a:pt x="11816348" y="1459630"/>
                </a:cubicBezTo>
                <a:cubicBezTo>
                  <a:pt x="11837162" y="1459630"/>
                  <a:pt x="11847562" y="1475487"/>
                  <a:pt x="11878788" y="1483415"/>
                </a:cubicBezTo>
                <a:cubicBezTo>
                  <a:pt x="11873589" y="1475487"/>
                  <a:pt x="11852761" y="1443773"/>
                  <a:pt x="11837162" y="1451715"/>
                </a:cubicBezTo>
                <a:cubicBezTo>
                  <a:pt x="11842361" y="1451715"/>
                  <a:pt x="11847562" y="1459630"/>
                  <a:pt x="11842361" y="1459630"/>
                </a:cubicBezTo>
                <a:cubicBezTo>
                  <a:pt x="11831961" y="1451715"/>
                  <a:pt x="11831961" y="1451715"/>
                  <a:pt x="11826747" y="1443773"/>
                </a:cubicBezTo>
                <a:close/>
                <a:moveTo>
                  <a:pt x="10978170" y="1414265"/>
                </a:moveTo>
                <a:lnTo>
                  <a:pt x="10999136" y="1418322"/>
                </a:lnTo>
                <a:lnTo>
                  <a:pt x="10999136" y="1424736"/>
                </a:lnTo>
                <a:close/>
                <a:moveTo>
                  <a:pt x="10952864" y="1401628"/>
                </a:moveTo>
                <a:lnTo>
                  <a:pt x="10978170" y="1414265"/>
                </a:lnTo>
                <a:lnTo>
                  <a:pt x="10972147" y="1413100"/>
                </a:lnTo>
                <a:cubicBezTo>
                  <a:pt x="10967010" y="1412059"/>
                  <a:pt x="10963151" y="1409974"/>
                  <a:pt x="10952864" y="1401628"/>
                </a:cubicBezTo>
                <a:close/>
                <a:moveTo>
                  <a:pt x="10350419" y="1395336"/>
                </a:moveTo>
                <a:cubicBezTo>
                  <a:pt x="10355847" y="1410016"/>
                  <a:pt x="10361275" y="1410016"/>
                  <a:pt x="10372132" y="1417362"/>
                </a:cubicBezTo>
                <a:cubicBezTo>
                  <a:pt x="10372132" y="1402669"/>
                  <a:pt x="10350419" y="1395336"/>
                  <a:pt x="10350419" y="1395336"/>
                </a:cubicBezTo>
                <a:close/>
                <a:moveTo>
                  <a:pt x="10814621" y="1386528"/>
                </a:moveTo>
                <a:cubicBezTo>
                  <a:pt x="10803753" y="1386528"/>
                  <a:pt x="10798325" y="1394227"/>
                  <a:pt x="10798325" y="1401938"/>
                </a:cubicBezTo>
                <a:cubicBezTo>
                  <a:pt x="10803753" y="1409650"/>
                  <a:pt x="10809180" y="1409650"/>
                  <a:pt x="10814621" y="1409650"/>
                </a:cubicBezTo>
                <a:lnTo>
                  <a:pt x="10818013" y="1412532"/>
                </a:lnTo>
                <a:cubicBezTo>
                  <a:pt x="10820050" y="1413506"/>
                  <a:pt x="10822757" y="1413506"/>
                  <a:pt x="10825477" y="1409650"/>
                </a:cubicBezTo>
                <a:cubicBezTo>
                  <a:pt x="10809180" y="1401938"/>
                  <a:pt x="10825477" y="1386528"/>
                  <a:pt x="10814621" y="1386528"/>
                </a:cubicBezTo>
                <a:close/>
                <a:moveTo>
                  <a:pt x="10958887" y="1342488"/>
                </a:moveTo>
                <a:cubicBezTo>
                  <a:pt x="10948803" y="1342488"/>
                  <a:pt x="10938719" y="1351297"/>
                  <a:pt x="10928634" y="1360103"/>
                </a:cubicBezTo>
                <a:cubicBezTo>
                  <a:pt x="10948803" y="1368911"/>
                  <a:pt x="10938719" y="1351297"/>
                  <a:pt x="10948803" y="1351297"/>
                </a:cubicBezTo>
                <a:cubicBezTo>
                  <a:pt x="10953839" y="1360103"/>
                  <a:pt x="10948803" y="1368911"/>
                  <a:pt x="10963924" y="1368911"/>
                </a:cubicBezTo>
                <a:cubicBezTo>
                  <a:pt x="10953839" y="1351297"/>
                  <a:pt x="10958887" y="1351297"/>
                  <a:pt x="10958887" y="1342488"/>
                </a:cubicBezTo>
                <a:close/>
                <a:moveTo>
                  <a:pt x="10814633" y="1342488"/>
                </a:moveTo>
                <a:cubicBezTo>
                  <a:pt x="10825491" y="1351297"/>
                  <a:pt x="10820063" y="1351297"/>
                  <a:pt x="10820063" y="1351297"/>
                </a:cubicBezTo>
                <a:lnTo>
                  <a:pt x="10836359" y="1360103"/>
                </a:lnTo>
                <a:cubicBezTo>
                  <a:pt x="10820063" y="1351297"/>
                  <a:pt x="10830918" y="1351297"/>
                  <a:pt x="10830918" y="1342488"/>
                </a:cubicBezTo>
                <a:close/>
                <a:moveTo>
                  <a:pt x="10772994" y="1342488"/>
                </a:moveTo>
                <a:cubicBezTo>
                  <a:pt x="10777967" y="1368911"/>
                  <a:pt x="10777967" y="1351297"/>
                  <a:pt x="10763037" y="1360103"/>
                </a:cubicBezTo>
                <a:cubicBezTo>
                  <a:pt x="10774234" y="1371117"/>
                  <a:pt x="10778902" y="1371117"/>
                  <a:pt x="10782091" y="1369737"/>
                </a:cubicBezTo>
                <a:cubicBezTo>
                  <a:pt x="10791657" y="1365611"/>
                  <a:pt x="10787924" y="1349091"/>
                  <a:pt x="10772994" y="1342488"/>
                </a:cubicBezTo>
                <a:close/>
                <a:moveTo>
                  <a:pt x="10613810" y="1342488"/>
                </a:moveTo>
                <a:cubicBezTo>
                  <a:pt x="10618910" y="1367707"/>
                  <a:pt x="10578105" y="1342488"/>
                  <a:pt x="10573005" y="1350890"/>
                </a:cubicBezTo>
                <a:cubicBezTo>
                  <a:pt x="10593402" y="1367707"/>
                  <a:pt x="10608711" y="1359306"/>
                  <a:pt x="10624008" y="1367707"/>
                </a:cubicBezTo>
                <a:cubicBezTo>
                  <a:pt x="10618910" y="1376123"/>
                  <a:pt x="10608711" y="1367707"/>
                  <a:pt x="10608711" y="1376123"/>
                </a:cubicBezTo>
                <a:cubicBezTo>
                  <a:pt x="10624008" y="1384525"/>
                  <a:pt x="10634207" y="1392928"/>
                  <a:pt x="10654616" y="1401342"/>
                </a:cubicBezTo>
                <a:cubicBezTo>
                  <a:pt x="10675011" y="1409745"/>
                  <a:pt x="10654616" y="1392928"/>
                  <a:pt x="10675011" y="1392928"/>
                </a:cubicBezTo>
                <a:cubicBezTo>
                  <a:pt x="10700519" y="1401342"/>
                  <a:pt x="10695408" y="1418161"/>
                  <a:pt x="10710717" y="1434979"/>
                </a:cubicBezTo>
                <a:cubicBezTo>
                  <a:pt x="10720916" y="1418161"/>
                  <a:pt x="10705619" y="1418161"/>
                  <a:pt x="10700519" y="1409745"/>
                </a:cubicBezTo>
                <a:cubicBezTo>
                  <a:pt x="10720916" y="1401342"/>
                  <a:pt x="10726014" y="1418161"/>
                  <a:pt x="10741311" y="1409745"/>
                </a:cubicBezTo>
                <a:cubicBezTo>
                  <a:pt x="10726014" y="1401342"/>
                  <a:pt x="10710717" y="1392928"/>
                  <a:pt x="10675011" y="1384525"/>
                </a:cubicBezTo>
                <a:cubicBezTo>
                  <a:pt x="10675011" y="1367707"/>
                  <a:pt x="10664813" y="1367707"/>
                  <a:pt x="10644405" y="1359306"/>
                </a:cubicBezTo>
                <a:cubicBezTo>
                  <a:pt x="10644405" y="1367707"/>
                  <a:pt x="10675011" y="1376123"/>
                  <a:pt x="10669913" y="1384525"/>
                </a:cubicBezTo>
                <a:cubicBezTo>
                  <a:pt x="10644405" y="1376123"/>
                  <a:pt x="10634207" y="1359306"/>
                  <a:pt x="10613810" y="1342488"/>
                </a:cubicBezTo>
                <a:close/>
                <a:moveTo>
                  <a:pt x="11014948" y="1331430"/>
                </a:moveTo>
                <a:cubicBezTo>
                  <a:pt x="11012761" y="1331302"/>
                  <a:pt x="11012437" y="1332851"/>
                  <a:pt x="11015028" y="1336981"/>
                </a:cubicBezTo>
                <a:cubicBezTo>
                  <a:pt x="11035765" y="1345234"/>
                  <a:pt x="11020215" y="1345234"/>
                  <a:pt x="11030578" y="1361754"/>
                </a:cubicBezTo>
                <a:cubicBezTo>
                  <a:pt x="11009852" y="1345234"/>
                  <a:pt x="11035765" y="1370008"/>
                  <a:pt x="11004665" y="1353487"/>
                </a:cubicBezTo>
                <a:cubicBezTo>
                  <a:pt x="11009852" y="1370008"/>
                  <a:pt x="11020215" y="1370008"/>
                  <a:pt x="11040941" y="1386528"/>
                </a:cubicBezTo>
                <a:cubicBezTo>
                  <a:pt x="11040941" y="1378261"/>
                  <a:pt x="11040941" y="1370008"/>
                  <a:pt x="11051303" y="1378261"/>
                </a:cubicBezTo>
                <a:cubicBezTo>
                  <a:pt x="11035765" y="1370008"/>
                  <a:pt x="11030578" y="1345234"/>
                  <a:pt x="11056490" y="1353487"/>
                </a:cubicBezTo>
                <a:cubicBezTo>
                  <a:pt x="11044828" y="1347297"/>
                  <a:pt x="11021508" y="1331816"/>
                  <a:pt x="11014948" y="1331430"/>
                </a:cubicBezTo>
                <a:close/>
                <a:moveTo>
                  <a:pt x="10965961" y="1313305"/>
                </a:moveTo>
                <a:cubicBezTo>
                  <a:pt x="10962227" y="1313305"/>
                  <a:pt x="10960981" y="1314955"/>
                  <a:pt x="10963467" y="1318256"/>
                </a:cubicBezTo>
                <a:cubicBezTo>
                  <a:pt x="10973426" y="1324872"/>
                  <a:pt x="10983384" y="1324872"/>
                  <a:pt x="10988356" y="1324872"/>
                </a:cubicBezTo>
                <a:lnTo>
                  <a:pt x="10983384" y="1318256"/>
                </a:lnTo>
                <a:cubicBezTo>
                  <a:pt x="10975918" y="1314955"/>
                  <a:pt x="10969696" y="1313305"/>
                  <a:pt x="10965961" y="1313305"/>
                </a:cubicBezTo>
                <a:close/>
                <a:moveTo>
                  <a:pt x="10758909" y="1310921"/>
                </a:moveTo>
                <a:cubicBezTo>
                  <a:pt x="10753449" y="1315462"/>
                  <a:pt x="10757244" y="1329087"/>
                  <a:pt x="10738237" y="1310923"/>
                </a:cubicBezTo>
                <a:cubicBezTo>
                  <a:pt x="10743311" y="1319000"/>
                  <a:pt x="10733176" y="1327064"/>
                  <a:pt x="10743311" y="1327064"/>
                </a:cubicBezTo>
                <a:cubicBezTo>
                  <a:pt x="10763580" y="1319000"/>
                  <a:pt x="10788911" y="1343219"/>
                  <a:pt x="10809180" y="1351297"/>
                </a:cubicBezTo>
                <a:cubicBezTo>
                  <a:pt x="10809180" y="1335142"/>
                  <a:pt x="10748385" y="1327064"/>
                  <a:pt x="10768642" y="1310923"/>
                </a:cubicBezTo>
                <a:cubicBezTo>
                  <a:pt x="10763578" y="1308904"/>
                  <a:pt x="10760729" y="1309408"/>
                  <a:pt x="10758909" y="1310921"/>
                </a:cubicBezTo>
                <a:close/>
                <a:moveTo>
                  <a:pt x="10273540" y="1300644"/>
                </a:moveTo>
                <a:cubicBezTo>
                  <a:pt x="10262850" y="1302295"/>
                  <a:pt x="10256739" y="1313856"/>
                  <a:pt x="10268962" y="1320462"/>
                </a:cubicBezTo>
                <a:cubicBezTo>
                  <a:pt x="10263534" y="1311654"/>
                  <a:pt x="10285246" y="1311654"/>
                  <a:pt x="10285246" y="1302846"/>
                </a:cubicBezTo>
                <a:cubicBezTo>
                  <a:pt x="10281175" y="1300644"/>
                  <a:pt x="10277103" y="1300093"/>
                  <a:pt x="10273540" y="1300644"/>
                </a:cubicBezTo>
                <a:close/>
                <a:moveTo>
                  <a:pt x="10062659" y="1285229"/>
                </a:moveTo>
                <a:cubicBezTo>
                  <a:pt x="10078412" y="1293159"/>
                  <a:pt x="10104654" y="1293159"/>
                  <a:pt x="10088901" y="1309014"/>
                </a:cubicBezTo>
                <a:cubicBezTo>
                  <a:pt x="10096784" y="1312979"/>
                  <a:pt x="10109893" y="1316944"/>
                  <a:pt x="10121051" y="1317931"/>
                </a:cubicBezTo>
                <a:cubicBezTo>
                  <a:pt x="10132212" y="1318919"/>
                  <a:pt x="10141384" y="1316944"/>
                  <a:pt x="10141384" y="1309014"/>
                </a:cubicBezTo>
                <a:cubicBezTo>
                  <a:pt x="10109893" y="1293159"/>
                  <a:pt x="10104654" y="1293159"/>
                  <a:pt x="10062659" y="1285229"/>
                </a:cubicBezTo>
                <a:close/>
                <a:moveTo>
                  <a:pt x="8716173" y="1258806"/>
                </a:moveTo>
                <a:cubicBezTo>
                  <a:pt x="8727028" y="1267614"/>
                  <a:pt x="8732456" y="1267614"/>
                  <a:pt x="8743326" y="1276421"/>
                </a:cubicBezTo>
                <a:cubicBezTo>
                  <a:pt x="8743326" y="1267614"/>
                  <a:pt x="8732456" y="1258806"/>
                  <a:pt x="8716173" y="1258806"/>
                </a:cubicBezTo>
                <a:close/>
                <a:moveTo>
                  <a:pt x="8754926" y="1256604"/>
                </a:moveTo>
                <a:cubicBezTo>
                  <a:pt x="8750651" y="1254402"/>
                  <a:pt x="8748209" y="1254402"/>
                  <a:pt x="8753092" y="1258806"/>
                </a:cubicBezTo>
                <a:cubicBezTo>
                  <a:pt x="8767757" y="1267614"/>
                  <a:pt x="8748210" y="1267614"/>
                  <a:pt x="8753092" y="1276421"/>
                </a:cubicBezTo>
                <a:cubicBezTo>
                  <a:pt x="8767757" y="1276421"/>
                  <a:pt x="8767757" y="1267614"/>
                  <a:pt x="8767757" y="1267614"/>
                </a:cubicBezTo>
                <a:cubicBezTo>
                  <a:pt x="8765309" y="1263210"/>
                  <a:pt x="8759201" y="1258806"/>
                  <a:pt x="8754926" y="1256604"/>
                </a:cubicBezTo>
                <a:close/>
                <a:moveTo>
                  <a:pt x="9653982" y="1254587"/>
                </a:moveTo>
                <a:cubicBezTo>
                  <a:pt x="9663622" y="1255630"/>
                  <a:pt x="9675190" y="1259800"/>
                  <a:pt x="9682901" y="1268141"/>
                </a:cubicBezTo>
                <a:lnTo>
                  <a:pt x="9662341" y="1268141"/>
                </a:lnTo>
                <a:cubicBezTo>
                  <a:pt x="9662341" y="1274406"/>
                  <a:pt x="9668123" y="1285352"/>
                  <a:pt x="9662341" y="1286920"/>
                </a:cubicBezTo>
                <a:cubicBezTo>
                  <a:pt x="9660417" y="1287435"/>
                  <a:pt x="9657191" y="1286920"/>
                  <a:pt x="9652054" y="1284837"/>
                </a:cubicBezTo>
                <a:cubicBezTo>
                  <a:pt x="9662341" y="1268141"/>
                  <a:pt x="9652054" y="1268141"/>
                  <a:pt x="9636631" y="1259793"/>
                </a:cubicBezTo>
                <a:cubicBezTo>
                  <a:pt x="9636631" y="1255626"/>
                  <a:pt x="9644343" y="1253543"/>
                  <a:pt x="9653982" y="1254587"/>
                </a:cubicBezTo>
                <a:close/>
                <a:moveTo>
                  <a:pt x="10243617" y="1249998"/>
                </a:moveTo>
                <a:cubicBezTo>
                  <a:pt x="10233369" y="1258806"/>
                  <a:pt x="10228232" y="1267614"/>
                  <a:pt x="10228232" y="1276421"/>
                </a:cubicBezTo>
                <a:cubicBezTo>
                  <a:pt x="10238494" y="1276421"/>
                  <a:pt x="10243617" y="1285229"/>
                  <a:pt x="10253867" y="1294037"/>
                </a:cubicBezTo>
                <a:cubicBezTo>
                  <a:pt x="10243617" y="1276421"/>
                  <a:pt x="10253867" y="1285229"/>
                  <a:pt x="10269253" y="1285229"/>
                </a:cubicBezTo>
                <a:cubicBezTo>
                  <a:pt x="10264128" y="1276421"/>
                  <a:pt x="10248742" y="1267614"/>
                  <a:pt x="10274390" y="1267614"/>
                </a:cubicBezTo>
                <a:cubicBezTo>
                  <a:pt x="10274390" y="1258806"/>
                  <a:pt x="10259003" y="1258806"/>
                  <a:pt x="10243617" y="1249998"/>
                </a:cubicBezTo>
                <a:close/>
                <a:moveTo>
                  <a:pt x="2005995" y="1241190"/>
                </a:moveTo>
                <a:cubicBezTo>
                  <a:pt x="1959686" y="1258128"/>
                  <a:pt x="1913378" y="1266599"/>
                  <a:pt x="1872205" y="1275069"/>
                </a:cubicBezTo>
                <a:cubicBezTo>
                  <a:pt x="1825896" y="1292008"/>
                  <a:pt x="1784737" y="1300477"/>
                  <a:pt x="1733279" y="1325887"/>
                </a:cubicBezTo>
                <a:cubicBezTo>
                  <a:pt x="1722980" y="1325887"/>
                  <a:pt x="1671521" y="1334356"/>
                  <a:pt x="1676671" y="1342826"/>
                </a:cubicBezTo>
                <a:cubicBezTo>
                  <a:pt x="1686958" y="1342826"/>
                  <a:pt x="1693398" y="1344937"/>
                  <a:pt x="1700471" y="1346006"/>
                </a:cubicBezTo>
                <a:cubicBezTo>
                  <a:pt x="1707543" y="1347061"/>
                  <a:pt x="1715261" y="1347061"/>
                  <a:pt x="1728129" y="1342826"/>
                </a:cubicBezTo>
                <a:cubicBezTo>
                  <a:pt x="1764151" y="1325887"/>
                  <a:pt x="1815611" y="1308948"/>
                  <a:pt x="1867069" y="1292008"/>
                </a:cubicBezTo>
                <a:cubicBezTo>
                  <a:pt x="1918515" y="1275069"/>
                  <a:pt x="1975123" y="1258128"/>
                  <a:pt x="2016294" y="1249659"/>
                </a:cubicBezTo>
                <a:cubicBezTo>
                  <a:pt x="2011145" y="1241190"/>
                  <a:pt x="2000858" y="1249659"/>
                  <a:pt x="2005995" y="1241190"/>
                </a:cubicBezTo>
                <a:close/>
                <a:moveTo>
                  <a:pt x="8950349" y="1226756"/>
                </a:moveTo>
                <a:cubicBezTo>
                  <a:pt x="8945167" y="1225449"/>
                  <a:pt x="8938041" y="1225448"/>
                  <a:pt x="8927675" y="1227538"/>
                </a:cubicBezTo>
                <a:cubicBezTo>
                  <a:pt x="8938038" y="1227538"/>
                  <a:pt x="8943225" y="1227538"/>
                  <a:pt x="8943225" y="1235899"/>
                </a:cubicBezTo>
                <a:cubicBezTo>
                  <a:pt x="8927675" y="1252636"/>
                  <a:pt x="8906938" y="1227538"/>
                  <a:pt x="8886211" y="1235899"/>
                </a:cubicBezTo>
                <a:cubicBezTo>
                  <a:pt x="8881037" y="1235899"/>
                  <a:pt x="8896574" y="1227538"/>
                  <a:pt x="8881037" y="1227538"/>
                </a:cubicBezTo>
                <a:cubicBezTo>
                  <a:pt x="8870661" y="1235899"/>
                  <a:pt x="8875850" y="1235899"/>
                  <a:pt x="8881037" y="1244274"/>
                </a:cubicBezTo>
                <a:cubicBezTo>
                  <a:pt x="8860300" y="1235899"/>
                  <a:pt x="8865487" y="1252636"/>
                  <a:pt x="8875850" y="1252636"/>
                </a:cubicBezTo>
                <a:cubicBezTo>
                  <a:pt x="8855111" y="1261012"/>
                  <a:pt x="8834386" y="1252636"/>
                  <a:pt x="8808475" y="1261012"/>
                </a:cubicBezTo>
                <a:cubicBezTo>
                  <a:pt x="8829199" y="1269373"/>
                  <a:pt x="8824025" y="1277748"/>
                  <a:pt x="8860300" y="1286109"/>
                </a:cubicBezTo>
                <a:cubicBezTo>
                  <a:pt x="8865487" y="1294484"/>
                  <a:pt x="8824025" y="1286109"/>
                  <a:pt x="8844749" y="1302846"/>
                </a:cubicBezTo>
                <a:cubicBezTo>
                  <a:pt x="8855111" y="1294484"/>
                  <a:pt x="8906938" y="1294484"/>
                  <a:pt x="8865487" y="1286109"/>
                </a:cubicBezTo>
                <a:cubicBezTo>
                  <a:pt x="8922488" y="1294484"/>
                  <a:pt x="8917313" y="1277748"/>
                  <a:pt x="8953588" y="1277748"/>
                </a:cubicBezTo>
                <a:cubicBezTo>
                  <a:pt x="8932851" y="1269373"/>
                  <a:pt x="8917313" y="1269373"/>
                  <a:pt x="8912125" y="1261012"/>
                </a:cubicBezTo>
                <a:cubicBezTo>
                  <a:pt x="8912125" y="1244274"/>
                  <a:pt x="8953588" y="1269373"/>
                  <a:pt x="8963950" y="1261012"/>
                </a:cubicBezTo>
                <a:cubicBezTo>
                  <a:pt x="8958763" y="1261012"/>
                  <a:pt x="8948400" y="1244274"/>
                  <a:pt x="8979500" y="1252636"/>
                </a:cubicBezTo>
                <a:cubicBezTo>
                  <a:pt x="8963947" y="1246365"/>
                  <a:pt x="8965895" y="1230680"/>
                  <a:pt x="8950349" y="1226756"/>
                </a:cubicBezTo>
                <a:close/>
                <a:moveTo>
                  <a:pt x="10685828" y="1218431"/>
                </a:moveTo>
                <a:cubicBezTo>
                  <a:pt x="10683007" y="1216917"/>
                  <a:pt x="10681073" y="1216413"/>
                  <a:pt x="10681073" y="1218432"/>
                </a:cubicBezTo>
                <a:cubicBezTo>
                  <a:pt x="10722333" y="1234587"/>
                  <a:pt x="10670760" y="1242651"/>
                  <a:pt x="10701709" y="1258806"/>
                </a:cubicBezTo>
                <a:cubicBezTo>
                  <a:pt x="10722333" y="1258806"/>
                  <a:pt x="10681073" y="1234587"/>
                  <a:pt x="10717169" y="1242651"/>
                </a:cubicBezTo>
                <a:cubicBezTo>
                  <a:pt x="10717169" y="1234587"/>
                  <a:pt x="10717169" y="1226510"/>
                  <a:pt x="10706857" y="1218432"/>
                </a:cubicBezTo>
                <a:cubicBezTo>
                  <a:pt x="10710730" y="1236597"/>
                  <a:pt x="10694290" y="1222971"/>
                  <a:pt x="10685828" y="1218431"/>
                </a:cubicBezTo>
                <a:close/>
                <a:moveTo>
                  <a:pt x="8978146" y="1201547"/>
                </a:moveTo>
                <a:cubicBezTo>
                  <a:pt x="8978146" y="1210355"/>
                  <a:pt x="8973161" y="1210355"/>
                  <a:pt x="8963216" y="1210355"/>
                </a:cubicBezTo>
                <a:cubicBezTo>
                  <a:pt x="8963216" y="1219177"/>
                  <a:pt x="8973161" y="1210355"/>
                  <a:pt x="8963216" y="1219177"/>
                </a:cubicBezTo>
                <a:lnTo>
                  <a:pt x="8993077" y="1219177"/>
                </a:lnTo>
                <a:cubicBezTo>
                  <a:pt x="8993077" y="1210355"/>
                  <a:pt x="8983119" y="1210355"/>
                  <a:pt x="8978146" y="1201547"/>
                </a:cubicBezTo>
                <a:close/>
                <a:moveTo>
                  <a:pt x="8892044" y="1200723"/>
                </a:moveTo>
                <a:cubicBezTo>
                  <a:pt x="8890122" y="1204855"/>
                  <a:pt x="8908386" y="1221375"/>
                  <a:pt x="8912238" y="1227972"/>
                </a:cubicBezTo>
                <a:cubicBezTo>
                  <a:pt x="8922488" y="1201547"/>
                  <a:pt x="8896853" y="1219177"/>
                  <a:pt x="8901977" y="1201547"/>
                </a:cubicBezTo>
                <a:cubicBezTo>
                  <a:pt x="8895569" y="1199345"/>
                  <a:pt x="8892685" y="1199346"/>
                  <a:pt x="8892044" y="1200723"/>
                </a:cubicBezTo>
                <a:close/>
                <a:moveTo>
                  <a:pt x="9785731" y="1192739"/>
                </a:moveTo>
                <a:cubicBezTo>
                  <a:pt x="9785731" y="1192739"/>
                  <a:pt x="9785731" y="1201547"/>
                  <a:pt x="9796599" y="1210355"/>
                </a:cubicBezTo>
                <a:cubicBezTo>
                  <a:pt x="9796599" y="1201547"/>
                  <a:pt x="9802027" y="1201547"/>
                  <a:pt x="9812882" y="1210355"/>
                </a:cubicBezTo>
                <a:cubicBezTo>
                  <a:pt x="9807455" y="1201547"/>
                  <a:pt x="9796599" y="1192739"/>
                  <a:pt x="9785731" y="1192739"/>
                </a:cubicBezTo>
                <a:close/>
                <a:moveTo>
                  <a:pt x="9622877" y="1192739"/>
                </a:moveTo>
                <a:cubicBezTo>
                  <a:pt x="9601164" y="1192739"/>
                  <a:pt x="9606592" y="1201547"/>
                  <a:pt x="9595737" y="1210355"/>
                </a:cubicBezTo>
                <a:cubicBezTo>
                  <a:pt x="9612022" y="1210355"/>
                  <a:pt x="9622877" y="1210355"/>
                  <a:pt x="9622877" y="1192739"/>
                </a:cubicBezTo>
                <a:close/>
                <a:moveTo>
                  <a:pt x="10057929" y="1181735"/>
                </a:moveTo>
                <a:cubicBezTo>
                  <a:pt x="10052202" y="1183935"/>
                  <a:pt x="10050931" y="1188336"/>
                  <a:pt x="10063659" y="1192739"/>
                </a:cubicBezTo>
                <a:cubicBezTo>
                  <a:pt x="10058573" y="1183932"/>
                  <a:pt x="10078931" y="1192739"/>
                  <a:pt x="10078931" y="1183932"/>
                </a:cubicBezTo>
                <a:cubicBezTo>
                  <a:pt x="10073838" y="1179535"/>
                  <a:pt x="10063656" y="1179535"/>
                  <a:pt x="10057929" y="1181735"/>
                </a:cubicBezTo>
                <a:close/>
                <a:moveTo>
                  <a:pt x="9490422" y="1172928"/>
                </a:moveTo>
                <a:cubicBezTo>
                  <a:pt x="9485009" y="1172379"/>
                  <a:pt x="9480161" y="1172932"/>
                  <a:pt x="9476283" y="1175137"/>
                </a:cubicBezTo>
                <a:cubicBezTo>
                  <a:pt x="9512482" y="1192739"/>
                  <a:pt x="9543507" y="1201547"/>
                  <a:pt x="9574532" y="1210355"/>
                </a:cubicBezTo>
                <a:cubicBezTo>
                  <a:pt x="9584868" y="1201547"/>
                  <a:pt x="9564193" y="1201547"/>
                  <a:pt x="9559019" y="1192739"/>
                </a:cubicBezTo>
                <a:cubicBezTo>
                  <a:pt x="9569355" y="1201547"/>
                  <a:pt x="9584868" y="1192739"/>
                  <a:pt x="9569355" y="1183932"/>
                </a:cubicBezTo>
                <a:cubicBezTo>
                  <a:pt x="9564193" y="1192739"/>
                  <a:pt x="9559019" y="1192739"/>
                  <a:pt x="9543507" y="1192739"/>
                </a:cubicBezTo>
                <a:cubicBezTo>
                  <a:pt x="9527992" y="1186134"/>
                  <a:pt x="9506662" y="1174573"/>
                  <a:pt x="9490422" y="1172928"/>
                </a:cubicBezTo>
                <a:close/>
                <a:moveTo>
                  <a:pt x="10508724" y="1172653"/>
                </a:moveTo>
                <a:cubicBezTo>
                  <a:pt x="10505501" y="1172379"/>
                  <a:pt x="10502448" y="1172932"/>
                  <a:pt x="10499734" y="1175137"/>
                </a:cubicBezTo>
                <a:cubicBezTo>
                  <a:pt x="10507869" y="1179534"/>
                  <a:pt x="10517371" y="1181740"/>
                  <a:pt x="10524836" y="1181740"/>
                </a:cubicBezTo>
                <a:cubicBezTo>
                  <a:pt x="10532302" y="1181740"/>
                  <a:pt x="10537729" y="1179534"/>
                  <a:pt x="10537729" y="1175137"/>
                </a:cubicBezTo>
                <a:cubicBezTo>
                  <a:pt x="10529588" y="1181734"/>
                  <a:pt x="10518393" y="1173473"/>
                  <a:pt x="10508724" y="1172653"/>
                </a:cubicBezTo>
                <a:close/>
                <a:moveTo>
                  <a:pt x="11934890" y="1167695"/>
                </a:moveTo>
                <a:cubicBezTo>
                  <a:pt x="11932902" y="1167212"/>
                  <a:pt x="11932585" y="1167692"/>
                  <a:pt x="11935132" y="1169616"/>
                </a:cubicBezTo>
                <a:cubicBezTo>
                  <a:pt x="11940218" y="1177330"/>
                  <a:pt x="11940218" y="1169616"/>
                  <a:pt x="11950403" y="1177330"/>
                </a:cubicBezTo>
                <a:cubicBezTo>
                  <a:pt x="11940218" y="1177330"/>
                  <a:pt x="11940218" y="1177330"/>
                  <a:pt x="11950403" y="1185042"/>
                </a:cubicBezTo>
                <a:lnTo>
                  <a:pt x="11958032" y="1187923"/>
                </a:lnTo>
                <a:cubicBezTo>
                  <a:pt x="11961853" y="1188897"/>
                  <a:pt x="11965675" y="1188897"/>
                  <a:pt x="11965675" y="1185042"/>
                </a:cubicBezTo>
                <a:cubicBezTo>
                  <a:pt x="11961851" y="1179258"/>
                  <a:pt x="11940852" y="1169143"/>
                  <a:pt x="11934890" y="1167695"/>
                </a:cubicBezTo>
                <a:close/>
                <a:moveTo>
                  <a:pt x="10040125" y="1145038"/>
                </a:moveTo>
                <a:cubicBezTo>
                  <a:pt x="10038852" y="1145811"/>
                  <a:pt x="10038215" y="1147875"/>
                  <a:pt x="10038215" y="1152001"/>
                </a:cubicBezTo>
                <a:cubicBezTo>
                  <a:pt x="10068759" y="1152001"/>
                  <a:pt x="10089117" y="1185042"/>
                  <a:pt x="10089117" y="1193293"/>
                </a:cubicBezTo>
                <a:cubicBezTo>
                  <a:pt x="10094203" y="1193293"/>
                  <a:pt x="10100567" y="1195365"/>
                  <a:pt x="10106298" y="1196393"/>
                </a:cubicBezTo>
                <a:cubicBezTo>
                  <a:pt x="10112017" y="1197421"/>
                  <a:pt x="10117117" y="1197421"/>
                  <a:pt x="10119659" y="1193293"/>
                </a:cubicBezTo>
                <a:cubicBezTo>
                  <a:pt x="10114573" y="1185042"/>
                  <a:pt x="10073845" y="1176775"/>
                  <a:pt x="10089117" y="1168521"/>
                </a:cubicBezTo>
                <a:cubicBezTo>
                  <a:pt x="10078943" y="1160268"/>
                  <a:pt x="10068759" y="1160268"/>
                  <a:pt x="10068759" y="1152001"/>
                </a:cubicBezTo>
                <a:cubicBezTo>
                  <a:pt x="10053491" y="1152001"/>
                  <a:pt x="10043944" y="1142716"/>
                  <a:pt x="10040125" y="1145038"/>
                </a:cubicBezTo>
                <a:close/>
                <a:moveTo>
                  <a:pt x="10407408" y="1144303"/>
                </a:moveTo>
                <a:cubicBezTo>
                  <a:pt x="10422958" y="1149809"/>
                  <a:pt x="10438508" y="1159442"/>
                  <a:pt x="10451869" y="1160823"/>
                </a:cubicBezTo>
                <a:cubicBezTo>
                  <a:pt x="10456322" y="1161270"/>
                  <a:pt x="10460536" y="1160823"/>
                  <a:pt x="10464420" y="1158982"/>
                </a:cubicBezTo>
                <a:cubicBezTo>
                  <a:pt x="10454058" y="1151636"/>
                  <a:pt x="10412595" y="1144303"/>
                  <a:pt x="10407408" y="1144303"/>
                </a:cubicBezTo>
                <a:close/>
                <a:moveTo>
                  <a:pt x="9472412" y="1144303"/>
                </a:moveTo>
                <a:cubicBezTo>
                  <a:pt x="9482825" y="1159713"/>
                  <a:pt x="9451597" y="1144303"/>
                  <a:pt x="9446398" y="1152001"/>
                </a:cubicBezTo>
                <a:cubicBezTo>
                  <a:pt x="9456798" y="1152001"/>
                  <a:pt x="9456798" y="1159713"/>
                  <a:pt x="9462010" y="1159713"/>
                </a:cubicBezTo>
                <a:cubicBezTo>
                  <a:pt x="9467211" y="1144303"/>
                  <a:pt x="9503638" y="1175137"/>
                  <a:pt x="9508838" y="1167425"/>
                </a:cubicBezTo>
                <a:cubicBezTo>
                  <a:pt x="9493225" y="1159713"/>
                  <a:pt x="9493225" y="1152001"/>
                  <a:pt x="9472412" y="1144303"/>
                </a:cubicBezTo>
                <a:close/>
                <a:moveTo>
                  <a:pt x="11904055" y="1142990"/>
                </a:moveTo>
                <a:cubicBezTo>
                  <a:pt x="11963182" y="1168020"/>
                  <a:pt x="12023586" y="1195134"/>
                  <a:pt x="12083357" y="1223304"/>
                </a:cubicBezTo>
                <a:lnTo>
                  <a:pt x="12146583" y="1254489"/>
                </a:lnTo>
                <a:lnTo>
                  <a:pt x="12146583" y="1329757"/>
                </a:lnTo>
                <a:lnTo>
                  <a:pt x="12130273" y="1316119"/>
                </a:lnTo>
                <a:cubicBezTo>
                  <a:pt x="12100717" y="1295255"/>
                  <a:pt x="12068579" y="1276489"/>
                  <a:pt x="12032582" y="1259793"/>
                </a:cubicBezTo>
                <a:cubicBezTo>
                  <a:pt x="12027445" y="1251460"/>
                  <a:pt x="12037732" y="1251460"/>
                  <a:pt x="12027445" y="1243111"/>
                </a:cubicBezTo>
                <a:lnTo>
                  <a:pt x="11986337" y="1214523"/>
                </a:lnTo>
                <a:cubicBezTo>
                  <a:pt x="12001329" y="1221369"/>
                  <a:pt x="12006378" y="1223573"/>
                  <a:pt x="12006378" y="1219177"/>
                </a:cubicBezTo>
                <a:cubicBezTo>
                  <a:pt x="12006378" y="1219177"/>
                  <a:pt x="11997547" y="1212561"/>
                  <a:pt x="11989360" y="1208163"/>
                </a:cubicBezTo>
                <a:lnTo>
                  <a:pt x="11955464" y="1193051"/>
                </a:lnTo>
                <a:cubicBezTo>
                  <a:pt x="11955464" y="1201399"/>
                  <a:pt x="11945191" y="1184716"/>
                  <a:pt x="11934904" y="1184716"/>
                </a:cubicBezTo>
                <a:cubicBezTo>
                  <a:pt x="11945191" y="1193051"/>
                  <a:pt x="11955464" y="1209747"/>
                  <a:pt x="11960601" y="1218080"/>
                </a:cubicBezTo>
                <a:cubicBezTo>
                  <a:pt x="11909192" y="1193051"/>
                  <a:pt x="11888632" y="1209747"/>
                  <a:pt x="11842349" y="1176368"/>
                </a:cubicBezTo>
                <a:cubicBezTo>
                  <a:pt x="11857773" y="1159687"/>
                  <a:pt x="11893770" y="1168020"/>
                  <a:pt x="11904055" y="1142990"/>
                </a:cubicBezTo>
                <a:close/>
                <a:moveTo>
                  <a:pt x="9929617" y="1135494"/>
                </a:moveTo>
                <a:cubicBezTo>
                  <a:pt x="9924189" y="1135494"/>
                  <a:pt x="9918759" y="1153111"/>
                  <a:pt x="9935045" y="1161919"/>
                </a:cubicBezTo>
                <a:cubicBezTo>
                  <a:pt x="9935045" y="1144303"/>
                  <a:pt x="9945900" y="1144303"/>
                  <a:pt x="9929617" y="1135494"/>
                </a:cubicBezTo>
                <a:close/>
                <a:moveTo>
                  <a:pt x="9375846" y="1126686"/>
                </a:moveTo>
                <a:lnTo>
                  <a:pt x="9375846" y="1144303"/>
                </a:lnTo>
                <a:cubicBezTo>
                  <a:pt x="9390776" y="1144303"/>
                  <a:pt x="9405707" y="1144303"/>
                  <a:pt x="9405707" y="1135494"/>
                </a:cubicBezTo>
                <a:close/>
                <a:moveTo>
                  <a:pt x="9425982" y="1124209"/>
                </a:moveTo>
                <a:cubicBezTo>
                  <a:pt x="9420211" y="1123934"/>
                  <a:pt x="9415009" y="1124484"/>
                  <a:pt x="9411108" y="1126686"/>
                </a:cubicBezTo>
                <a:cubicBezTo>
                  <a:pt x="9431923" y="1135494"/>
                  <a:pt x="9447524" y="1135494"/>
                  <a:pt x="9473550" y="1144303"/>
                </a:cubicBezTo>
                <a:lnTo>
                  <a:pt x="9473550" y="1126686"/>
                </a:lnTo>
                <a:cubicBezTo>
                  <a:pt x="9465740" y="1133292"/>
                  <a:pt x="9443298" y="1125035"/>
                  <a:pt x="9425982" y="1124209"/>
                </a:cubicBezTo>
                <a:close/>
                <a:moveTo>
                  <a:pt x="2390310" y="1085879"/>
                </a:moveTo>
                <a:cubicBezTo>
                  <a:pt x="2379809" y="1084020"/>
                  <a:pt x="2360717" y="1091455"/>
                  <a:pt x="2375985" y="1091455"/>
                </a:cubicBezTo>
                <a:cubicBezTo>
                  <a:pt x="2375985" y="1084839"/>
                  <a:pt x="2386170" y="1091455"/>
                  <a:pt x="2396356" y="1091455"/>
                </a:cubicBezTo>
                <a:cubicBezTo>
                  <a:pt x="2396356" y="1088150"/>
                  <a:pt x="2393810" y="1086498"/>
                  <a:pt x="2390310" y="1085879"/>
                </a:cubicBezTo>
                <a:close/>
                <a:moveTo>
                  <a:pt x="9815628" y="1082647"/>
                </a:moveTo>
                <a:cubicBezTo>
                  <a:pt x="9815628" y="1100263"/>
                  <a:pt x="9842768" y="1100263"/>
                  <a:pt x="9842768" y="1100263"/>
                </a:cubicBezTo>
                <a:cubicBezTo>
                  <a:pt x="9837340" y="1091455"/>
                  <a:pt x="9831912" y="1091455"/>
                  <a:pt x="9815628" y="1082647"/>
                </a:cubicBezTo>
                <a:close/>
                <a:moveTo>
                  <a:pt x="6403249" y="1078237"/>
                </a:moveTo>
                <a:lnTo>
                  <a:pt x="6413206" y="1091455"/>
                </a:lnTo>
                <a:cubicBezTo>
                  <a:pt x="6428136" y="1091455"/>
                  <a:pt x="6433109" y="1084839"/>
                  <a:pt x="6433109" y="1078237"/>
                </a:cubicBezTo>
                <a:cubicBezTo>
                  <a:pt x="6418179" y="1084839"/>
                  <a:pt x="6418179" y="1078237"/>
                  <a:pt x="6403249" y="1078237"/>
                </a:cubicBezTo>
                <a:close/>
                <a:moveTo>
                  <a:pt x="9816365" y="1045757"/>
                </a:moveTo>
                <a:cubicBezTo>
                  <a:pt x="9811992" y="1045757"/>
                  <a:pt x="9808752" y="1047408"/>
                  <a:pt x="9807455" y="1051812"/>
                </a:cubicBezTo>
                <a:cubicBezTo>
                  <a:pt x="9812643" y="1051812"/>
                  <a:pt x="9817818" y="1051812"/>
                  <a:pt x="9823005" y="1060620"/>
                </a:cubicBezTo>
                <a:cubicBezTo>
                  <a:pt x="9833368" y="1043004"/>
                  <a:pt x="9843730" y="1060620"/>
                  <a:pt x="9843730" y="1069429"/>
                </a:cubicBezTo>
                <a:cubicBezTo>
                  <a:pt x="9848918" y="1060620"/>
                  <a:pt x="9859280" y="1069429"/>
                  <a:pt x="9864467" y="1060620"/>
                </a:cubicBezTo>
                <a:cubicBezTo>
                  <a:pt x="9852805" y="1060620"/>
                  <a:pt x="9829485" y="1045757"/>
                  <a:pt x="9816365" y="1045757"/>
                </a:cubicBezTo>
                <a:close/>
                <a:moveTo>
                  <a:pt x="3096745" y="994555"/>
                </a:moveTo>
                <a:cubicBezTo>
                  <a:pt x="3050929" y="1009234"/>
                  <a:pt x="2994941" y="1009234"/>
                  <a:pt x="2974583" y="1016581"/>
                </a:cubicBezTo>
                <a:cubicBezTo>
                  <a:pt x="3005115" y="1016581"/>
                  <a:pt x="3066201" y="1009234"/>
                  <a:pt x="3096745" y="994555"/>
                </a:cubicBezTo>
                <a:close/>
                <a:moveTo>
                  <a:pt x="3251474" y="950513"/>
                </a:moveTo>
                <a:lnTo>
                  <a:pt x="3232645" y="957424"/>
                </a:lnTo>
                <a:lnTo>
                  <a:pt x="3213303" y="962908"/>
                </a:lnTo>
                <a:cubicBezTo>
                  <a:pt x="3212656" y="963178"/>
                  <a:pt x="3216238" y="962624"/>
                  <a:pt x="3221464" y="961527"/>
                </a:cubicBezTo>
                <a:lnTo>
                  <a:pt x="3232645" y="957424"/>
                </a:lnTo>
                <a:lnTo>
                  <a:pt x="3232723" y="957402"/>
                </a:lnTo>
                <a:close/>
                <a:moveTo>
                  <a:pt x="3886022" y="944321"/>
                </a:moveTo>
                <a:cubicBezTo>
                  <a:pt x="3879680" y="943908"/>
                  <a:pt x="3866021" y="957120"/>
                  <a:pt x="3858211" y="950513"/>
                </a:cubicBezTo>
                <a:lnTo>
                  <a:pt x="3831727" y="957225"/>
                </a:lnTo>
                <a:lnTo>
                  <a:pt x="3816595" y="951623"/>
                </a:lnTo>
                <a:cubicBezTo>
                  <a:pt x="3808788" y="952719"/>
                  <a:pt x="3800981" y="954925"/>
                  <a:pt x="3795782" y="950513"/>
                </a:cubicBezTo>
                <a:cubicBezTo>
                  <a:pt x="3811382" y="959322"/>
                  <a:pt x="3780168" y="950513"/>
                  <a:pt x="3764554" y="959322"/>
                </a:cubicBezTo>
                <a:cubicBezTo>
                  <a:pt x="3772361" y="961527"/>
                  <a:pt x="3781472" y="962082"/>
                  <a:pt x="3791392" y="961664"/>
                </a:cubicBezTo>
                <a:cubicBezTo>
                  <a:pt x="3801311" y="961257"/>
                  <a:pt x="3812041" y="959876"/>
                  <a:pt x="3823098" y="958225"/>
                </a:cubicBezTo>
                <a:lnTo>
                  <a:pt x="3837409" y="959322"/>
                </a:lnTo>
                <a:lnTo>
                  <a:pt x="3889437" y="950513"/>
                </a:lnTo>
                <a:cubicBezTo>
                  <a:pt x="3889437" y="946110"/>
                  <a:pt x="3888136" y="944458"/>
                  <a:pt x="3886022" y="944321"/>
                </a:cubicBezTo>
                <a:close/>
                <a:moveTo>
                  <a:pt x="3910061" y="932899"/>
                </a:moveTo>
                <a:cubicBezTo>
                  <a:pt x="3905177" y="941707"/>
                  <a:pt x="3900293" y="941707"/>
                  <a:pt x="3900293" y="950513"/>
                </a:cubicBezTo>
                <a:cubicBezTo>
                  <a:pt x="3911288" y="943911"/>
                  <a:pt x="3908543" y="952164"/>
                  <a:pt x="3914729" y="953003"/>
                </a:cubicBezTo>
                <a:cubicBezTo>
                  <a:pt x="3916793" y="953274"/>
                  <a:pt x="3919841" y="952719"/>
                  <a:pt x="3924725" y="950513"/>
                </a:cubicBezTo>
                <a:cubicBezTo>
                  <a:pt x="3924725" y="941707"/>
                  <a:pt x="3910061" y="950513"/>
                  <a:pt x="3910061" y="932899"/>
                </a:cubicBezTo>
                <a:close/>
                <a:moveTo>
                  <a:pt x="4062930" y="924090"/>
                </a:moveTo>
                <a:cubicBezTo>
                  <a:pt x="4057743" y="924090"/>
                  <a:pt x="4073293" y="924090"/>
                  <a:pt x="4068106" y="932899"/>
                </a:cubicBezTo>
                <a:cubicBezTo>
                  <a:pt x="4114757" y="924090"/>
                  <a:pt x="4083656" y="932899"/>
                  <a:pt x="4062930" y="924090"/>
                </a:cubicBezTo>
                <a:close/>
                <a:moveTo>
                  <a:pt x="7682360" y="919694"/>
                </a:moveTo>
                <a:cubicBezTo>
                  <a:pt x="7677210" y="927391"/>
                  <a:pt x="7661761" y="935104"/>
                  <a:pt x="7656599" y="927391"/>
                </a:cubicBezTo>
                <a:cubicBezTo>
                  <a:pt x="7641150" y="942816"/>
                  <a:pt x="7682360" y="927391"/>
                  <a:pt x="7713269" y="935104"/>
                </a:cubicBezTo>
                <a:cubicBezTo>
                  <a:pt x="7702957" y="942816"/>
                  <a:pt x="7713269" y="942816"/>
                  <a:pt x="7718419" y="942816"/>
                </a:cubicBezTo>
                <a:cubicBezTo>
                  <a:pt x="7759629" y="942816"/>
                  <a:pt x="7816288" y="942816"/>
                  <a:pt x="7842037" y="950513"/>
                </a:cubicBezTo>
                <a:cubicBezTo>
                  <a:pt x="7805977" y="935104"/>
                  <a:pt x="7739018" y="950513"/>
                  <a:pt x="7723570" y="927391"/>
                </a:cubicBezTo>
                <a:cubicBezTo>
                  <a:pt x="7708121" y="935104"/>
                  <a:pt x="7702957" y="927391"/>
                  <a:pt x="7682360" y="919694"/>
                </a:cubicBezTo>
                <a:close/>
                <a:moveTo>
                  <a:pt x="2814414" y="893269"/>
                </a:moveTo>
                <a:cubicBezTo>
                  <a:pt x="2799028" y="902077"/>
                  <a:pt x="2773393" y="902077"/>
                  <a:pt x="2768270" y="910886"/>
                </a:cubicBezTo>
                <a:cubicBezTo>
                  <a:pt x="2783641" y="902077"/>
                  <a:pt x="2809289" y="910886"/>
                  <a:pt x="2814414" y="893269"/>
                </a:cubicBezTo>
                <a:close/>
                <a:moveTo>
                  <a:pt x="2838272" y="888865"/>
                </a:moveTo>
                <a:cubicBezTo>
                  <a:pt x="2828600" y="888865"/>
                  <a:pt x="2816995" y="893269"/>
                  <a:pt x="2819576" y="902077"/>
                </a:cubicBezTo>
                <a:cubicBezTo>
                  <a:pt x="2840200" y="893269"/>
                  <a:pt x="2829888" y="902077"/>
                  <a:pt x="2845362" y="902077"/>
                </a:cubicBezTo>
                <a:cubicBezTo>
                  <a:pt x="2855680" y="893269"/>
                  <a:pt x="2847943" y="888865"/>
                  <a:pt x="2838272" y="888865"/>
                </a:cubicBezTo>
                <a:close/>
                <a:moveTo>
                  <a:pt x="1267040" y="858025"/>
                </a:moveTo>
                <a:cubicBezTo>
                  <a:pt x="1251768" y="866846"/>
                  <a:pt x="1236496" y="858025"/>
                  <a:pt x="1226312" y="875653"/>
                </a:cubicBezTo>
                <a:cubicBezTo>
                  <a:pt x="1236496" y="875653"/>
                  <a:pt x="1267040" y="866846"/>
                  <a:pt x="1267040" y="858025"/>
                </a:cubicBezTo>
                <a:close/>
                <a:moveTo>
                  <a:pt x="7252979" y="856931"/>
                </a:moveTo>
                <a:cubicBezTo>
                  <a:pt x="7248360" y="855828"/>
                  <a:pt x="7244602" y="855826"/>
                  <a:pt x="7242096" y="858025"/>
                </a:cubicBezTo>
                <a:cubicBezTo>
                  <a:pt x="7257128" y="866846"/>
                  <a:pt x="7292201" y="866846"/>
                  <a:pt x="7302235" y="875653"/>
                </a:cubicBezTo>
                <a:cubicBezTo>
                  <a:pt x="7302235" y="866846"/>
                  <a:pt x="7307245" y="866846"/>
                  <a:pt x="7307245" y="866846"/>
                </a:cubicBezTo>
                <a:cubicBezTo>
                  <a:pt x="7288446" y="873451"/>
                  <a:pt x="7266836" y="860240"/>
                  <a:pt x="7252979" y="856931"/>
                </a:cubicBezTo>
                <a:close/>
                <a:moveTo>
                  <a:pt x="5010604" y="849230"/>
                </a:moveTo>
                <a:cubicBezTo>
                  <a:pt x="4999749" y="849230"/>
                  <a:pt x="4978037" y="849230"/>
                  <a:pt x="4972609" y="858025"/>
                </a:cubicBezTo>
                <a:cubicBezTo>
                  <a:pt x="4983465" y="858025"/>
                  <a:pt x="5010604" y="858025"/>
                  <a:pt x="5010604" y="849230"/>
                </a:cubicBezTo>
                <a:close/>
                <a:moveTo>
                  <a:pt x="3028876" y="849230"/>
                </a:moveTo>
                <a:cubicBezTo>
                  <a:pt x="3008607" y="858025"/>
                  <a:pt x="2968068" y="858025"/>
                  <a:pt x="2932590" y="866846"/>
                </a:cubicBezTo>
                <a:cubicBezTo>
                  <a:pt x="2912321" y="866846"/>
                  <a:pt x="2876855" y="875653"/>
                  <a:pt x="2876855" y="884461"/>
                </a:cubicBezTo>
                <a:lnTo>
                  <a:pt x="2886990" y="893269"/>
                </a:lnTo>
                <a:cubicBezTo>
                  <a:pt x="2902186" y="884461"/>
                  <a:pt x="2892051" y="875653"/>
                  <a:pt x="2912321" y="875653"/>
                </a:cubicBezTo>
                <a:cubicBezTo>
                  <a:pt x="2912321" y="884461"/>
                  <a:pt x="2902186" y="884461"/>
                  <a:pt x="2912321" y="884461"/>
                </a:cubicBezTo>
                <a:cubicBezTo>
                  <a:pt x="2942724" y="866846"/>
                  <a:pt x="2993398" y="866846"/>
                  <a:pt x="3028876" y="849230"/>
                </a:cubicBezTo>
                <a:close/>
                <a:moveTo>
                  <a:pt x="4120926" y="844087"/>
                </a:moveTo>
                <a:cubicBezTo>
                  <a:pt x="4096581" y="842070"/>
                  <a:pt x="4068391" y="844089"/>
                  <a:pt x="4037638" y="852166"/>
                </a:cubicBezTo>
                <a:cubicBezTo>
                  <a:pt x="4006880" y="852166"/>
                  <a:pt x="3965884" y="844089"/>
                  <a:pt x="3935126" y="860229"/>
                </a:cubicBezTo>
                <a:cubicBezTo>
                  <a:pt x="3930001" y="852166"/>
                  <a:pt x="3894131" y="860229"/>
                  <a:pt x="3878746" y="860229"/>
                </a:cubicBezTo>
                <a:cubicBezTo>
                  <a:pt x="3796744" y="860229"/>
                  <a:pt x="3730114" y="884461"/>
                  <a:pt x="3653237" y="884461"/>
                </a:cubicBezTo>
                <a:cubicBezTo>
                  <a:pt x="3653237" y="892525"/>
                  <a:pt x="3617354" y="892525"/>
                  <a:pt x="3607105" y="900602"/>
                </a:cubicBezTo>
                <a:lnTo>
                  <a:pt x="3658360" y="900602"/>
                </a:lnTo>
                <a:cubicBezTo>
                  <a:pt x="3668610" y="892525"/>
                  <a:pt x="3678858" y="892525"/>
                  <a:pt x="3678858" y="900602"/>
                </a:cubicBezTo>
                <a:cubicBezTo>
                  <a:pt x="3683983" y="908680"/>
                  <a:pt x="3653237" y="908680"/>
                  <a:pt x="3658360" y="916757"/>
                </a:cubicBezTo>
                <a:cubicBezTo>
                  <a:pt x="3745487" y="876384"/>
                  <a:pt x="3812117" y="932899"/>
                  <a:pt x="3894131" y="900602"/>
                </a:cubicBezTo>
                <a:cubicBezTo>
                  <a:pt x="3919752" y="884461"/>
                  <a:pt x="3960759" y="908680"/>
                  <a:pt x="3971009" y="892525"/>
                </a:cubicBezTo>
                <a:cubicBezTo>
                  <a:pt x="3971009" y="908680"/>
                  <a:pt x="4012003" y="892525"/>
                  <a:pt x="4022265" y="884461"/>
                </a:cubicBezTo>
                <a:cubicBezTo>
                  <a:pt x="4058134" y="900602"/>
                  <a:pt x="4109391" y="876384"/>
                  <a:pt x="4155523" y="884461"/>
                </a:cubicBezTo>
                <a:cubicBezTo>
                  <a:pt x="4160647" y="884461"/>
                  <a:pt x="4170896" y="876384"/>
                  <a:pt x="4176020" y="876384"/>
                </a:cubicBezTo>
                <a:cubicBezTo>
                  <a:pt x="4170896" y="884461"/>
                  <a:pt x="4191393" y="884461"/>
                  <a:pt x="4181145" y="876384"/>
                </a:cubicBezTo>
                <a:cubicBezTo>
                  <a:pt x="4186269" y="868306"/>
                  <a:pt x="4196518" y="868306"/>
                  <a:pt x="4196518" y="868306"/>
                </a:cubicBezTo>
                <a:cubicBezTo>
                  <a:pt x="4201641" y="876384"/>
                  <a:pt x="4191393" y="876384"/>
                  <a:pt x="4201641" y="884461"/>
                </a:cubicBezTo>
                <a:cubicBezTo>
                  <a:pt x="4217027" y="884461"/>
                  <a:pt x="4211904" y="868306"/>
                  <a:pt x="4217027" y="876384"/>
                </a:cubicBezTo>
                <a:cubicBezTo>
                  <a:pt x="4232401" y="876384"/>
                  <a:pt x="4247775" y="868306"/>
                  <a:pt x="4232401" y="860229"/>
                </a:cubicBezTo>
                <a:cubicBezTo>
                  <a:pt x="4222152" y="860229"/>
                  <a:pt x="4227277" y="868306"/>
                  <a:pt x="4222152" y="868306"/>
                </a:cubicBezTo>
                <a:cubicBezTo>
                  <a:pt x="4217027" y="860229"/>
                  <a:pt x="4191393" y="844089"/>
                  <a:pt x="4181145" y="860229"/>
                </a:cubicBezTo>
                <a:cubicBezTo>
                  <a:pt x="4165772" y="852159"/>
                  <a:pt x="4145271" y="846105"/>
                  <a:pt x="4120926" y="844087"/>
                </a:cubicBezTo>
                <a:close/>
                <a:moveTo>
                  <a:pt x="6031639" y="827203"/>
                </a:moveTo>
                <a:cubicBezTo>
                  <a:pt x="6005991" y="844818"/>
                  <a:pt x="5939337" y="827203"/>
                  <a:pt x="5898317" y="836012"/>
                </a:cubicBezTo>
                <a:cubicBezTo>
                  <a:pt x="5934212" y="836012"/>
                  <a:pt x="5970108" y="844818"/>
                  <a:pt x="6011129" y="844818"/>
                </a:cubicBezTo>
                <a:cubicBezTo>
                  <a:pt x="6005991" y="836012"/>
                  <a:pt x="6036762" y="836012"/>
                  <a:pt x="6031639" y="827203"/>
                </a:cubicBezTo>
                <a:close/>
                <a:moveTo>
                  <a:pt x="5534254" y="826102"/>
                </a:moveTo>
                <a:cubicBezTo>
                  <a:pt x="5526692" y="827203"/>
                  <a:pt x="5517870" y="831608"/>
                  <a:pt x="5512827" y="836012"/>
                </a:cubicBezTo>
                <a:cubicBezTo>
                  <a:pt x="5527948" y="836012"/>
                  <a:pt x="5543081" y="827203"/>
                  <a:pt x="5548116" y="836012"/>
                </a:cubicBezTo>
                <a:cubicBezTo>
                  <a:pt x="5548116" y="827203"/>
                  <a:pt x="5541815" y="825001"/>
                  <a:pt x="5534254" y="826102"/>
                </a:cubicBezTo>
                <a:close/>
                <a:moveTo>
                  <a:pt x="5944462" y="818395"/>
                </a:moveTo>
                <a:cubicBezTo>
                  <a:pt x="5923952" y="818395"/>
                  <a:pt x="5918827" y="827203"/>
                  <a:pt x="5898317" y="827203"/>
                </a:cubicBezTo>
                <a:cubicBezTo>
                  <a:pt x="5903442" y="827203"/>
                  <a:pt x="5939337" y="827203"/>
                  <a:pt x="5944462" y="818395"/>
                </a:cubicBezTo>
                <a:close/>
                <a:moveTo>
                  <a:pt x="7776116" y="800779"/>
                </a:moveTo>
                <a:cubicBezTo>
                  <a:pt x="7776116" y="809587"/>
                  <a:pt x="7766031" y="809587"/>
                  <a:pt x="7781151" y="818395"/>
                </a:cubicBezTo>
                <a:lnTo>
                  <a:pt x="7781151" y="809587"/>
                </a:lnTo>
                <a:lnTo>
                  <a:pt x="7801319" y="809587"/>
                </a:lnTo>
                <a:cubicBezTo>
                  <a:pt x="7791236" y="809587"/>
                  <a:pt x="7786200" y="800779"/>
                  <a:pt x="7776116" y="800779"/>
                </a:cubicBezTo>
                <a:close/>
                <a:moveTo>
                  <a:pt x="6115032" y="791970"/>
                </a:moveTo>
                <a:cubicBezTo>
                  <a:pt x="6120017" y="800779"/>
                  <a:pt x="6124990" y="800779"/>
                  <a:pt x="6139920" y="800779"/>
                </a:cubicBezTo>
                <a:cubicBezTo>
                  <a:pt x="6134947" y="800779"/>
                  <a:pt x="6124990" y="800779"/>
                  <a:pt x="6115032" y="791970"/>
                </a:cubicBezTo>
                <a:close/>
                <a:moveTo>
                  <a:pt x="6053048" y="765547"/>
                </a:moveTo>
                <a:cubicBezTo>
                  <a:pt x="6063917" y="774356"/>
                  <a:pt x="6063917" y="765547"/>
                  <a:pt x="6074771" y="774356"/>
                </a:cubicBezTo>
                <a:cubicBezTo>
                  <a:pt x="6074771" y="765547"/>
                  <a:pt x="6063917" y="765547"/>
                  <a:pt x="6053048" y="765547"/>
                </a:cubicBezTo>
                <a:close/>
                <a:moveTo>
                  <a:pt x="7489507" y="744441"/>
                </a:moveTo>
                <a:cubicBezTo>
                  <a:pt x="7481815" y="745361"/>
                  <a:pt x="7477969" y="747187"/>
                  <a:pt x="7483092" y="750868"/>
                </a:cubicBezTo>
                <a:cubicBezTo>
                  <a:pt x="7485661" y="747187"/>
                  <a:pt x="7490786" y="750868"/>
                  <a:pt x="7495909" y="753613"/>
                </a:cubicBezTo>
                <a:lnTo>
                  <a:pt x="7503285" y="756022"/>
                </a:lnTo>
                <a:cubicBezTo>
                  <a:pt x="7505525" y="755914"/>
                  <a:pt x="7507448" y="754533"/>
                  <a:pt x="7508726" y="750868"/>
                </a:cubicBezTo>
                <a:close/>
                <a:moveTo>
                  <a:pt x="7426688" y="734713"/>
                </a:moveTo>
                <a:cubicBezTo>
                  <a:pt x="7436771" y="734713"/>
                  <a:pt x="7441806" y="741315"/>
                  <a:pt x="7446222" y="745727"/>
                </a:cubicBezTo>
                <a:lnTo>
                  <a:pt x="7452916" y="749582"/>
                </a:lnTo>
                <a:cubicBezTo>
                  <a:pt x="7455358" y="749582"/>
                  <a:pt x="7458204" y="747931"/>
                  <a:pt x="7461988" y="743521"/>
                </a:cubicBezTo>
                <a:cubicBezTo>
                  <a:pt x="7451891" y="743521"/>
                  <a:pt x="7441820" y="743521"/>
                  <a:pt x="7441820" y="734713"/>
                </a:cubicBezTo>
                <a:close/>
                <a:moveTo>
                  <a:pt x="4049063" y="717096"/>
                </a:moveTo>
                <a:cubicBezTo>
                  <a:pt x="4053947" y="725905"/>
                  <a:pt x="4053947" y="734713"/>
                  <a:pt x="4058831" y="734713"/>
                </a:cubicBezTo>
                <a:cubicBezTo>
                  <a:pt x="4068611" y="725905"/>
                  <a:pt x="4058831" y="717096"/>
                  <a:pt x="4049063" y="717096"/>
                </a:cubicBezTo>
                <a:close/>
                <a:moveTo>
                  <a:pt x="3161667" y="668092"/>
                </a:moveTo>
                <a:lnTo>
                  <a:pt x="3161665" y="668093"/>
                </a:lnTo>
                <a:lnTo>
                  <a:pt x="3161665" y="668093"/>
                </a:lnTo>
                <a:close/>
                <a:moveTo>
                  <a:pt x="3178179" y="659852"/>
                </a:moveTo>
                <a:cubicBezTo>
                  <a:pt x="3170625" y="664249"/>
                  <a:pt x="3163058" y="662045"/>
                  <a:pt x="3156756" y="660948"/>
                </a:cubicBezTo>
                <a:lnTo>
                  <a:pt x="3142889" y="668660"/>
                </a:lnTo>
                <a:lnTo>
                  <a:pt x="3161665" y="668093"/>
                </a:lnTo>
                <a:lnTo>
                  <a:pt x="3161642" y="668104"/>
                </a:lnTo>
                <a:lnTo>
                  <a:pt x="3159958" y="668944"/>
                </a:lnTo>
                <a:lnTo>
                  <a:pt x="3142889" y="677469"/>
                </a:lnTo>
                <a:lnTo>
                  <a:pt x="3161642" y="668104"/>
                </a:lnTo>
                <a:lnTo>
                  <a:pt x="3161665" y="668093"/>
                </a:lnTo>
                <a:close/>
                <a:moveTo>
                  <a:pt x="4545758" y="659108"/>
                </a:moveTo>
                <a:cubicBezTo>
                  <a:pt x="4514910" y="667185"/>
                  <a:pt x="4478926" y="667185"/>
                  <a:pt x="4442943" y="667185"/>
                </a:cubicBezTo>
                <a:cubicBezTo>
                  <a:pt x="4453229" y="675263"/>
                  <a:pt x="4437805" y="683340"/>
                  <a:pt x="4448091" y="683340"/>
                </a:cubicBezTo>
                <a:cubicBezTo>
                  <a:pt x="4448091" y="675263"/>
                  <a:pt x="4458364" y="675263"/>
                  <a:pt x="4463502" y="675263"/>
                </a:cubicBezTo>
                <a:cubicBezTo>
                  <a:pt x="4463502" y="691404"/>
                  <a:pt x="4478926" y="683340"/>
                  <a:pt x="4484077" y="699482"/>
                </a:cubicBezTo>
                <a:cubicBezTo>
                  <a:pt x="4484077" y="683340"/>
                  <a:pt x="4540620" y="691404"/>
                  <a:pt x="4530334" y="683340"/>
                </a:cubicBezTo>
                <a:cubicBezTo>
                  <a:pt x="4540620" y="683340"/>
                  <a:pt x="4535470" y="691404"/>
                  <a:pt x="4545758" y="691404"/>
                </a:cubicBezTo>
                <a:cubicBezTo>
                  <a:pt x="4586880" y="683340"/>
                  <a:pt x="4638286" y="667185"/>
                  <a:pt x="4674271" y="675263"/>
                </a:cubicBezTo>
                <a:cubicBezTo>
                  <a:pt x="4663997" y="667185"/>
                  <a:pt x="4663997" y="675263"/>
                  <a:pt x="4679409" y="667185"/>
                </a:cubicBezTo>
                <a:cubicBezTo>
                  <a:pt x="4648573" y="675263"/>
                  <a:pt x="4602302" y="651031"/>
                  <a:pt x="4571468" y="667185"/>
                </a:cubicBezTo>
                <a:cubicBezTo>
                  <a:pt x="4566317" y="675263"/>
                  <a:pt x="4545758" y="667185"/>
                  <a:pt x="4545758" y="659108"/>
                </a:cubicBezTo>
                <a:close/>
                <a:moveTo>
                  <a:pt x="5072010" y="652415"/>
                </a:moveTo>
                <a:cubicBezTo>
                  <a:pt x="5052473" y="653241"/>
                  <a:pt x="5034316" y="655445"/>
                  <a:pt x="5018754" y="659852"/>
                </a:cubicBezTo>
                <a:lnTo>
                  <a:pt x="5000002" y="665345"/>
                </a:lnTo>
                <a:cubicBezTo>
                  <a:pt x="4991094" y="668660"/>
                  <a:pt x="4983465" y="673057"/>
                  <a:pt x="4983465" y="677469"/>
                </a:cubicBezTo>
                <a:lnTo>
                  <a:pt x="5022802" y="660433"/>
                </a:lnTo>
                <a:lnTo>
                  <a:pt x="5086192" y="669757"/>
                </a:lnTo>
                <a:cubicBezTo>
                  <a:pt x="5112130" y="670851"/>
                  <a:pt x="5140674" y="668660"/>
                  <a:pt x="5169206" y="659852"/>
                </a:cubicBezTo>
                <a:cubicBezTo>
                  <a:pt x="5184768" y="668660"/>
                  <a:pt x="5148456" y="668660"/>
                  <a:pt x="5169206" y="677469"/>
                </a:cubicBezTo>
                <a:cubicBezTo>
                  <a:pt x="5195144" y="659852"/>
                  <a:pt x="5247033" y="668660"/>
                  <a:pt x="5252220" y="659852"/>
                </a:cubicBezTo>
                <a:cubicBezTo>
                  <a:pt x="5201631" y="659852"/>
                  <a:pt x="5130617" y="649935"/>
                  <a:pt x="5072010" y="652415"/>
                </a:cubicBezTo>
                <a:close/>
                <a:moveTo>
                  <a:pt x="6790899" y="613597"/>
                </a:moveTo>
                <a:cubicBezTo>
                  <a:pt x="6782627" y="615799"/>
                  <a:pt x="6774991" y="620203"/>
                  <a:pt x="6772442" y="624606"/>
                </a:cubicBezTo>
                <a:cubicBezTo>
                  <a:pt x="6787712" y="615799"/>
                  <a:pt x="6802986" y="624606"/>
                  <a:pt x="6813170" y="615799"/>
                </a:cubicBezTo>
                <a:cubicBezTo>
                  <a:pt x="6808078" y="611395"/>
                  <a:pt x="6799171" y="611395"/>
                  <a:pt x="6790899" y="613597"/>
                </a:cubicBezTo>
                <a:close/>
                <a:moveTo>
                  <a:pt x="6962420" y="606991"/>
                </a:moveTo>
                <a:cubicBezTo>
                  <a:pt x="6956815" y="611401"/>
                  <a:pt x="6961802" y="613607"/>
                  <a:pt x="6967393" y="613607"/>
                </a:cubicBezTo>
                <a:cubicBezTo>
                  <a:pt x="6972998" y="613607"/>
                  <a:pt x="6979212" y="611401"/>
                  <a:pt x="6979212" y="606991"/>
                </a:cubicBezTo>
                <a:close/>
                <a:moveTo>
                  <a:pt x="5130052" y="605069"/>
                </a:moveTo>
                <a:cubicBezTo>
                  <a:pt x="5121911" y="605895"/>
                  <a:pt x="5113769" y="609196"/>
                  <a:pt x="5116483" y="615799"/>
                </a:cubicBezTo>
                <a:cubicBezTo>
                  <a:pt x="5127338" y="609197"/>
                  <a:pt x="5132766" y="609197"/>
                  <a:pt x="5143622" y="609197"/>
                </a:cubicBezTo>
                <a:cubicBezTo>
                  <a:pt x="5146336" y="605895"/>
                  <a:pt x="5138194" y="604244"/>
                  <a:pt x="5130052" y="605069"/>
                </a:cubicBezTo>
                <a:close/>
                <a:moveTo>
                  <a:pt x="1890060" y="604244"/>
                </a:moveTo>
                <a:cubicBezTo>
                  <a:pt x="1885987" y="604244"/>
                  <a:pt x="1880557" y="605895"/>
                  <a:pt x="1872409" y="609197"/>
                </a:cubicBezTo>
                <a:lnTo>
                  <a:pt x="1866981" y="615799"/>
                </a:lnTo>
                <a:cubicBezTo>
                  <a:pt x="1883277" y="609197"/>
                  <a:pt x="1883277" y="609197"/>
                  <a:pt x="1899560" y="609197"/>
                </a:cubicBezTo>
                <a:cubicBezTo>
                  <a:pt x="1896846" y="605895"/>
                  <a:pt x="1894132" y="604244"/>
                  <a:pt x="1890060" y="604244"/>
                </a:cubicBezTo>
                <a:close/>
                <a:moveTo>
                  <a:pt x="6887366" y="584978"/>
                </a:moveTo>
                <a:cubicBezTo>
                  <a:pt x="6882241" y="584978"/>
                  <a:pt x="6861732" y="584978"/>
                  <a:pt x="6856607" y="592677"/>
                </a:cubicBezTo>
                <a:cubicBezTo>
                  <a:pt x="6869424" y="592677"/>
                  <a:pt x="6875826" y="592677"/>
                  <a:pt x="6880963" y="593650"/>
                </a:cubicBezTo>
                <a:lnTo>
                  <a:pt x="6893651" y="598776"/>
                </a:lnTo>
                <a:lnTo>
                  <a:pt x="6893653" y="598780"/>
                </a:lnTo>
                <a:lnTo>
                  <a:pt x="6884953" y="611505"/>
                </a:lnTo>
                <a:cubicBezTo>
                  <a:pt x="6882886" y="614355"/>
                  <a:pt x="6880963" y="615799"/>
                  <a:pt x="6877117" y="615799"/>
                </a:cubicBezTo>
                <a:lnTo>
                  <a:pt x="6892490" y="615799"/>
                </a:lnTo>
                <a:cubicBezTo>
                  <a:pt x="6892490" y="611956"/>
                  <a:pt x="6895059" y="608101"/>
                  <a:pt x="6895704" y="603284"/>
                </a:cubicBezTo>
                <a:lnTo>
                  <a:pt x="6893653" y="598780"/>
                </a:lnTo>
                <a:lnTo>
                  <a:pt x="6893654" y="598778"/>
                </a:lnTo>
                <a:lnTo>
                  <a:pt x="6893651" y="598776"/>
                </a:lnTo>
                <a:close/>
                <a:moveTo>
                  <a:pt x="2021722" y="567362"/>
                </a:moveTo>
                <a:cubicBezTo>
                  <a:pt x="2001212" y="576170"/>
                  <a:pt x="1996075" y="567362"/>
                  <a:pt x="1980702" y="576170"/>
                </a:cubicBezTo>
                <a:lnTo>
                  <a:pt x="1984941" y="583462"/>
                </a:lnTo>
                <a:cubicBezTo>
                  <a:pt x="1988547" y="584153"/>
                  <a:pt x="1993836" y="583327"/>
                  <a:pt x="1999290" y="581676"/>
                </a:cubicBezTo>
                <a:cubicBezTo>
                  <a:pt x="2010183" y="578376"/>
                  <a:pt x="2021722" y="571758"/>
                  <a:pt x="2021722" y="567362"/>
                </a:cubicBezTo>
                <a:close/>
                <a:moveTo>
                  <a:pt x="6655708" y="558553"/>
                </a:moveTo>
                <a:lnTo>
                  <a:pt x="6666905" y="569567"/>
                </a:lnTo>
                <a:cubicBezTo>
                  <a:pt x="6670638" y="571758"/>
                  <a:pt x="6675623" y="571758"/>
                  <a:pt x="6685580" y="567362"/>
                </a:cubicBezTo>
                <a:cubicBezTo>
                  <a:pt x="6685580" y="558553"/>
                  <a:pt x="6660693" y="558553"/>
                  <a:pt x="6655708" y="558553"/>
                </a:cubicBezTo>
                <a:close/>
                <a:moveTo>
                  <a:pt x="5143179" y="549745"/>
                </a:moveTo>
                <a:cubicBezTo>
                  <a:pt x="5143179" y="558553"/>
                  <a:pt x="5113306" y="576170"/>
                  <a:pt x="5128249" y="558553"/>
                </a:cubicBezTo>
                <a:cubicBezTo>
                  <a:pt x="5108334" y="558553"/>
                  <a:pt x="5118291" y="576170"/>
                  <a:pt x="5108334" y="584978"/>
                </a:cubicBezTo>
                <a:cubicBezTo>
                  <a:pt x="5123264" y="576170"/>
                  <a:pt x="5128249" y="576170"/>
                  <a:pt x="5143179" y="567362"/>
                </a:cubicBezTo>
                <a:cubicBezTo>
                  <a:pt x="5123264" y="567362"/>
                  <a:pt x="5168054" y="558553"/>
                  <a:pt x="5143179" y="549745"/>
                </a:cubicBezTo>
                <a:close/>
                <a:moveTo>
                  <a:pt x="3615899" y="543684"/>
                </a:moveTo>
                <a:lnTo>
                  <a:pt x="3631359" y="543684"/>
                </a:lnTo>
                <a:lnTo>
                  <a:pt x="3621694" y="546784"/>
                </a:lnTo>
                <a:cubicBezTo>
                  <a:pt x="3618468" y="547812"/>
                  <a:pt x="3615899" y="547812"/>
                  <a:pt x="3615899" y="543684"/>
                </a:cubicBezTo>
                <a:close/>
                <a:moveTo>
                  <a:pt x="4771709" y="540939"/>
                </a:moveTo>
                <a:cubicBezTo>
                  <a:pt x="4756437" y="540939"/>
                  <a:pt x="4741165" y="540939"/>
                  <a:pt x="4730992" y="549745"/>
                </a:cubicBezTo>
                <a:lnTo>
                  <a:pt x="4756437" y="549745"/>
                </a:lnTo>
                <a:cubicBezTo>
                  <a:pt x="4756437" y="540939"/>
                  <a:pt x="4771709" y="549745"/>
                  <a:pt x="4771709" y="540939"/>
                </a:cubicBezTo>
                <a:close/>
                <a:moveTo>
                  <a:pt x="5173495" y="532117"/>
                </a:moveTo>
                <a:lnTo>
                  <a:pt x="5195208" y="540939"/>
                </a:lnTo>
                <a:cubicBezTo>
                  <a:pt x="5195208" y="532117"/>
                  <a:pt x="5184352" y="532117"/>
                  <a:pt x="5173495" y="532117"/>
                </a:cubicBezTo>
                <a:close/>
                <a:moveTo>
                  <a:pt x="3698343" y="527164"/>
                </a:moveTo>
                <a:cubicBezTo>
                  <a:pt x="3641659" y="518911"/>
                  <a:pt x="3569513" y="551938"/>
                  <a:pt x="3507680" y="551938"/>
                </a:cubicBezTo>
                <a:cubicBezTo>
                  <a:pt x="3497368" y="560204"/>
                  <a:pt x="3507680" y="560204"/>
                  <a:pt x="3497368" y="560204"/>
                </a:cubicBezTo>
                <a:cubicBezTo>
                  <a:pt x="3487056" y="551938"/>
                  <a:pt x="3481907" y="568458"/>
                  <a:pt x="3461295" y="568458"/>
                </a:cubicBezTo>
                <a:cubicBezTo>
                  <a:pt x="3461295" y="568458"/>
                  <a:pt x="3456146" y="576711"/>
                  <a:pt x="3445834" y="576711"/>
                </a:cubicBezTo>
                <a:cubicBezTo>
                  <a:pt x="3435534" y="568458"/>
                  <a:pt x="3461295" y="568458"/>
                  <a:pt x="3461295" y="560204"/>
                </a:cubicBezTo>
                <a:cubicBezTo>
                  <a:pt x="3450996" y="560204"/>
                  <a:pt x="3430372" y="551938"/>
                  <a:pt x="3430372" y="560204"/>
                </a:cubicBezTo>
                <a:cubicBezTo>
                  <a:pt x="3435534" y="568458"/>
                  <a:pt x="3435534" y="576711"/>
                  <a:pt x="3425223" y="584978"/>
                </a:cubicBezTo>
                <a:cubicBezTo>
                  <a:pt x="3461295" y="584978"/>
                  <a:pt x="3492219" y="576711"/>
                  <a:pt x="3512830" y="560204"/>
                </a:cubicBezTo>
                <a:lnTo>
                  <a:pt x="3533441" y="560204"/>
                </a:lnTo>
                <a:cubicBezTo>
                  <a:pt x="3528292" y="568458"/>
                  <a:pt x="3507680" y="568458"/>
                  <a:pt x="3502518" y="576711"/>
                </a:cubicBezTo>
                <a:lnTo>
                  <a:pt x="3502518" y="584978"/>
                </a:lnTo>
                <a:cubicBezTo>
                  <a:pt x="3559215" y="560204"/>
                  <a:pt x="3595288" y="568458"/>
                  <a:pt x="3631359" y="543684"/>
                </a:cubicBezTo>
                <a:lnTo>
                  <a:pt x="3646822" y="543684"/>
                </a:lnTo>
                <a:cubicBezTo>
                  <a:pt x="3646822" y="551938"/>
                  <a:pt x="3631359" y="568458"/>
                  <a:pt x="3641659" y="576711"/>
                </a:cubicBezTo>
                <a:cubicBezTo>
                  <a:pt x="3646822" y="560204"/>
                  <a:pt x="3672582" y="543684"/>
                  <a:pt x="3698343" y="551938"/>
                </a:cubicBezTo>
                <a:cubicBezTo>
                  <a:pt x="3698343" y="543684"/>
                  <a:pt x="3677731" y="551938"/>
                  <a:pt x="3682894" y="543684"/>
                </a:cubicBezTo>
                <a:lnTo>
                  <a:pt x="3703505" y="543684"/>
                </a:lnTo>
                <a:cubicBezTo>
                  <a:pt x="3703505" y="543684"/>
                  <a:pt x="3698343" y="543684"/>
                  <a:pt x="3708654" y="551938"/>
                </a:cubicBezTo>
                <a:cubicBezTo>
                  <a:pt x="3724118" y="543684"/>
                  <a:pt x="3718966" y="551938"/>
                  <a:pt x="3729266" y="551938"/>
                </a:cubicBezTo>
                <a:cubicBezTo>
                  <a:pt x="3729266" y="535431"/>
                  <a:pt x="3693195" y="551938"/>
                  <a:pt x="3698343" y="527164"/>
                </a:cubicBezTo>
                <a:close/>
                <a:moveTo>
                  <a:pt x="3957221" y="521387"/>
                </a:moveTo>
                <a:cubicBezTo>
                  <a:pt x="3948313" y="520562"/>
                  <a:pt x="3938131" y="522213"/>
                  <a:pt x="3935581" y="525515"/>
                </a:cubicBezTo>
                <a:cubicBezTo>
                  <a:pt x="3945767" y="525515"/>
                  <a:pt x="3955939" y="525515"/>
                  <a:pt x="3971211" y="532117"/>
                </a:cubicBezTo>
                <a:cubicBezTo>
                  <a:pt x="3973760" y="525514"/>
                  <a:pt x="3966128" y="522212"/>
                  <a:pt x="3957221" y="521387"/>
                </a:cubicBezTo>
                <a:close/>
                <a:moveTo>
                  <a:pt x="5637027" y="518911"/>
                </a:moveTo>
                <a:cubicBezTo>
                  <a:pt x="5637027" y="525515"/>
                  <a:pt x="5626841" y="525515"/>
                  <a:pt x="5637027" y="532117"/>
                </a:cubicBezTo>
                <a:cubicBezTo>
                  <a:pt x="5652299" y="525515"/>
                  <a:pt x="5652299" y="525515"/>
                  <a:pt x="5667571" y="532117"/>
                </a:cubicBezTo>
                <a:lnTo>
                  <a:pt x="5667571" y="525515"/>
                </a:lnTo>
                <a:cubicBezTo>
                  <a:pt x="5657385" y="532117"/>
                  <a:pt x="5637027" y="525515"/>
                  <a:pt x="5637027" y="518911"/>
                </a:cubicBezTo>
                <a:close/>
                <a:moveTo>
                  <a:pt x="5553545" y="518911"/>
                </a:moveTo>
                <a:cubicBezTo>
                  <a:pt x="5543461" y="518911"/>
                  <a:pt x="5518255" y="532117"/>
                  <a:pt x="5518255" y="532117"/>
                </a:cubicBezTo>
                <a:cubicBezTo>
                  <a:pt x="5533375" y="525515"/>
                  <a:pt x="5553545" y="525515"/>
                  <a:pt x="5553545" y="518911"/>
                </a:cubicBezTo>
                <a:close/>
                <a:moveTo>
                  <a:pt x="3753698" y="518911"/>
                </a:moveTo>
                <a:cubicBezTo>
                  <a:pt x="3769984" y="518911"/>
                  <a:pt x="3759128" y="532117"/>
                  <a:pt x="3775424" y="525515"/>
                </a:cubicBezTo>
                <a:cubicBezTo>
                  <a:pt x="3775424" y="518911"/>
                  <a:pt x="3775424" y="518911"/>
                  <a:pt x="3769984" y="518911"/>
                </a:cubicBezTo>
                <a:close/>
                <a:moveTo>
                  <a:pt x="2485937" y="518911"/>
                </a:moveTo>
                <a:cubicBezTo>
                  <a:pt x="2480509" y="518911"/>
                  <a:pt x="2447928" y="525515"/>
                  <a:pt x="2447928" y="532117"/>
                </a:cubicBezTo>
                <a:cubicBezTo>
                  <a:pt x="2453355" y="532117"/>
                  <a:pt x="2485937" y="525515"/>
                  <a:pt x="2485937" y="518911"/>
                </a:cubicBezTo>
                <a:close/>
                <a:moveTo>
                  <a:pt x="5578547" y="515612"/>
                </a:moveTo>
                <a:cubicBezTo>
                  <a:pt x="5571495" y="513777"/>
                  <a:pt x="5561237" y="513777"/>
                  <a:pt x="5558668" y="517451"/>
                </a:cubicBezTo>
                <a:cubicBezTo>
                  <a:pt x="5566362" y="517451"/>
                  <a:pt x="5559630" y="525704"/>
                  <a:pt x="5560110" y="526732"/>
                </a:cubicBezTo>
                <a:cubicBezTo>
                  <a:pt x="5560275" y="527083"/>
                  <a:pt x="5561237" y="526623"/>
                  <a:pt x="5563806" y="524784"/>
                </a:cubicBezTo>
                <a:cubicBezTo>
                  <a:pt x="5579179" y="517451"/>
                  <a:pt x="5574055" y="524784"/>
                  <a:pt x="5579179" y="524784"/>
                </a:cubicBezTo>
                <a:cubicBezTo>
                  <a:pt x="5589440" y="521117"/>
                  <a:pt x="5585597" y="517447"/>
                  <a:pt x="5578547" y="515612"/>
                </a:cubicBezTo>
                <a:close/>
                <a:moveTo>
                  <a:pt x="3722738" y="515497"/>
                </a:moveTo>
                <a:cubicBezTo>
                  <a:pt x="3719090" y="515154"/>
                  <a:pt x="3715696" y="515614"/>
                  <a:pt x="3712982" y="517451"/>
                </a:cubicBezTo>
                <a:cubicBezTo>
                  <a:pt x="3729266" y="517451"/>
                  <a:pt x="3727229" y="525704"/>
                  <a:pt x="3736656" y="526732"/>
                </a:cubicBezTo>
                <a:cubicBezTo>
                  <a:pt x="3739794" y="527083"/>
                  <a:pt x="3744196" y="526623"/>
                  <a:pt x="3750991" y="524784"/>
                </a:cubicBezTo>
                <a:cubicBezTo>
                  <a:pt x="3746921" y="524784"/>
                  <a:pt x="3733682" y="516527"/>
                  <a:pt x="3722738" y="515497"/>
                </a:cubicBezTo>
                <a:close/>
                <a:moveTo>
                  <a:pt x="6248670" y="510104"/>
                </a:moveTo>
                <a:cubicBezTo>
                  <a:pt x="6253782" y="527719"/>
                  <a:pt x="6207789" y="510104"/>
                  <a:pt x="6207789" y="518911"/>
                </a:cubicBezTo>
                <a:cubicBezTo>
                  <a:pt x="6223113" y="518911"/>
                  <a:pt x="6228223" y="518911"/>
                  <a:pt x="6223113" y="527719"/>
                </a:cubicBezTo>
                <a:cubicBezTo>
                  <a:pt x="6248670" y="527719"/>
                  <a:pt x="6248670" y="527719"/>
                  <a:pt x="6248670" y="518911"/>
                </a:cubicBezTo>
                <a:cubicBezTo>
                  <a:pt x="6274217" y="518911"/>
                  <a:pt x="6263992" y="527719"/>
                  <a:pt x="6279327" y="527719"/>
                </a:cubicBezTo>
                <a:cubicBezTo>
                  <a:pt x="6274217" y="527719"/>
                  <a:pt x="6294663" y="510104"/>
                  <a:pt x="6284440" y="518911"/>
                </a:cubicBezTo>
                <a:cubicBezTo>
                  <a:pt x="6274217" y="527719"/>
                  <a:pt x="6258881" y="510104"/>
                  <a:pt x="6248670" y="510104"/>
                </a:cubicBezTo>
                <a:close/>
                <a:moveTo>
                  <a:pt x="6068611" y="501296"/>
                </a:moveTo>
                <a:cubicBezTo>
                  <a:pt x="6068611" y="510104"/>
                  <a:pt x="6047620" y="492488"/>
                  <a:pt x="6047620" y="510104"/>
                </a:cubicBezTo>
                <a:cubicBezTo>
                  <a:pt x="6058121" y="510104"/>
                  <a:pt x="6052870" y="518911"/>
                  <a:pt x="6063359" y="518911"/>
                </a:cubicBezTo>
                <a:cubicBezTo>
                  <a:pt x="6068611" y="510104"/>
                  <a:pt x="6068611" y="518911"/>
                  <a:pt x="6073861" y="518911"/>
                </a:cubicBezTo>
                <a:lnTo>
                  <a:pt x="6084362" y="518911"/>
                </a:lnTo>
                <a:lnTo>
                  <a:pt x="6098787" y="518911"/>
                </a:lnTo>
                <a:cubicBezTo>
                  <a:pt x="6107973" y="521116"/>
                  <a:pt x="6115856" y="523322"/>
                  <a:pt x="6115856" y="518911"/>
                </a:cubicBezTo>
                <a:lnTo>
                  <a:pt x="6121094" y="522213"/>
                </a:lnTo>
                <a:cubicBezTo>
                  <a:pt x="6123725" y="523322"/>
                  <a:pt x="6126343" y="523322"/>
                  <a:pt x="6126343" y="518911"/>
                </a:cubicBezTo>
                <a:cubicBezTo>
                  <a:pt x="6105353" y="510104"/>
                  <a:pt x="6100102" y="518911"/>
                  <a:pt x="6084362" y="518911"/>
                </a:cubicBezTo>
                <a:cubicBezTo>
                  <a:pt x="6079112" y="510104"/>
                  <a:pt x="6073861" y="510104"/>
                  <a:pt x="6068611" y="501296"/>
                </a:cubicBezTo>
                <a:close/>
                <a:moveTo>
                  <a:pt x="5960746" y="501296"/>
                </a:moveTo>
                <a:cubicBezTo>
                  <a:pt x="5981028" y="510104"/>
                  <a:pt x="5991162" y="510104"/>
                  <a:pt x="6011432" y="518911"/>
                </a:cubicBezTo>
                <a:cubicBezTo>
                  <a:pt x="5991162" y="501296"/>
                  <a:pt x="6036762" y="527719"/>
                  <a:pt x="6036762" y="501296"/>
                </a:cubicBezTo>
                <a:close/>
                <a:moveTo>
                  <a:pt x="5920030" y="501296"/>
                </a:moveTo>
                <a:cubicBezTo>
                  <a:pt x="5909172" y="501296"/>
                  <a:pt x="5887449" y="501296"/>
                  <a:pt x="5887449" y="510104"/>
                </a:cubicBezTo>
                <a:cubicBezTo>
                  <a:pt x="5892890" y="510104"/>
                  <a:pt x="5920030" y="510104"/>
                  <a:pt x="5920030" y="501296"/>
                </a:cubicBezTo>
                <a:close/>
                <a:moveTo>
                  <a:pt x="5846732" y="501296"/>
                </a:moveTo>
                <a:lnTo>
                  <a:pt x="5852160" y="510104"/>
                </a:lnTo>
                <a:cubicBezTo>
                  <a:pt x="5868456" y="501296"/>
                  <a:pt x="5873884" y="518911"/>
                  <a:pt x="5884742" y="501296"/>
                </a:cubicBezTo>
                <a:close/>
                <a:moveTo>
                  <a:pt x="5816872" y="501296"/>
                </a:moveTo>
                <a:lnTo>
                  <a:pt x="5829094" y="511214"/>
                </a:lnTo>
                <a:cubicBezTo>
                  <a:pt x="5835193" y="512308"/>
                  <a:pt x="5841305" y="510104"/>
                  <a:pt x="5841305" y="501296"/>
                </a:cubicBezTo>
                <a:close/>
                <a:moveTo>
                  <a:pt x="2193029" y="498625"/>
                </a:moveTo>
                <a:cubicBezTo>
                  <a:pt x="2191743" y="496580"/>
                  <a:pt x="2190459" y="496580"/>
                  <a:pt x="2187890" y="500673"/>
                </a:cubicBezTo>
                <a:cubicBezTo>
                  <a:pt x="2090084" y="517030"/>
                  <a:pt x="2028314" y="525202"/>
                  <a:pt x="1904774" y="557917"/>
                </a:cubicBezTo>
                <a:cubicBezTo>
                  <a:pt x="1899624" y="566104"/>
                  <a:pt x="1899624" y="574276"/>
                  <a:pt x="1889337" y="582462"/>
                </a:cubicBezTo>
                <a:cubicBezTo>
                  <a:pt x="1894487" y="566104"/>
                  <a:pt x="1843016" y="590634"/>
                  <a:pt x="1863602" y="574276"/>
                </a:cubicBezTo>
                <a:cubicBezTo>
                  <a:pt x="1837866" y="574276"/>
                  <a:pt x="1817267" y="582462"/>
                  <a:pt x="1801831" y="590634"/>
                </a:cubicBezTo>
                <a:cubicBezTo>
                  <a:pt x="1827567" y="582462"/>
                  <a:pt x="1812130" y="598819"/>
                  <a:pt x="1806980" y="606991"/>
                </a:cubicBezTo>
                <a:cubicBezTo>
                  <a:pt x="1817267" y="598819"/>
                  <a:pt x="1827567" y="598819"/>
                  <a:pt x="1832717" y="598819"/>
                </a:cubicBezTo>
                <a:cubicBezTo>
                  <a:pt x="1843016" y="590634"/>
                  <a:pt x="1832717" y="582462"/>
                  <a:pt x="1837866" y="582462"/>
                </a:cubicBezTo>
                <a:cubicBezTo>
                  <a:pt x="1858453" y="582462"/>
                  <a:pt x="1853303" y="590634"/>
                  <a:pt x="1873888" y="590634"/>
                </a:cubicBezTo>
                <a:cubicBezTo>
                  <a:pt x="1889337" y="582462"/>
                  <a:pt x="1894487" y="582462"/>
                  <a:pt x="1915073" y="582462"/>
                </a:cubicBezTo>
                <a:cubicBezTo>
                  <a:pt x="1909923" y="566104"/>
                  <a:pt x="1951107" y="566104"/>
                  <a:pt x="1966544" y="557917"/>
                </a:cubicBezTo>
                <a:cubicBezTo>
                  <a:pt x="1987130" y="557917"/>
                  <a:pt x="2007728" y="549745"/>
                  <a:pt x="2023164" y="549745"/>
                </a:cubicBezTo>
                <a:cubicBezTo>
                  <a:pt x="2095234" y="533388"/>
                  <a:pt x="2151856" y="508845"/>
                  <a:pt x="2198177" y="508845"/>
                </a:cubicBezTo>
                <a:cubicBezTo>
                  <a:pt x="2195602" y="504759"/>
                  <a:pt x="2194315" y="500670"/>
                  <a:pt x="2193029" y="498625"/>
                </a:cubicBezTo>
                <a:close/>
                <a:moveTo>
                  <a:pt x="3592690" y="497993"/>
                </a:moveTo>
                <a:cubicBezTo>
                  <a:pt x="3579626" y="499094"/>
                  <a:pt x="3565939" y="501296"/>
                  <a:pt x="3560960" y="501296"/>
                </a:cubicBezTo>
                <a:lnTo>
                  <a:pt x="3560960" y="510104"/>
                </a:lnTo>
                <a:cubicBezTo>
                  <a:pt x="3590820" y="510104"/>
                  <a:pt x="3600765" y="501296"/>
                  <a:pt x="3620680" y="501296"/>
                </a:cubicBezTo>
                <a:cubicBezTo>
                  <a:pt x="3618194" y="496892"/>
                  <a:pt x="3605754" y="496892"/>
                  <a:pt x="3592690" y="497993"/>
                </a:cubicBezTo>
                <a:close/>
                <a:moveTo>
                  <a:pt x="5645845" y="492488"/>
                </a:moveTo>
                <a:cubicBezTo>
                  <a:pt x="5666761" y="510104"/>
                  <a:pt x="5708590" y="492488"/>
                  <a:pt x="5729506" y="510104"/>
                </a:cubicBezTo>
                <a:cubicBezTo>
                  <a:pt x="5739956" y="492488"/>
                  <a:pt x="5771334" y="518911"/>
                  <a:pt x="5787012" y="501296"/>
                </a:cubicBezTo>
                <a:cubicBezTo>
                  <a:pt x="5745183" y="501296"/>
                  <a:pt x="5698126" y="492488"/>
                  <a:pt x="5645845" y="492488"/>
                </a:cubicBezTo>
                <a:close/>
                <a:moveTo>
                  <a:pt x="5523723" y="489185"/>
                </a:moveTo>
                <a:cubicBezTo>
                  <a:pt x="5517955" y="488084"/>
                  <a:pt x="5512827" y="488084"/>
                  <a:pt x="5512827" y="492488"/>
                </a:cubicBezTo>
                <a:cubicBezTo>
                  <a:pt x="5533338" y="492488"/>
                  <a:pt x="5538463" y="492488"/>
                  <a:pt x="5533338" y="501296"/>
                </a:cubicBezTo>
                <a:cubicBezTo>
                  <a:pt x="5538463" y="501296"/>
                  <a:pt x="5558973" y="501296"/>
                  <a:pt x="5558973" y="492488"/>
                </a:cubicBezTo>
                <a:cubicBezTo>
                  <a:pt x="5543598" y="501296"/>
                  <a:pt x="5538463" y="492488"/>
                  <a:pt x="5538463" y="492488"/>
                </a:cubicBezTo>
                <a:cubicBezTo>
                  <a:pt x="5535900" y="492488"/>
                  <a:pt x="5529492" y="490286"/>
                  <a:pt x="5523723" y="489185"/>
                </a:cubicBezTo>
                <a:close/>
                <a:moveTo>
                  <a:pt x="2229394" y="486983"/>
                </a:moveTo>
                <a:cubicBezTo>
                  <a:pt x="2217735" y="485882"/>
                  <a:pt x="2203484" y="488084"/>
                  <a:pt x="2200896" y="492488"/>
                </a:cubicBezTo>
                <a:cubicBezTo>
                  <a:pt x="2221623" y="492488"/>
                  <a:pt x="2237173" y="492488"/>
                  <a:pt x="2242347" y="501296"/>
                </a:cubicBezTo>
                <a:cubicBezTo>
                  <a:pt x="2250122" y="492488"/>
                  <a:pt x="2241054" y="488084"/>
                  <a:pt x="2229394" y="486983"/>
                </a:cubicBezTo>
                <a:close/>
                <a:moveTo>
                  <a:pt x="3996807" y="483679"/>
                </a:moveTo>
                <a:cubicBezTo>
                  <a:pt x="3999382" y="483679"/>
                  <a:pt x="4007104" y="485695"/>
                  <a:pt x="4017400" y="487711"/>
                </a:cubicBezTo>
                <a:lnTo>
                  <a:pt x="4019520" y="487949"/>
                </a:lnTo>
                <a:lnTo>
                  <a:pt x="4043142" y="491743"/>
                </a:lnTo>
                <a:cubicBezTo>
                  <a:pt x="4027693" y="507898"/>
                  <a:pt x="3976209" y="515976"/>
                  <a:pt x="3960759" y="507898"/>
                </a:cubicBezTo>
                <a:cubicBezTo>
                  <a:pt x="3976209" y="499821"/>
                  <a:pt x="3976209" y="507898"/>
                  <a:pt x="3986508" y="499821"/>
                </a:cubicBezTo>
                <a:cubicBezTo>
                  <a:pt x="3981358" y="491743"/>
                  <a:pt x="3924725" y="499821"/>
                  <a:pt x="3924725" y="515976"/>
                </a:cubicBezTo>
                <a:cubicBezTo>
                  <a:pt x="3960759" y="507898"/>
                  <a:pt x="3976209" y="515976"/>
                  <a:pt x="3996807" y="524053"/>
                </a:cubicBezTo>
                <a:cubicBezTo>
                  <a:pt x="4001957" y="532117"/>
                  <a:pt x="4017394" y="515976"/>
                  <a:pt x="4027693" y="524053"/>
                </a:cubicBezTo>
                <a:cubicBezTo>
                  <a:pt x="4012257" y="515976"/>
                  <a:pt x="4017394" y="532117"/>
                  <a:pt x="4022544" y="532117"/>
                </a:cubicBezTo>
                <a:cubicBezTo>
                  <a:pt x="4027693" y="524053"/>
                  <a:pt x="4037993" y="524053"/>
                  <a:pt x="4043142" y="515976"/>
                </a:cubicBezTo>
                <a:cubicBezTo>
                  <a:pt x="4027693" y="524053"/>
                  <a:pt x="4032843" y="507898"/>
                  <a:pt x="4027693" y="507898"/>
                </a:cubicBezTo>
                <a:cubicBezTo>
                  <a:pt x="4037993" y="507898"/>
                  <a:pt x="4037993" y="507898"/>
                  <a:pt x="4043142" y="499821"/>
                </a:cubicBezTo>
                <a:cubicBezTo>
                  <a:pt x="4053442" y="507898"/>
                  <a:pt x="4053442" y="515976"/>
                  <a:pt x="4068889" y="515976"/>
                </a:cubicBezTo>
                <a:cubicBezTo>
                  <a:pt x="4074039" y="507898"/>
                  <a:pt x="4058592" y="507898"/>
                  <a:pt x="4068889" y="499821"/>
                </a:cubicBezTo>
                <a:cubicBezTo>
                  <a:pt x="4058592" y="503865"/>
                  <a:pt x="4054732" y="501851"/>
                  <a:pt x="4051506" y="499821"/>
                </a:cubicBezTo>
                <a:lnTo>
                  <a:pt x="4043142" y="499821"/>
                </a:lnTo>
                <a:lnTo>
                  <a:pt x="4037993" y="499821"/>
                </a:lnTo>
                <a:lnTo>
                  <a:pt x="4053442" y="491743"/>
                </a:lnTo>
                <a:lnTo>
                  <a:pt x="4019520" y="487949"/>
                </a:lnTo>
                <a:lnTo>
                  <a:pt x="4018044" y="487711"/>
                </a:lnTo>
                <a:cubicBezTo>
                  <a:pt x="4008391" y="487711"/>
                  <a:pt x="3999382" y="487711"/>
                  <a:pt x="3996807" y="483679"/>
                </a:cubicBezTo>
                <a:close/>
                <a:moveTo>
                  <a:pt x="4114757" y="474871"/>
                </a:moveTo>
                <a:cubicBezTo>
                  <a:pt x="4109784" y="483679"/>
                  <a:pt x="4084895" y="466063"/>
                  <a:pt x="4089867" y="483679"/>
                </a:cubicBezTo>
                <a:cubicBezTo>
                  <a:pt x="4104798" y="474871"/>
                  <a:pt x="4104798" y="483679"/>
                  <a:pt x="4114757" y="483679"/>
                </a:cubicBezTo>
                <a:close/>
                <a:moveTo>
                  <a:pt x="2689531" y="466063"/>
                </a:moveTo>
                <a:cubicBezTo>
                  <a:pt x="2679586" y="474871"/>
                  <a:pt x="2659670" y="474871"/>
                  <a:pt x="2664657" y="483679"/>
                </a:cubicBezTo>
                <a:cubicBezTo>
                  <a:pt x="2669628" y="483679"/>
                  <a:pt x="2689531" y="483679"/>
                  <a:pt x="2689531" y="466063"/>
                </a:cubicBezTo>
                <a:close/>
                <a:moveTo>
                  <a:pt x="2309420" y="456160"/>
                </a:moveTo>
                <a:lnTo>
                  <a:pt x="2296729" y="457133"/>
                </a:lnTo>
                <a:cubicBezTo>
                  <a:pt x="2289985" y="466063"/>
                  <a:pt x="2284797" y="466063"/>
                  <a:pt x="2279621" y="466063"/>
                </a:cubicBezTo>
                <a:lnTo>
                  <a:pt x="2284722" y="477211"/>
                </a:lnTo>
                <a:cubicBezTo>
                  <a:pt x="2285772" y="477632"/>
                  <a:pt x="2287391" y="477077"/>
                  <a:pt x="2289985" y="474871"/>
                </a:cubicBezTo>
                <a:cubicBezTo>
                  <a:pt x="2300348" y="466063"/>
                  <a:pt x="2331448" y="474871"/>
                  <a:pt x="2336623" y="457256"/>
                </a:cubicBezTo>
                <a:cubicBezTo>
                  <a:pt x="2328853" y="457256"/>
                  <a:pt x="2319781" y="459461"/>
                  <a:pt x="2312013" y="460557"/>
                </a:cubicBezTo>
                <a:lnTo>
                  <a:pt x="2296576" y="457527"/>
                </a:lnTo>
                <a:close/>
                <a:moveTo>
                  <a:pt x="4341943" y="448998"/>
                </a:moveTo>
                <a:cubicBezTo>
                  <a:pt x="4339569" y="447345"/>
                  <a:pt x="4336008" y="447345"/>
                  <a:pt x="4331256" y="450654"/>
                </a:cubicBezTo>
                <a:lnTo>
                  <a:pt x="4345503" y="457256"/>
                </a:lnTo>
                <a:cubicBezTo>
                  <a:pt x="4345503" y="453955"/>
                  <a:pt x="4344318" y="450650"/>
                  <a:pt x="4341943" y="448998"/>
                </a:cubicBezTo>
                <a:close/>
                <a:moveTo>
                  <a:pt x="4167074" y="448448"/>
                </a:moveTo>
                <a:cubicBezTo>
                  <a:pt x="4156713" y="448448"/>
                  <a:pt x="4125613" y="457256"/>
                  <a:pt x="4146350" y="457256"/>
                </a:cubicBezTo>
                <a:cubicBezTo>
                  <a:pt x="4154119" y="452845"/>
                  <a:pt x="4159294" y="457256"/>
                  <a:pt x="4164481" y="460557"/>
                </a:cubicBezTo>
                <a:lnTo>
                  <a:pt x="4172578" y="463452"/>
                </a:lnTo>
                <a:cubicBezTo>
                  <a:pt x="4175501" y="463317"/>
                  <a:pt x="4178741" y="461653"/>
                  <a:pt x="4182625" y="457256"/>
                </a:cubicBezTo>
                <a:cubicBezTo>
                  <a:pt x="4172263" y="457256"/>
                  <a:pt x="4167074" y="457256"/>
                  <a:pt x="4167074" y="448448"/>
                </a:cubicBezTo>
                <a:close/>
                <a:moveTo>
                  <a:pt x="2530727" y="448448"/>
                </a:moveTo>
                <a:lnTo>
                  <a:pt x="2535700" y="457256"/>
                </a:lnTo>
                <a:cubicBezTo>
                  <a:pt x="2535700" y="457256"/>
                  <a:pt x="2545657" y="448448"/>
                  <a:pt x="2530727" y="448448"/>
                </a:cubicBezTo>
                <a:close/>
                <a:moveTo>
                  <a:pt x="3615253" y="444037"/>
                </a:moveTo>
                <a:cubicBezTo>
                  <a:pt x="3604992" y="444037"/>
                  <a:pt x="3569096" y="444037"/>
                  <a:pt x="3574221" y="448448"/>
                </a:cubicBezTo>
                <a:cubicBezTo>
                  <a:pt x="3584481" y="444037"/>
                  <a:pt x="3610129" y="444037"/>
                  <a:pt x="3615253" y="444037"/>
                </a:cubicBezTo>
                <a:close/>
                <a:moveTo>
                  <a:pt x="2403768" y="441287"/>
                </a:moveTo>
                <a:cubicBezTo>
                  <a:pt x="2403134" y="440782"/>
                  <a:pt x="2401233" y="441287"/>
                  <a:pt x="2397431" y="443306"/>
                </a:cubicBezTo>
                <a:cubicBezTo>
                  <a:pt x="2387296" y="451383"/>
                  <a:pt x="2361966" y="451383"/>
                  <a:pt x="2351831" y="451383"/>
                </a:cubicBezTo>
                <a:cubicBezTo>
                  <a:pt x="2351831" y="459461"/>
                  <a:pt x="2341696" y="459461"/>
                  <a:pt x="2341696" y="467538"/>
                </a:cubicBezTo>
                <a:cubicBezTo>
                  <a:pt x="2356892" y="461477"/>
                  <a:pt x="2346440" y="473586"/>
                  <a:pt x="2355234" y="476617"/>
                </a:cubicBezTo>
                <a:cubicBezTo>
                  <a:pt x="2358157" y="477618"/>
                  <a:pt x="2363231" y="477618"/>
                  <a:pt x="2372101" y="475602"/>
                </a:cubicBezTo>
                <a:cubicBezTo>
                  <a:pt x="2372101" y="467538"/>
                  <a:pt x="2356892" y="475602"/>
                  <a:pt x="2356892" y="459461"/>
                </a:cubicBezTo>
                <a:lnTo>
                  <a:pt x="2392370" y="459461"/>
                </a:lnTo>
                <a:cubicBezTo>
                  <a:pt x="2396166" y="453403"/>
                  <a:pt x="2405669" y="442801"/>
                  <a:pt x="2403768" y="441287"/>
                </a:cubicBezTo>
                <a:close/>
                <a:moveTo>
                  <a:pt x="2803551" y="436879"/>
                </a:moveTo>
                <a:cubicBezTo>
                  <a:pt x="2795406" y="436879"/>
                  <a:pt x="2787260" y="438530"/>
                  <a:pt x="2787260" y="441832"/>
                </a:cubicBezTo>
                <a:cubicBezTo>
                  <a:pt x="2792688" y="441832"/>
                  <a:pt x="2796762" y="443495"/>
                  <a:pt x="2801521" y="444321"/>
                </a:cubicBezTo>
                <a:cubicBezTo>
                  <a:pt x="2806265" y="445146"/>
                  <a:pt x="2811705" y="445146"/>
                  <a:pt x="2819842" y="441832"/>
                </a:cubicBezTo>
                <a:cubicBezTo>
                  <a:pt x="2819842" y="438530"/>
                  <a:pt x="2811696" y="436879"/>
                  <a:pt x="2803551" y="436879"/>
                </a:cubicBezTo>
                <a:close/>
                <a:moveTo>
                  <a:pt x="3883616" y="435228"/>
                </a:moveTo>
                <a:cubicBezTo>
                  <a:pt x="3888665" y="444037"/>
                  <a:pt x="3878581" y="444037"/>
                  <a:pt x="3883616" y="444037"/>
                </a:cubicBezTo>
                <a:cubicBezTo>
                  <a:pt x="3888665" y="435228"/>
                  <a:pt x="3913870" y="444037"/>
                  <a:pt x="3908821" y="435228"/>
                </a:cubicBezTo>
                <a:close/>
                <a:moveTo>
                  <a:pt x="2855130" y="435228"/>
                </a:moveTo>
                <a:cubicBezTo>
                  <a:pt x="2835227" y="435228"/>
                  <a:pt x="2830255" y="435228"/>
                  <a:pt x="2825270" y="444037"/>
                </a:cubicBezTo>
                <a:cubicBezTo>
                  <a:pt x="2835227" y="444037"/>
                  <a:pt x="2850157" y="435228"/>
                  <a:pt x="2855130" y="435228"/>
                </a:cubicBezTo>
                <a:close/>
                <a:moveTo>
                  <a:pt x="4227840" y="431377"/>
                </a:moveTo>
                <a:cubicBezTo>
                  <a:pt x="4219385" y="430386"/>
                  <a:pt x="4214181" y="430386"/>
                  <a:pt x="4221988" y="434350"/>
                </a:cubicBezTo>
                <a:lnTo>
                  <a:pt x="4239818" y="441151"/>
                </a:lnTo>
                <a:lnTo>
                  <a:pt x="4239797" y="441162"/>
                </a:lnTo>
                <a:lnTo>
                  <a:pt x="4216788" y="446242"/>
                </a:lnTo>
                <a:cubicBezTo>
                  <a:pt x="4210284" y="448231"/>
                  <a:pt x="4203780" y="450207"/>
                  <a:pt x="4190761" y="450207"/>
                </a:cubicBezTo>
                <a:lnTo>
                  <a:pt x="4201250" y="455537"/>
                </a:lnTo>
                <a:cubicBezTo>
                  <a:pt x="4206540" y="455416"/>
                  <a:pt x="4213207" y="453670"/>
                  <a:pt x="4220038" y="451194"/>
                </a:cubicBezTo>
                <a:lnTo>
                  <a:pt x="4235362" y="443415"/>
                </a:lnTo>
                <a:lnTo>
                  <a:pt x="4239797" y="441162"/>
                </a:lnTo>
                <a:lnTo>
                  <a:pt x="4239829" y="441155"/>
                </a:lnTo>
                <a:lnTo>
                  <a:pt x="4239818" y="441151"/>
                </a:lnTo>
                <a:lnTo>
                  <a:pt x="4253202" y="434350"/>
                </a:lnTo>
                <a:cubicBezTo>
                  <a:pt x="4248002" y="434350"/>
                  <a:pt x="4236295" y="432368"/>
                  <a:pt x="4227840" y="431377"/>
                </a:cubicBezTo>
                <a:close/>
                <a:moveTo>
                  <a:pt x="2462396" y="428020"/>
                </a:moveTo>
                <a:cubicBezTo>
                  <a:pt x="2448735" y="428020"/>
                  <a:pt x="2432150" y="441399"/>
                  <a:pt x="2412639" y="441399"/>
                </a:cubicBezTo>
                <a:lnTo>
                  <a:pt x="2418739" y="446852"/>
                </a:lnTo>
                <a:cubicBezTo>
                  <a:pt x="2422560" y="446852"/>
                  <a:pt x="2427924" y="445364"/>
                  <a:pt x="2434099" y="443387"/>
                </a:cubicBezTo>
                <a:cubicBezTo>
                  <a:pt x="2446461" y="439409"/>
                  <a:pt x="2462075" y="433471"/>
                  <a:pt x="2475081" y="433471"/>
                </a:cubicBezTo>
                <a:cubicBezTo>
                  <a:pt x="2471177" y="429507"/>
                  <a:pt x="2466949" y="428020"/>
                  <a:pt x="2462396" y="428020"/>
                </a:cubicBezTo>
                <a:close/>
                <a:moveTo>
                  <a:pt x="4141124" y="408805"/>
                </a:moveTo>
                <a:cubicBezTo>
                  <a:pt x="4138606" y="417614"/>
                  <a:pt x="4147425" y="419819"/>
                  <a:pt x="4154359" y="419819"/>
                </a:cubicBezTo>
                <a:cubicBezTo>
                  <a:pt x="4161292" y="419819"/>
                  <a:pt x="4166341" y="417614"/>
                  <a:pt x="4166341" y="408805"/>
                </a:cubicBezTo>
                <a:cubicBezTo>
                  <a:pt x="4151209" y="417614"/>
                  <a:pt x="4151209" y="408805"/>
                  <a:pt x="4141124" y="408805"/>
                </a:cubicBezTo>
                <a:close/>
                <a:moveTo>
                  <a:pt x="4777529" y="391189"/>
                </a:moveTo>
                <a:cubicBezTo>
                  <a:pt x="4754843" y="391189"/>
                  <a:pt x="4766179" y="401093"/>
                  <a:pt x="4775405" y="402337"/>
                </a:cubicBezTo>
                <a:cubicBezTo>
                  <a:pt x="4778478" y="402758"/>
                  <a:pt x="4781313" y="402203"/>
                  <a:pt x="4782578" y="399997"/>
                </a:cubicBezTo>
                <a:cubicBezTo>
                  <a:pt x="4777529" y="399997"/>
                  <a:pt x="4772494" y="391189"/>
                  <a:pt x="4777529" y="391189"/>
                </a:cubicBezTo>
                <a:close/>
                <a:moveTo>
                  <a:pt x="3843281" y="391189"/>
                </a:moveTo>
                <a:cubicBezTo>
                  <a:pt x="3843281" y="399997"/>
                  <a:pt x="3863448" y="391189"/>
                  <a:pt x="3858413" y="408805"/>
                </a:cubicBezTo>
                <a:lnTo>
                  <a:pt x="3878581" y="408805"/>
                </a:lnTo>
                <a:cubicBezTo>
                  <a:pt x="3876050" y="404409"/>
                  <a:pt x="3873533" y="402203"/>
                  <a:pt x="3870383" y="402203"/>
                </a:cubicBezTo>
                <a:cubicBezTo>
                  <a:pt x="3857146" y="393395"/>
                  <a:pt x="3850847" y="391189"/>
                  <a:pt x="3843281" y="391189"/>
                </a:cubicBezTo>
                <a:close/>
                <a:moveTo>
                  <a:pt x="3683122" y="391189"/>
                </a:moveTo>
                <a:cubicBezTo>
                  <a:pt x="3657095" y="399997"/>
                  <a:pt x="3641495" y="408805"/>
                  <a:pt x="3620680" y="417614"/>
                </a:cubicBezTo>
                <a:cubicBezTo>
                  <a:pt x="3636294" y="408805"/>
                  <a:pt x="3636294" y="417614"/>
                  <a:pt x="3646695" y="408805"/>
                </a:cubicBezTo>
                <a:cubicBezTo>
                  <a:pt x="3657095" y="399997"/>
                  <a:pt x="3677908" y="399997"/>
                  <a:pt x="3683122" y="391189"/>
                </a:cubicBezTo>
                <a:close/>
                <a:moveTo>
                  <a:pt x="2921646" y="391189"/>
                </a:moveTo>
                <a:cubicBezTo>
                  <a:pt x="2906716" y="391189"/>
                  <a:pt x="2906716" y="399997"/>
                  <a:pt x="2906716" y="408805"/>
                </a:cubicBezTo>
                <a:cubicBezTo>
                  <a:pt x="2921646" y="408805"/>
                  <a:pt x="2936576" y="399997"/>
                  <a:pt x="2921646" y="391189"/>
                </a:cubicBezTo>
                <a:close/>
                <a:moveTo>
                  <a:pt x="2706208" y="391189"/>
                </a:moveTo>
                <a:cubicBezTo>
                  <a:pt x="2696137" y="399997"/>
                  <a:pt x="2681003" y="399997"/>
                  <a:pt x="2675968" y="408805"/>
                </a:cubicBezTo>
                <a:cubicBezTo>
                  <a:pt x="2686039" y="408805"/>
                  <a:pt x="2711256" y="399997"/>
                  <a:pt x="2706208" y="391189"/>
                </a:cubicBezTo>
                <a:close/>
                <a:moveTo>
                  <a:pt x="2577643" y="391189"/>
                </a:moveTo>
                <a:cubicBezTo>
                  <a:pt x="2551680" y="408805"/>
                  <a:pt x="2541292" y="417614"/>
                  <a:pt x="2504941" y="417614"/>
                </a:cubicBezTo>
                <a:lnTo>
                  <a:pt x="2509242" y="425055"/>
                </a:lnTo>
                <a:cubicBezTo>
                  <a:pt x="2511913" y="425880"/>
                  <a:pt x="2515646" y="425326"/>
                  <a:pt x="2519871" y="424216"/>
                </a:cubicBezTo>
                <a:cubicBezTo>
                  <a:pt x="2528310" y="422024"/>
                  <a:pt x="2538698" y="417614"/>
                  <a:pt x="2546479" y="417614"/>
                </a:cubicBezTo>
                <a:cubicBezTo>
                  <a:pt x="2556867" y="399997"/>
                  <a:pt x="2588031" y="417614"/>
                  <a:pt x="2624382" y="399997"/>
                </a:cubicBezTo>
                <a:cubicBezTo>
                  <a:pt x="2621789" y="395600"/>
                  <a:pt x="2606214" y="399997"/>
                  <a:pt x="2593232" y="402203"/>
                </a:cubicBezTo>
                <a:close/>
                <a:moveTo>
                  <a:pt x="4546618" y="383774"/>
                </a:moveTo>
                <a:cubicBezTo>
                  <a:pt x="4549187" y="392122"/>
                  <a:pt x="4567178" y="392122"/>
                  <a:pt x="4581956" y="393165"/>
                </a:cubicBezTo>
                <a:lnTo>
                  <a:pt x="4563966" y="403596"/>
                </a:lnTo>
                <a:cubicBezTo>
                  <a:pt x="4551754" y="404638"/>
                  <a:pt x="4538901" y="404638"/>
                  <a:pt x="4526044" y="400471"/>
                </a:cubicBezTo>
                <a:cubicBezTo>
                  <a:pt x="4520907" y="392122"/>
                  <a:pt x="4531195" y="392122"/>
                  <a:pt x="4546618" y="383774"/>
                </a:cubicBezTo>
                <a:close/>
                <a:moveTo>
                  <a:pt x="3013604" y="373574"/>
                </a:moveTo>
                <a:cubicBezTo>
                  <a:pt x="2998333" y="391189"/>
                  <a:pt x="2952530" y="399997"/>
                  <a:pt x="2952530" y="417614"/>
                </a:cubicBezTo>
                <a:cubicBezTo>
                  <a:pt x="2957616" y="417614"/>
                  <a:pt x="2962704" y="419819"/>
                  <a:pt x="2967157" y="420914"/>
                </a:cubicBezTo>
                <a:cubicBezTo>
                  <a:pt x="2971611" y="422024"/>
                  <a:pt x="2975432" y="422024"/>
                  <a:pt x="2977976" y="417614"/>
                </a:cubicBezTo>
                <a:cubicBezTo>
                  <a:pt x="2947432" y="408805"/>
                  <a:pt x="3028876" y="382381"/>
                  <a:pt x="3013604" y="373574"/>
                </a:cubicBezTo>
                <a:close/>
                <a:moveTo>
                  <a:pt x="4285327" y="360368"/>
                </a:moveTo>
                <a:cubicBezTo>
                  <a:pt x="4280354" y="369176"/>
                  <a:pt x="4300257" y="360368"/>
                  <a:pt x="4295284" y="369176"/>
                </a:cubicBezTo>
                <a:lnTo>
                  <a:pt x="4310214" y="369176"/>
                </a:lnTo>
                <a:cubicBezTo>
                  <a:pt x="4305242" y="360368"/>
                  <a:pt x="4290312" y="360368"/>
                  <a:pt x="4285327" y="360368"/>
                </a:cubicBezTo>
                <a:close/>
                <a:moveTo>
                  <a:pt x="4905605" y="350319"/>
                </a:moveTo>
                <a:cubicBezTo>
                  <a:pt x="4900238" y="349355"/>
                  <a:pt x="4890480" y="349355"/>
                  <a:pt x="4874867" y="351561"/>
                </a:cubicBezTo>
                <a:cubicBezTo>
                  <a:pt x="4882672" y="355958"/>
                  <a:pt x="4890479" y="357609"/>
                  <a:pt x="4896819" y="357743"/>
                </a:cubicBezTo>
                <a:cubicBezTo>
                  <a:pt x="4903158" y="357893"/>
                  <a:pt x="4908043" y="356512"/>
                  <a:pt x="4909992" y="354861"/>
                </a:cubicBezTo>
                <a:cubicBezTo>
                  <a:pt x="4911945" y="353211"/>
                  <a:pt x="4910971" y="351283"/>
                  <a:pt x="4905605" y="350319"/>
                </a:cubicBezTo>
                <a:close/>
                <a:moveTo>
                  <a:pt x="4198010" y="342753"/>
                </a:moveTo>
                <a:cubicBezTo>
                  <a:pt x="4192874" y="351561"/>
                  <a:pt x="4198010" y="351561"/>
                  <a:pt x="4203135" y="360368"/>
                </a:cubicBezTo>
                <a:cubicBezTo>
                  <a:pt x="4192874" y="360368"/>
                  <a:pt x="4182625" y="360368"/>
                  <a:pt x="4187749" y="369176"/>
                </a:cubicBezTo>
                <a:cubicBezTo>
                  <a:pt x="4198010" y="360368"/>
                  <a:pt x="4203135" y="360368"/>
                  <a:pt x="4213383" y="360368"/>
                </a:cubicBezTo>
                <a:cubicBezTo>
                  <a:pt x="4208260" y="351561"/>
                  <a:pt x="4228770" y="351561"/>
                  <a:pt x="4228770" y="342753"/>
                </a:cubicBezTo>
                <a:close/>
                <a:moveTo>
                  <a:pt x="3101478" y="301465"/>
                </a:moveTo>
                <a:cubicBezTo>
                  <a:pt x="3090742" y="301465"/>
                  <a:pt x="3070703" y="316328"/>
                  <a:pt x="3082157" y="316328"/>
                </a:cubicBezTo>
                <a:cubicBezTo>
                  <a:pt x="3082157" y="316328"/>
                  <a:pt x="3102515" y="316328"/>
                  <a:pt x="3107601" y="307520"/>
                </a:cubicBezTo>
                <a:cubicBezTo>
                  <a:pt x="3107601" y="303116"/>
                  <a:pt x="3105056" y="301465"/>
                  <a:pt x="3101478" y="301465"/>
                </a:cubicBezTo>
                <a:close/>
                <a:moveTo>
                  <a:pt x="4084895" y="298713"/>
                </a:moveTo>
                <a:cubicBezTo>
                  <a:pt x="4064209" y="298713"/>
                  <a:pt x="3976310" y="298713"/>
                  <a:pt x="4002159" y="316328"/>
                </a:cubicBezTo>
                <a:cubicBezTo>
                  <a:pt x="4033183" y="316328"/>
                  <a:pt x="4053871" y="316328"/>
                  <a:pt x="4084895" y="298713"/>
                </a:cubicBezTo>
                <a:close/>
                <a:moveTo>
                  <a:pt x="4983465" y="285494"/>
                </a:moveTo>
                <a:cubicBezTo>
                  <a:pt x="4953388" y="292840"/>
                  <a:pt x="4918304" y="300173"/>
                  <a:pt x="4918304" y="307520"/>
                </a:cubicBezTo>
                <a:cubicBezTo>
                  <a:pt x="4933348" y="300173"/>
                  <a:pt x="4973431" y="300173"/>
                  <a:pt x="4983465" y="285494"/>
                </a:cubicBezTo>
                <a:close/>
                <a:moveTo>
                  <a:pt x="3107601" y="284034"/>
                </a:moveTo>
                <a:cubicBezTo>
                  <a:pt x="3096150" y="289526"/>
                  <a:pt x="3081828" y="282653"/>
                  <a:pt x="3073238" y="288159"/>
                </a:cubicBezTo>
                <a:lnTo>
                  <a:pt x="3043213" y="297738"/>
                </a:lnTo>
                <a:cubicBezTo>
                  <a:pt x="3010910" y="301459"/>
                  <a:pt x="2979329" y="316328"/>
                  <a:pt x="2967853" y="316328"/>
                </a:cubicBezTo>
                <a:cubicBezTo>
                  <a:pt x="2967853" y="316328"/>
                  <a:pt x="2947432" y="333945"/>
                  <a:pt x="2967853" y="333945"/>
                </a:cubicBezTo>
                <a:cubicBezTo>
                  <a:pt x="2972952" y="316328"/>
                  <a:pt x="3039303" y="307520"/>
                  <a:pt x="3059711" y="307520"/>
                </a:cubicBezTo>
                <a:cubicBezTo>
                  <a:pt x="3054612" y="298713"/>
                  <a:pt x="3075022" y="307520"/>
                  <a:pt x="3075022" y="298713"/>
                </a:cubicBezTo>
                <a:lnTo>
                  <a:pt x="3092963" y="291365"/>
                </a:lnTo>
                <a:cubicBezTo>
                  <a:pt x="3099971" y="291365"/>
                  <a:pt x="3105059" y="291365"/>
                  <a:pt x="3107601" y="284034"/>
                </a:cubicBezTo>
                <a:close/>
                <a:moveTo>
                  <a:pt x="3279984" y="273383"/>
                </a:moveTo>
                <a:cubicBezTo>
                  <a:pt x="3277540" y="272282"/>
                  <a:pt x="3275098" y="272282"/>
                  <a:pt x="3267772" y="276685"/>
                </a:cubicBezTo>
                <a:lnTo>
                  <a:pt x="3267772" y="285494"/>
                </a:lnTo>
                <a:cubicBezTo>
                  <a:pt x="3282424" y="276685"/>
                  <a:pt x="3287308" y="285494"/>
                  <a:pt x="3292205" y="276685"/>
                </a:cubicBezTo>
                <a:cubicBezTo>
                  <a:pt x="3284873" y="276685"/>
                  <a:pt x="3282427" y="274484"/>
                  <a:pt x="3279984" y="273383"/>
                </a:cubicBezTo>
                <a:close/>
                <a:moveTo>
                  <a:pt x="4116535" y="269305"/>
                </a:moveTo>
                <a:cubicBezTo>
                  <a:pt x="4108799" y="269669"/>
                  <a:pt x="4080756" y="284121"/>
                  <a:pt x="4084617" y="289905"/>
                </a:cubicBezTo>
                <a:cubicBezTo>
                  <a:pt x="4105254" y="289905"/>
                  <a:pt x="4100092" y="274481"/>
                  <a:pt x="4115566" y="274481"/>
                </a:cubicBezTo>
                <a:cubicBezTo>
                  <a:pt x="4119435" y="270629"/>
                  <a:pt x="4119113" y="269184"/>
                  <a:pt x="4116535" y="269305"/>
                </a:cubicBezTo>
                <a:close/>
                <a:moveTo>
                  <a:pt x="3550104" y="267879"/>
                </a:moveTo>
                <a:cubicBezTo>
                  <a:pt x="3529367" y="267879"/>
                  <a:pt x="3503453" y="267879"/>
                  <a:pt x="3493092" y="285494"/>
                </a:cubicBezTo>
                <a:cubicBezTo>
                  <a:pt x="3513817" y="276685"/>
                  <a:pt x="3544917" y="276685"/>
                  <a:pt x="3550104" y="267879"/>
                </a:cubicBezTo>
                <a:close/>
                <a:moveTo>
                  <a:pt x="3045300" y="266972"/>
                </a:moveTo>
                <a:cubicBezTo>
                  <a:pt x="3047868" y="266972"/>
                  <a:pt x="3050440" y="266972"/>
                  <a:pt x="3051726" y="268015"/>
                </a:cubicBezTo>
                <a:lnTo>
                  <a:pt x="3051534" y="269103"/>
                </a:lnTo>
                <a:close/>
                <a:moveTo>
                  <a:pt x="4020421" y="261273"/>
                </a:moveTo>
                <a:cubicBezTo>
                  <a:pt x="4011599" y="261273"/>
                  <a:pt x="4003457" y="263475"/>
                  <a:pt x="4000742" y="267879"/>
                </a:cubicBezTo>
                <a:lnTo>
                  <a:pt x="4011599" y="276685"/>
                </a:lnTo>
                <a:cubicBezTo>
                  <a:pt x="4027883" y="259071"/>
                  <a:pt x="4027883" y="276685"/>
                  <a:pt x="4044179" y="267879"/>
                </a:cubicBezTo>
                <a:cubicBezTo>
                  <a:pt x="4038745" y="263475"/>
                  <a:pt x="4029243" y="261273"/>
                  <a:pt x="4020421" y="261273"/>
                </a:cubicBezTo>
                <a:close/>
                <a:moveTo>
                  <a:pt x="4022455" y="232646"/>
                </a:moveTo>
                <a:cubicBezTo>
                  <a:pt x="4022455" y="232646"/>
                  <a:pt x="3954586" y="232646"/>
                  <a:pt x="3965023" y="241454"/>
                </a:cubicBezTo>
                <a:cubicBezTo>
                  <a:pt x="3975475" y="232646"/>
                  <a:pt x="4001578" y="241454"/>
                  <a:pt x="4022455" y="232646"/>
                </a:cubicBezTo>
                <a:close/>
                <a:moveTo>
                  <a:pt x="3642406" y="232646"/>
                </a:moveTo>
                <a:cubicBezTo>
                  <a:pt x="3632082" y="232646"/>
                  <a:pt x="3606296" y="232646"/>
                  <a:pt x="3590820" y="250262"/>
                </a:cubicBezTo>
                <a:cubicBezTo>
                  <a:pt x="3601134" y="241454"/>
                  <a:pt x="3626932" y="241454"/>
                  <a:pt x="3642406" y="232646"/>
                </a:cubicBezTo>
                <a:close/>
                <a:moveTo>
                  <a:pt x="4766623" y="223838"/>
                </a:moveTo>
                <a:cubicBezTo>
                  <a:pt x="4751351" y="232646"/>
                  <a:pt x="4741165" y="232646"/>
                  <a:pt x="4730992" y="241454"/>
                </a:cubicBezTo>
                <a:cubicBezTo>
                  <a:pt x="4741165" y="241454"/>
                  <a:pt x="4771709" y="241454"/>
                  <a:pt x="4766623" y="223838"/>
                </a:cubicBezTo>
                <a:close/>
                <a:moveTo>
                  <a:pt x="3576017" y="222737"/>
                </a:moveTo>
                <a:cubicBezTo>
                  <a:pt x="3575456" y="221636"/>
                  <a:pt x="3573853" y="221636"/>
                  <a:pt x="3570007" y="223838"/>
                </a:cubicBezTo>
                <a:cubicBezTo>
                  <a:pt x="3570007" y="232646"/>
                  <a:pt x="3544361" y="232646"/>
                  <a:pt x="3539236" y="241454"/>
                </a:cubicBezTo>
                <a:cubicBezTo>
                  <a:pt x="3559746" y="232646"/>
                  <a:pt x="3575131" y="250262"/>
                  <a:pt x="3585392" y="232646"/>
                </a:cubicBezTo>
                <a:cubicBezTo>
                  <a:pt x="3570009" y="239252"/>
                  <a:pt x="3577701" y="226041"/>
                  <a:pt x="3576017" y="222737"/>
                </a:cubicBezTo>
                <a:close/>
                <a:moveTo>
                  <a:pt x="3377376" y="217233"/>
                </a:moveTo>
                <a:cubicBezTo>
                  <a:pt x="3372840" y="217233"/>
                  <a:pt x="3366362" y="219434"/>
                  <a:pt x="3358593" y="223838"/>
                </a:cubicBezTo>
                <a:cubicBezTo>
                  <a:pt x="3332680" y="232646"/>
                  <a:pt x="3275668" y="223838"/>
                  <a:pt x="3270479" y="241454"/>
                </a:cubicBezTo>
                <a:cubicBezTo>
                  <a:pt x="3322318" y="232646"/>
                  <a:pt x="3327493" y="232646"/>
                  <a:pt x="3384507" y="223838"/>
                </a:cubicBezTo>
                <a:cubicBezTo>
                  <a:pt x="3384507" y="219434"/>
                  <a:pt x="3381913" y="217233"/>
                  <a:pt x="3377376" y="217233"/>
                </a:cubicBezTo>
                <a:close/>
                <a:moveTo>
                  <a:pt x="3422320" y="215211"/>
                </a:moveTo>
                <a:cubicBezTo>
                  <a:pt x="3411956" y="216130"/>
                  <a:pt x="3400297" y="217966"/>
                  <a:pt x="3389934" y="217966"/>
                </a:cubicBezTo>
                <a:cubicBezTo>
                  <a:pt x="3392515" y="225299"/>
                  <a:pt x="3400296" y="227140"/>
                  <a:pt x="3410659" y="226220"/>
                </a:cubicBezTo>
                <a:cubicBezTo>
                  <a:pt x="3421021" y="225299"/>
                  <a:pt x="3433977" y="221634"/>
                  <a:pt x="3446934" y="217966"/>
                </a:cubicBezTo>
                <a:cubicBezTo>
                  <a:pt x="3441752" y="214293"/>
                  <a:pt x="3432684" y="214293"/>
                  <a:pt x="3422320" y="215211"/>
                </a:cubicBezTo>
                <a:close/>
                <a:moveTo>
                  <a:pt x="3775753" y="215031"/>
                </a:moveTo>
                <a:cubicBezTo>
                  <a:pt x="3765579" y="215031"/>
                  <a:pt x="3755394" y="215031"/>
                  <a:pt x="3755394" y="223838"/>
                </a:cubicBezTo>
                <a:cubicBezTo>
                  <a:pt x="3742665" y="228791"/>
                  <a:pt x="3740123" y="230442"/>
                  <a:pt x="3740123" y="232646"/>
                </a:cubicBezTo>
                <a:lnTo>
                  <a:pt x="3754294" y="225638"/>
                </a:lnTo>
                <a:close/>
                <a:moveTo>
                  <a:pt x="4996481" y="214746"/>
                </a:moveTo>
                <a:cubicBezTo>
                  <a:pt x="4989481" y="213921"/>
                  <a:pt x="4983117" y="213921"/>
                  <a:pt x="4978024" y="217222"/>
                </a:cubicBezTo>
                <a:cubicBezTo>
                  <a:pt x="4983123" y="220537"/>
                  <a:pt x="4993296" y="220537"/>
                  <a:pt x="5002204" y="219699"/>
                </a:cubicBezTo>
                <a:cubicBezTo>
                  <a:pt x="5011111" y="218886"/>
                  <a:pt x="5018754" y="217222"/>
                  <a:pt x="5018754" y="217222"/>
                </a:cubicBezTo>
                <a:cubicBezTo>
                  <a:pt x="5011117" y="217222"/>
                  <a:pt x="5003481" y="215571"/>
                  <a:pt x="4996481" y="214746"/>
                </a:cubicBezTo>
                <a:close/>
                <a:moveTo>
                  <a:pt x="3634821" y="214746"/>
                </a:moveTo>
                <a:cubicBezTo>
                  <a:pt x="3631088" y="215571"/>
                  <a:pt x="3626109" y="217222"/>
                  <a:pt x="3616151" y="217222"/>
                </a:cubicBezTo>
                <a:cubicBezTo>
                  <a:pt x="3616151" y="217222"/>
                  <a:pt x="3596248" y="217222"/>
                  <a:pt x="3596248" y="223838"/>
                </a:cubicBezTo>
                <a:cubicBezTo>
                  <a:pt x="3621137" y="223838"/>
                  <a:pt x="3626110" y="217222"/>
                  <a:pt x="3646013" y="217222"/>
                </a:cubicBezTo>
                <a:cubicBezTo>
                  <a:pt x="3641040" y="213921"/>
                  <a:pt x="3638554" y="213921"/>
                  <a:pt x="3634821" y="214746"/>
                </a:cubicBezTo>
                <a:close/>
                <a:moveTo>
                  <a:pt x="3467298" y="214746"/>
                </a:moveTo>
                <a:cubicBezTo>
                  <a:pt x="3458391" y="215571"/>
                  <a:pt x="3449483" y="217222"/>
                  <a:pt x="3452033" y="217222"/>
                </a:cubicBezTo>
                <a:lnTo>
                  <a:pt x="3463483" y="219699"/>
                </a:lnTo>
                <a:cubicBezTo>
                  <a:pt x="3467305" y="220537"/>
                  <a:pt x="3472392" y="220537"/>
                  <a:pt x="3482564" y="217222"/>
                </a:cubicBezTo>
                <a:cubicBezTo>
                  <a:pt x="3485113" y="213921"/>
                  <a:pt x="3476206" y="213921"/>
                  <a:pt x="3467298" y="214746"/>
                </a:cubicBezTo>
                <a:close/>
                <a:moveTo>
                  <a:pt x="4674764" y="201811"/>
                </a:moveTo>
                <a:lnTo>
                  <a:pt x="4654596" y="215031"/>
                </a:lnTo>
                <a:lnTo>
                  <a:pt x="4664679" y="215031"/>
                </a:lnTo>
                <a:lnTo>
                  <a:pt x="4663921" y="213055"/>
                </a:lnTo>
                <a:cubicBezTo>
                  <a:pt x="4678534" y="208414"/>
                  <a:pt x="4679799" y="205113"/>
                  <a:pt x="4674764" y="201811"/>
                </a:cubicBezTo>
                <a:close/>
                <a:moveTo>
                  <a:pt x="4021674" y="199941"/>
                </a:moveTo>
                <a:cubicBezTo>
                  <a:pt x="4003169" y="202914"/>
                  <a:pt x="3981058" y="214808"/>
                  <a:pt x="3961824" y="208861"/>
                </a:cubicBezTo>
                <a:cubicBezTo>
                  <a:pt x="3961824" y="200933"/>
                  <a:pt x="3982333" y="216790"/>
                  <a:pt x="3977209" y="200933"/>
                </a:cubicBezTo>
                <a:cubicBezTo>
                  <a:pt x="3966960" y="208861"/>
                  <a:pt x="3946451" y="208861"/>
                  <a:pt x="3946451" y="208861"/>
                </a:cubicBezTo>
                <a:cubicBezTo>
                  <a:pt x="3951574" y="214814"/>
                  <a:pt x="3958305" y="217277"/>
                  <a:pt x="3965910" y="217656"/>
                </a:cubicBezTo>
                <a:cubicBezTo>
                  <a:pt x="3988747" y="218765"/>
                  <a:pt x="4019520" y="200933"/>
                  <a:pt x="4038739" y="200933"/>
                </a:cubicBezTo>
                <a:cubicBezTo>
                  <a:pt x="4033611" y="198950"/>
                  <a:pt x="4027843" y="198950"/>
                  <a:pt x="4021674" y="199941"/>
                </a:cubicBezTo>
                <a:close/>
                <a:moveTo>
                  <a:pt x="5071046" y="191895"/>
                </a:moveTo>
                <a:cubicBezTo>
                  <a:pt x="5060760" y="200228"/>
                  <a:pt x="5060760" y="208577"/>
                  <a:pt x="5045336" y="208577"/>
                </a:cubicBezTo>
                <a:cubicBezTo>
                  <a:pt x="5060760" y="208577"/>
                  <a:pt x="5050486" y="225260"/>
                  <a:pt x="5045336" y="225260"/>
                </a:cubicBezTo>
                <a:cubicBezTo>
                  <a:pt x="5035049" y="225260"/>
                  <a:pt x="5024776" y="216925"/>
                  <a:pt x="5035049" y="233608"/>
                </a:cubicBezTo>
                <a:cubicBezTo>
                  <a:pt x="5014489" y="225260"/>
                  <a:pt x="4973355" y="233608"/>
                  <a:pt x="4957931" y="225260"/>
                </a:cubicBezTo>
                <a:cubicBezTo>
                  <a:pt x="4957931" y="216925"/>
                  <a:pt x="4968218" y="216925"/>
                  <a:pt x="4963080" y="208577"/>
                </a:cubicBezTo>
                <a:cubicBezTo>
                  <a:pt x="4988779" y="191895"/>
                  <a:pt x="5035049" y="191895"/>
                  <a:pt x="5071046" y="191895"/>
                </a:cubicBezTo>
                <a:close/>
                <a:moveTo>
                  <a:pt x="3661398" y="184197"/>
                </a:moveTo>
                <a:cubicBezTo>
                  <a:pt x="3631145" y="193003"/>
                  <a:pt x="3610989" y="184197"/>
                  <a:pt x="3590820" y="201811"/>
                </a:cubicBezTo>
                <a:cubicBezTo>
                  <a:pt x="3610989" y="193003"/>
                  <a:pt x="3646277" y="193003"/>
                  <a:pt x="3661398" y="184197"/>
                </a:cubicBezTo>
                <a:close/>
                <a:moveTo>
                  <a:pt x="3686496" y="181194"/>
                </a:moveTo>
                <a:cubicBezTo>
                  <a:pt x="3684036" y="180942"/>
                  <a:pt x="3681085" y="181446"/>
                  <a:pt x="3677150" y="183466"/>
                </a:cubicBezTo>
                <a:cubicBezTo>
                  <a:pt x="3671900" y="199607"/>
                  <a:pt x="3698141" y="183466"/>
                  <a:pt x="3692890" y="199607"/>
                </a:cubicBezTo>
                <a:cubicBezTo>
                  <a:pt x="3682401" y="207685"/>
                  <a:pt x="3671900" y="199607"/>
                  <a:pt x="3661398" y="207685"/>
                </a:cubicBezTo>
                <a:cubicBezTo>
                  <a:pt x="3677150" y="201635"/>
                  <a:pt x="3684033" y="213746"/>
                  <a:pt x="3688715" y="216775"/>
                </a:cubicBezTo>
                <a:cubicBezTo>
                  <a:pt x="3690272" y="217777"/>
                  <a:pt x="3691574" y="217777"/>
                  <a:pt x="3692890" y="215760"/>
                </a:cubicBezTo>
                <a:cubicBezTo>
                  <a:pt x="3687639" y="207685"/>
                  <a:pt x="3692890" y="199607"/>
                  <a:pt x="3703392" y="199607"/>
                </a:cubicBezTo>
                <a:cubicBezTo>
                  <a:pt x="3719131" y="199607"/>
                  <a:pt x="3729633" y="199607"/>
                  <a:pt x="3740123" y="191543"/>
                </a:cubicBezTo>
                <a:cubicBezTo>
                  <a:pt x="3729633" y="191543"/>
                  <a:pt x="3692890" y="199607"/>
                  <a:pt x="3708642" y="183466"/>
                </a:cubicBezTo>
                <a:cubicBezTo>
                  <a:pt x="3696828" y="189524"/>
                  <a:pt x="3693875" y="181951"/>
                  <a:pt x="3686496" y="181194"/>
                </a:cubicBezTo>
                <a:close/>
                <a:moveTo>
                  <a:pt x="4737622" y="166580"/>
                </a:moveTo>
                <a:cubicBezTo>
                  <a:pt x="4727374" y="175388"/>
                  <a:pt x="4717114" y="175388"/>
                  <a:pt x="4711989" y="175388"/>
                </a:cubicBezTo>
                <a:cubicBezTo>
                  <a:pt x="4727374" y="175388"/>
                  <a:pt x="4731221" y="185306"/>
                  <a:pt x="4743001" y="186537"/>
                </a:cubicBezTo>
                <a:cubicBezTo>
                  <a:pt x="4746923" y="186955"/>
                  <a:pt x="4751730" y="186401"/>
                  <a:pt x="4758147" y="184197"/>
                </a:cubicBezTo>
                <a:cubicBezTo>
                  <a:pt x="4753009" y="175388"/>
                  <a:pt x="4742760" y="175388"/>
                  <a:pt x="4737622" y="166580"/>
                </a:cubicBezTo>
                <a:close/>
                <a:moveTo>
                  <a:pt x="4678059" y="159974"/>
                </a:moveTo>
                <a:cubicBezTo>
                  <a:pt x="4667802" y="159974"/>
                  <a:pt x="4657544" y="162176"/>
                  <a:pt x="4654975" y="166580"/>
                </a:cubicBezTo>
                <a:lnTo>
                  <a:pt x="4701133" y="166580"/>
                </a:lnTo>
                <a:cubicBezTo>
                  <a:pt x="4698572" y="162176"/>
                  <a:pt x="4688317" y="159974"/>
                  <a:pt x="4678059" y="159974"/>
                </a:cubicBezTo>
                <a:close/>
                <a:moveTo>
                  <a:pt x="4770362" y="146762"/>
                </a:moveTo>
                <a:cubicBezTo>
                  <a:pt x="4764254" y="144560"/>
                  <a:pt x="4758147" y="144560"/>
                  <a:pt x="4758147" y="148964"/>
                </a:cubicBezTo>
                <a:cubicBezTo>
                  <a:pt x="4767913" y="157772"/>
                  <a:pt x="4767913" y="157772"/>
                  <a:pt x="4782578" y="157772"/>
                </a:cubicBezTo>
                <a:cubicBezTo>
                  <a:pt x="4782578" y="153368"/>
                  <a:pt x="4776470" y="148964"/>
                  <a:pt x="4770362" y="146762"/>
                </a:cubicBezTo>
                <a:close/>
                <a:moveTo>
                  <a:pt x="4858875" y="145661"/>
                </a:moveTo>
                <a:cubicBezTo>
                  <a:pt x="4852573" y="144560"/>
                  <a:pt x="4847530" y="144560"/>
                  <a:pt x="4845007" y="148964"/>
                </a:cubicBezTo>
                <a:lnTo>
                  <a:pt x="4880307" y="148964"/>
                </a:lnTo>
                <a:cubicBezTo>
                  <a:pt x="4872741" y="148964"/>
                  <a:pt x="4865178" y="146762"/>
                  <a:pt x="4858875" y="145661"/>
                </a:cubicBezTo>
                <a:close/>
                <a:moveTo>
                  <a:pt x="5010604" y="140155"/>
                </a:moveTo>
                <a:cubicBezTo>
                  <a:pt x="4994320" y="140155"/>
                  <a:pt x="4988894" y="140155"/>
                  <a:pt x="4983465" y="148964"/>
                </a:cubicBezTo>
                <a:cubicBezTo>
                  <a:pt x="4988894" y="148964"/>
                  <a:pt x="5010604" y="148964"/>
                  <a:pt x="5010604" y="140155"/>
                </a:cubicBezTo>
                <a:close/>
                <a:moveTo>
                  <a:pt x="4545504" y="134652"/>
                </a:moveTo>
                <a:cubicBezTo>
                  <a:pt x="4537234" y="133551"/>
                  <a:pt x="4527050" y="135752"/>
                  <a:pt x="4521957" y="140155"/>
                </a:cubicBezTo>
                <a:cubicBezTo>
                  <a:pt x="4537229" y="131349"/>
                  <a:pt x="4542315" y="140155"/>
                  <a:pt x="4557587" y="148964"/>
                </a:cubicBezTo>
                <a:cubicBezTo>
                  <a:pt x="4560137" y="140156"/>
                  <a:pt x="4553776" y="135753"/>
                  <a:pt x="4545504" y="134652"/>
                </a:cubicBezTo>
                <a:close/>
                <a:moveTo>
                  <a:pt x="5184161" y="133487"/>
                </a:moveTo>
                <a:cubicBezTo>
                  <a:pt x="5194448" y="141835"/>
                  <a:pt x="5189299" y="146000"/>
                  <a:pt x="5180302" y="149126"/>
                </a:cubicBezTo>
                <a:lnTo>
                  <a:pt x="5179228" y="149505"/>
                </a:lnTo>
                <a:close/>
                <a:moveTo>
                  <a:pt x="5060925" y="131349"/>
                </a:moveTo>
                <a:cubicBezTo>
                  <a:pt x="5019120" y="131349"/>
                  <a:pt x="5040022" y="156121"/>
                  <a:pt x="5061635" y="157367"/>
                </a:cubicBezTo>
                <a:cubicBezTo>
                  <a:pt x="5068845" y="157772"/>
                  <a:pt x="5076121" y="155566"/>
                  <a:pt x="5081194" y="148964"/>
                </a:cubicBezTo>
                <a:cubicBezTo>
                  <a:pt x="5076121" y="148964"/>
                  <a:pt x="5055850" y="157772"/>
                  <a:pt x="5050790" y="148964"/>
                </a:cubicBezTo>
                <a:cubicBezTo>
                  <a:pt x="5050790" y="140155"/>
                  <a:pt x="5060925" y="140155"/>
                  <a:pt x="5060925" y="131349"/>
                </a:cubicBezTo>
                <a:close/>
                <a:moveTo>
                  <a:pt x="4969078" y="126937"/>
                </a:moveTo>
                <a:cubicBezTo>
                  <a:pt x="4979390" y="142361"/>
                  <a:pt x="4953604" y="134649"/>
                  <a:pt x="4958755" y="150073"/>
                </a:cubicBezTo>
                <a:cubicBezTo>
                  <a:pt x="4974228" y="144283"/>
                  <a:pt x="4966498" y="151508"/>
                  <a:pt x="4970356" y="152239"/>
                </a:cubicBezTo>
                <a:cubicBezTo>
                  <a:pt x="4971647" y="152482"/>
                  <a:pt x="4974228" y="151995"/>
                  <a:pt x="4979390" y="150073"/>
                </a:cubicBezTo>
                <a:cubicBezTo>
                  <a:pt x="4984541" y="142361"/>
                  <a:pt x="4974228" y="142361"/>
                  <a:pt x="4974228" y="134649"/>
                </a:cubicBezTo>
                <a:cubicBezTo>
                  <a:pt x="4984541" y="134649"/>
                  <a:pt x="5000014" y="142361"/>
                  <a:pt x="5005176" y="126937"/>
                </a:cubicBezTo>
                <a:cubicBezTo>
                  <a:pt x="4994864" y="126937"/>
                  <a:pt x="4979390" y="134649"/>
                  <a:pt x="4969078" y="126937"/>
                </a:cubicBezTo>
                <a:close/>
                <a:moveTo>
                  <a:pt x="4931879" y="125841"/>
                </a:moveTo>
                <a:cubicBezTo>
                  <a:pt x="4937307" y="133553"/>
                  <a:pt x="4937307" y="133553"/>
                  <a:pt x="4937307" y="141252"/>
                </a:cubicBezTo>
                <a:lnTo>
                  <a:pt x="4949101" y="142104"/>
                </a:lnTo>
                <a:cubicBezTo>
                  <a:pt x="4953934" y="138843"/>
                  <a:pt x="4942735" y="125841"/>
                  <a:pt x="4959032" y="125841"/>
                </a:cubicBezTo>
                <a:cubicBezTo>
                  <a:pt x="4944102" y="127776"/>
                  <a:pt x="4940029" y="129698"/>
                  <a:pt x="4931879" y="125841"/>
                </a:cubicBezTo>
                <a:close/>
                <a:moveTo>
                  <a:pt x="4131040" y="118142"/>
                </a:moveTo>
                <a:cubicBezTo>
                  <a:pt x="4138821" y="121444"/>
                  <a:pt x="4143997" y="123095"/>
                  <a:pt x="4149829" y="124746"/>
                </a:cubicBezTo>
                <a:cubicBezTo>
                  <a:pt x="4155662" y="126396"/>
                  <a:pt x="4162141" y="128047"/>
                  <a:pt x="4167328" y="124746"/>
                </a:cubicBezTo>
                <a:cubicBezTo>
                  <a:pt x="4156952" y="118142"/>
                  <a:pt x="4188054" y="124746"/>
                  <a:pt x="4182865" y="118142"/>
                </a:cubicBezTo>
                <a:cubicBezTo>
                  <a:pt x="4156952" y="124746"/>
                  <a:pt x="4146590" y="118142"/>
                  <a:pt x="4131040" y="118142"/>
                </a:cubicBezTo>
                <a:close/>
                <a:moveTo>
                  <a:pt x="4752705" y="100514"/>
                </a:moveTo>
                <a:cubicBezTo>
                  <a:pt x="4737231" y="100514"/>
                  <a:pt x="4701133" y="100514"/>
                  <a:pt x="4701133" y="118142"/>
                </a:cubicBezTo>
                <a:cubicBezTo>
                  <a:pt x="4716609" y="109321"/>
                  <a:pt x="4737231" y="109321"/>
                  <a:pt x="4752705" y="100514"/>
                </a:cubicBezTo>
                <a:close/>
                <a:moveTo>
                  <a:pt x="5209873" y="100121"/>
                </a:moveTo>
                <a:lnTo>
                  <a:pt x="5250994" y="100121"/>
                </a:lnTo>
                <a:lnTo>
                  <a:pt x="5207317" y="102652"/>
                </a:lnTo>
                <a:close/>
                <a:moveTo>
                  <a:pt x="4599164" y="90786"/>
                </a:moveTo>
                <a:cubicBezTo>
                  <a:pt x="4599164" y="99134"/>
                  <a:pt x="4568266" y="107469"/>
                  <a:pt x="4594015" y="107469"/>
                </a:cubicBezTo>
                <a:lnTo>
                  <a:pt x="4501309" y="107469"/>
                </a:lnTo>
                <a:cubicBezTo>
                  <a:pt x="4537369" y="99134"/>
                  <a:pt x="4557967" y="99134"/>
                  <a:pt x="4599164" y="90786"/>
                </a:cubicBezTo>
                <a:close/>
                <a:moveTo>
                  <a:pt x="4695704" y="74090"/>
                </a:moveTo>
                <a:cubicBezTo>
                  <a:pt x="4695704" y="82898"/>
                  <a:pt x="4706106" y="82898"/>
                  <a:pt x="4695704" y="82898"/>
                </a:cubicBezTo>
                <a:cubicBezTo>
                  <a:pt x="4711305" y="82898"/>
                  <a:pt x="4732120" y="91706"/>
                  <a:pt x="4742531" y="91706"/>
                </a:cubicBezTo>
                <a:cubicBezTo>
                  <a:pt x="4721718" y="82898"/>
                  <a:pt x="4758147" y="82898"/>
                  <a:pt x="4747734" y="82898"/>
                </a:cubicBezTo>
                <a:cubicBezTo>
                  <a:pt x="4732120" y="82898"/>
                  <a:pt x="4711305" y="82898"/>
                  <a:pt x="4695704" y="74090"/>
                </a:cubicBezTo>
                <a:close/>
                <a:moveTo>
                  <a:pt x="4583715" y="74090"/>
                </a:moveTo>
                <a:cubicBezTo>
                  <a:pt x="4583715" y="90786"/>
                  <a:pt x="4537369" y="82438"/>
                  <a:pt x="4511609" y="99134"/>
                </a:cubicBezTo>
                <a:cubicBezTo>
                  <a:pt x="4506458" y="82438"/>
                  <a:pt x="4496159" y="90786"/>
                  <a:pt x="4475560" y="99134"/>
                </a:cubicBezTo>
                <a:cubicBezTo>
                  <a:pt x="4480710" y="82438"/>
                  <a:pt x="4449812" y="90786"/>
                  <a:pt x="4444662" y="82438"/>
                </a:cubicBezTo>
                <a:cubicBezTo>
                  <a:pt x="4418915" y="115815"/>
                  <a:pt x="4351956" y="99134"/>
                  <a:pt x="4331357" y="99134"/>
                </a:cubicBezTo>
                <a:cubicBezTo>
                  <a:pt x="4305609" y="107469"/>
                  <a:pt x="4300460" y="90786"/>
                  <a:pt x="4285012" y="99134"/>
                </a:cubicBezTo>
                <a:cubicBezTo>
                  <a:pt x="4295309" y="107469"/>
                  <a:pt x="4305609" y="99134"/>
                  <a:pt x="4305609" y="107469"/>
                </a:cubicBezTo>
                <a:cubicBezTo>
                  <a:pt x="4285012" y="107469"/>
                  <a:pt x="4269562" y="115815"/>
                  <a:pt x="4259250" y="107469"/>
                </a:cubicBezTo>
                <a:cubicBezTo>
                  <a:pt x="4259250" y="115815"/>
                  <a:pt x="4254100" y="115815"/>
                  <a:pt x="4243801" y="124163"/>
                </a:cubicBezTo>
                <a:cubicBezTo>
                  <a:pt x="4228353" y="124163"/>
                  <a:pt x="4218052" y="115815"/>
                  <a:pt x="4212903" y="115815"/>
                </a:cubicBezTo>
                <a:lnTo>
                  <a:pt x="4196809" y="115815"/>
                </a:lnTo>
                <a:cubicBezTo>
                  <a:pt x="4254100" y="132512"/>
                  <a:pt x="4078999" y="149195"/>
                  <a:pt x="4094448" y="124163"/>
                </a:cubicBezTo>
                <a:cubicBezTo>
                  <a:pt x="4078999" y="132512"/>
                  <a:pt x="4078999" y="140846"/>
                  <a:pt x="4063550" y="140846"/>
                </a:cubicBezTo>
                <a:cubicBezTo>
                  <a:pt x="4053251" y="140846"/>
                  <a:pt x="4027491" y="140846"/>
                  <a:pt x="4022354" y="132512"/>
                </a:cubicBezTo>
                <a:cubicBezTo>
                  <a:pt x="3991443" y="140846"/>
                  <a:pt x="3975994" y="149195"/>
                  <a:pt x="3960545" y="140846"/>
                </a:cubicBezTo>
                <a:cubicBezTo>
                  <a:pt x="3950245" y="149195"/>
                  <a:pt x="3965695" y="149195"/>
                  <a:pt x="3965695" y="157543"/>
                </a:cubicBezTo>
                <a:cubicBezTo>
                  <a:pt x="3955395" y="157543"/>
                  <a:pt x="3939946" y="165891"/>
                  <a:pt x="3929647" y="157543"/>
                </a:cubicBezTo>
                <a:cubicBezTo>
                  <a:pt x="3945096" y="157543"/>
                  <a:pt x="3960545" y="149195"/>
                  <a:pt x="3939946" y="140846"/>
                </a:cubicBezTo>
                <a:cubicBezTo>
                  <a:pt x="3929647" y="157543"/>
                  <a:pt x="3883288" y="157543"/>
                  <a:pt x="3883288" y="149195"/>
                </a:cubicBezTo>
                <a:cubicBezTo>
                  <a:pt x="3867839" y="157543"/>
                  <a:pt x="3883288" y="157543"/>
                  <a:pt x="3883288" y="165891"/>
                </a:cubicBezTo>
                <a:cubicBezTo>
                  <a:pt x="3867839" y="174224"/>
                  <a:pt x="3862689" y="182572"/>
                  <a:pt x="3852390" y="182572"/>
                </a:cubicBezTo>
                <a:lnTo>
                  <a:pt x="3831791" y="182572"/>
                </a:lnTo>
                <a:cubicBezTo>
                  <a:pt x="3842091" y="174224"/>
                  <a:pt x="3852390" y="165891"/>
                  <a:pt x="3862689" y="165891"/>
                </a:cubicBezTo>
                <a:cubicBezTo>
                  <a:pt x="3842091" y="174224"/>
                  <a:pt x="3831791" y="157543"/>
                  <a:pt x="3816342" y="174224"/>
                </a:cubicBezTo>
                <a:cubicBezTo>
                  <a:pt x="3806042" y="182572"/>
                  <a:pt x="3831791" y="182572"/>
                  <a:pt x="3816342" y="182572"/>
                </a:cubicBezTo>
                <a:lnTo>
                  <a:pt x="3769984" y="182572"/>
                </a:lnTo>
                <a:lnTo>
                  <a:pt x="3769984" y="199268"/>
                </a:lnTo>
                <a:cubicBezTo>
                  <a:pt x="3795743" y="190920"/>
                  <a:pt x="3806042" y="190920"/>
                  <a:pt x="3821492" y="190920"/>
                </a:cubicBezTo>
                <a:cubicBezTo>
                  <a:pt x="3826641" y="190920"/>
                  <a:pt x="3821492" y="199268"/>
                  <a:pt x="3831791" y="199268"/>
                </a:cubicBezTo>
                <a:cubicBezTo>
                  <a:pt x="3842091" y="190920"/>
                  <a:pt x="3883288" y="182572"/>
                  <a:pt x="3888438" y="199268"/>
                </a:cubicBezTo>
                <a:cubicBezTo>
                  <a:pt x="3875570" y="203436"/>
                  <a:pt x="3866548" y="205519"/>
                  <a:pt x="3856248" y="207603"/>
                </a:cubicBezTo>
                <a:lnTo>
                  <a:pt x="3816342" y="215951"/>
                </a:lnTo>
                <a:cubicBezTo>
                  <a:pt x="3812471" y="215951"/>
                  <a:pt x="3805715" y="225341"/>
                  <a:pt x="3813445" y="226517"/>
                </a:cubicBezTo>
                <a:cubicBezTo>
                  <a:pt x="3816012" y="226911"/>
                  <a:pt x="3820202" y="226382"/>
                  <a:pt x="3826641" y="224298"/>
                </a:cubicBezTo>
                <a:lnTo>
                  <a:pt x="3844103" y="210146"/>
                </a:lnTo>
                <a:lnTo>
                  <a:pt x="3889728" y="209699"/>
                </a:lnTo>
                <a:cubicBezTo>
                  <a:pt x="3906468" y="207603"/>
                  <a:pt x="3924497" y="203436"/>
                  <a:pt x="3939946" y="199268"/>
                </a:cubicBezTo>
                <a:lnTo>
                  <a:pt x="3919349" y="199268"/>
                </a:lnTo>
                <a:cubicBezTo>
                  <a:pt x="3929647" y="182572"/>
                  <a:pt x="3955395" y="182572"/>
                  <a:pt x="3981144" y="165891"/>
                </a:cubicBezTo>
                <a:cubicBezTo>
                  <a:pt x="4012042" y="165891"/>
                  <a:pt x="3996593" y="182572"/>
                  <a:pt x="4032639" y="174224"/>
                </a:cubicBezTo>
                <a:cubicBezTo>
                  <a:pt x="4032639" y="157543"/>
                  <a:pt x="4063550" y="157543"/>
                  <a:pt x="4089299" y="149195"/>
                </a:cubicBezTo>
                <a:cubicBezTo>
                  <a:pt x="4115047" y="149195"/>
                  <a:pt x="4125347" y="157543"/>
                  <a:pt x="4151108" y="140846"/>
                </a:cubicBezTo>
                <a:cubicBezTo>
                  <a:pt x="4145958" y="157543"/>
                  <a:pt x="4063550" y="174224"/>
                  <a:pt x="4073849" y="165891"/>
                </a:cubicBezTo>
                <a:cubicBezTo>
                  <a:pt x="4037803" y="182572"/>
                  <a:pt x="4012042" y="190920"/>
                  <a:pt x="3970844" y="190920"/>
                </a:cubicBezTo>
                <a:cubicBezTo>
                  <a:pt x="3975994" y="190920"/>
                  <a:pt x="3955395" y="199268"/>
                  <a:pt x="3970844" y="199268"/>
                </a:cubicBezTo>
                <a:cubicBezTo>
                  <a:pt x="3991443" y="190920"/>
                  <a:pt x="4022354" y="182572"/>
                  <a:pt x="4037803" y="190920"/>
                </a:cubicBezTo>
                <a:cubicBezTo>
                  <a:pt x="4042951" y="182572"/>
                  <a:pt x="4057111" y="178405"/>
                  <a:pt x="4071913" y="177363"/>
                </a:cubicBezTo>
                <a:lnTo>
                  <a:pt x="4108163" y="182343"/>
                </a:lnTo>
                <a:lnTo>
                  <a:pt x="4091235" y="183614"/>
                </a:lnTo>
                <a:cubicBezTo>
                  <a:pt x="4099598" y="195088"/>
                  <a:pt x="4109898" y="197171"/>
                  <a:pt x="4119552" y="196129"/>
                </a:cubicBezTo>
                <a:cubicBezTo>
                  <a:pt x="4129218" y="195088"/>
                  <a:pt x="4138227" y="190920"/>
                  <a:pt x="4151108" y="182572"/>
                </a:cubicBezTo>
                <a:cubicBezTo>
                  <a:pt x="4130496" y="182572"/>
                  <a:pt x="4115047" y="190920"/>
                  <a:pt x="4104748" y="190920"/>
                </a:cubicBezTo>
                <a:lnTo>
                  <a:pt x="4115047" y="174224"/>
                </a:lnTo>
                <a:cubicBezTo>
                  <a:pt x="4130496" y="182572"/>
                  <a:pt x="4135646" y="174224"/>
                  <a:pt x="4156243" y="174224"/>
                </a:cubicBezTo>
                <a:cubicBezTo>
                  <a:pt x="4151108" y="190920"/>
                  <a:pt x="4176855" y="182572"/>
                  <a:pt x="4182005" y="182572"/>
                </a:cubicBezTo>
                <a:cubicBezTo>
                  <a:pt x="4197454" y="174224"/>
                  <a:pt x="4171707" y="174224"/>
                  <a:pt x="4192304" y="165891"/>
                </a:cubicBezTo>
                <a:cubicBezTo>
                  <a:pt x="4212903" y="165891"/>
                  <a:pt x="4228353" y="157543"/>
                  <a:pt x="4248951" y="165891"/>
                </a:cubicBezTo>
                <a:cubicBezTo>
                  <a:pt x="4243801" y="174224"/>
                  <a:pt x="4228353" y="174224"/>
                  <a:pt x="4223202" y="182572"/>
                </a:cubicBezTo>
                <a:cubicBezTo>
                  <a:pt x="4243801" y="182572"/>
                  <a:pt x="4238651" y="165891"/>
                  <a:pt x="4254100" y="165891"/>
                </a:cubicBezTo>
                <a:cubicBezTo>
                  <a:pt x="4254100" y="174224"/>
                  <a:pt x="4269562" y="174224"/>
                  <a:pt x="4279849" y="174224"/>
                </a:cubicBezTo>
                <a:cubicBezTo>
                  <a:pt x="4300460" y="157543"/>
                  <a:pt x="4351956" y="157543"/>
                  <a:pt x="4367406" y="140846"/>
                </a:cubicBezTo>
                <a:cubicBezTo>
                  <a:pt x="4377706" y="149195"/>
                  <a:pt x="4393154" y="140846"/>
                  <a:pt x="4403466" y="149195"/>
                </a:cubicBezTo>
                <a:cubicBezTo>
                  <a:pt x="4393154" y="149195"/>
                  <a:pt x="4382854" y="149195"/>
                  <a:pt x="4382854" y="157543"/>
                </a:cubicBezTo>
                <a:cubicBezTo>
                  <a:pt x="4408615" y="140846"/>
                  <a:pt x="4460111" y="149195"/>
                  <a:pt x="4454962" y="132512"/>
                </a:cubicBezTo>
                <a:cubicBezTo>
                  <a:pt x="4465261" y="128331"/>
                  <a:pt x="4474282" y="130415"/>
                  <a:pt x="4482646" y="132512"/>
                </a:cubicBezTo>
                <a:lnTo>
                  <a:pt x="4496159" y="132512"/>
                </a:lnTo>
                <a:cubicBezTo>
                  <a:pt x="4506458" y="132512"/>
                  <a:pt x="4506458" y="124163"/>
                  <a:pt x="4516758" y="124163"/>
                </a:cubicBezTo>
                <a:cubicBezTo>
                  <a:pt x="4527070" y="140846"/>
                  <a:pt x="4568266" y="115815"/>
                  <a:pt x="4588865" y="124163"/>
                </a:cubicBezTo>
                <a:cubicBezTo>
                  <a:pt x="4578565" y="115815"/>
                  <a:pt x="4609464" y="115815"/>
                  <a:pt x="4609464" y="107469"/>
                </a:cubicBezTo>
                <a:lnTo>
                  <a:pt x="4594015" y="107469"/>
                </a:lnTo>
                <a:cubicBezTo>
                  <a:pt x="4609464" y="82438"/>
                  <a:pt x="4650674" y="99134"/>
                  <a:pt x="4671271" y="82438"/>
                </a:cubicBezTo>
                <a:cubicBezTo>
                  <a:pt x="4645524" y="82438"/>
                  <a:pt x="4614614" y="90786"/>
                  <a:pt x="4609464" y="74090"/>
                </a:cubicBezTo>
                <a:cubicBezTo>
                  <a:pt x="4609464" y="90786"/>
                  <a:pt x="4594015" y="74090"/>
                  <a:pt x="4583715" y="74090"/>
                </a:cubicBezTo>
                <a:close/>
                <a:moveTo>
                  <a:pt x="4758147" y="65281"/>
                </a:moveTo>
                <a:cubicBezTo>
                  <a:pt x="4747277" y="65281"/>
                  <a:pt x="4725564" y="65281"/>
                  <a:pt x="4725564" y="74090"/>
                </a:cubicBezTo>
                <a:cubicBezTo>
                  <a:pt x="4736421" y="65281"/>
                  <a:pt x="4758147" y="82898"/>
                  <a:pt x="4758147" y="65281"/>
                </a:cubicBezTo>
                <a:close/>
                <a:moveTo>
                  <a:pt x="5195208" y="25654"/>
                </a:moveTo>
                <a:cubicBezTo>
                  <a:pt x="5195208" y="34460"/>
                  <a:pt x="5162626" y="25654"/>
                  <a:pt x="5168054" y="34460"/>
                </a:cubicBezTo>
                <a:cubicBezTo>
                  <a:pt x="5184352" y="34460"/>
                  <a:pt x="5178922" y="52077"/>
                  <a:pt x="5195208" y="52077"/>
                </a:cubicBezTo>
                <a:cubicBezTo>
                  <a:pt x="5189781" y="43268"/>
                  <a:pt x="5200636" y="43268"/>
                  <a:pt x="5200636" y="43268"/>
                </a:cubicBezTo>
                <a:cubicBezTo>
                  <a:pt x="5189781" y="43268"/>
                  <a:pt x="5184352" y="43268"/>
                  <a:pt x="5178922" y="34460"/>
                </a:cubicBezTo>
                <a:cubicBezTo>
                  <a:pt x="5189781" y="34460"/>
                  <a:pt x="5206063" y="25654"/>
                  <a:pt x="5195208" y="25654"/>
                </a:cubicBezTo>
                <a:close/>
                <a:moveTo>
                  <a:pt x="5102222" y="16845"/>
                </a:moveTo>
                <a:cubicBezTo>
                  <a:pt x="5107322" y="16845"/>
                  <a:pt x="5097137" y="25654"/>
                  <a:pt x="5092050" y="25654"/>
                </a:cubicBezTo>
                <a:cubicBezTo>
                  <a:pt x="5103501" y="25654"/>
                  <a:pt x="5103501" y="35556"/>
                  <a:pt x="5111370" y="36802"/>
                </a:cubicBezTo>
                <a:cubicBezTo>
                  <a:pt x="5114002" y="37207"/>
                  <a:pt x="5117494" y="36666"/>
                  <a:pt x="5122595" y="34460"/>
                </a:cubicBezTo>
                <a:cubicBezTo>
                  <a:pt x="5122595" y="25654"/>
                  <a:pt x="5132766" y="16845"/>
                  <a:pt x="5117494" y="16845"/>
                </a:cubicBezTo>
                <a:close/>
                <a:moveTo>
                  <a:pt x="5060822" y="16845"/>
                </a:moveTo>
                <a:cubicBezTo>
                  <a:pt x="5065807" y="16845"/>
                  <a:pt x="5045892" y="52077"/>
                  <a:pt x="5075766" y="43268"/>
                </a:cubicBezTo>
                <a:cubicBezTo>
                  <a:pt x="5065807" y="34460"/>
                  <a:pt x="5075766" y="16845"/>
                  <a:pt x="5060822" y="16845"/>
                </a:cubicBezTo>
                <a:close/>
                <a:moveTo>
                  <a:pt x="5209873" y="0"/>
                </a:moveTo>
                <a:lnTo>
                  <a:pt x="5245856" y="0"/>
                </a:lnTo>
                <a:cubicBezTo>
                  <a:pt x="5240719" y="0"/>
                  <a:pt x="5245856" y="8348"/>
                  <a:pt x="5240719" y="8348"/>
                </a:cubicBezTo>
                <a:cubicBezTo>
                  <a:pt x="5225295" y="8348"/>
                  <a:pt x="5220145" y="0"/>
                  <a:pt x="5209873" y="0"/>
                </a:cubicBezTo>
                <a:close/>
                <a:moveTo>
                  <a:pt x="5173875" y="0"/>
                </a:moveTo>
                <a:cubicBezTo>
                  <a:pt x="5173875" y="8348"/>
                  <a:pt x="5184161" y="8348"/>
                  <a:pt x="5184161" y="16683"/>
                </a:cubicBezTo>
                <a:lnTo>
                  <a:pt x="5199585" y="16683"/>
                </a:lnTo>
                <a:cubicBezTo>
                  <a:pt x="5184161" y="8348"/>
                  <a:pt x="5189299" y="8348"/>
                  <a:pt x="5199585" y="0"/>
                </a:cubicBezTo>
                <a:cubicBezTo>
                  <a:pt x="5209873" y="8348"/>
                  <a:pt x="5215008" y="8348"/>
                  <a:pt x="5209873" y="8348"/>
                </a:cubicBezTo>
                <a:cubicBezTo>
                  <a:pt x="5204722" y="16683"/>
                  <a:pt x="5225295" y="0"/>
                  <a:pt x="5225295" y="16683"/>
                </a:cubicBezTo>
                <a:cubicBezTo>
                  <a:pt x="5204722" y="41714"/>
                  <a:pt x="5225295" y="58395"/>
                  <a:pt x="5179013" y="58395"/>
                </a:cubicBezTo>
                <a:cubicBezTo>
                  <a:pt x="5163588" y="41714"/>
                  <a:pt x="5143027" y="50060"/>
                  <a:pt x="5112180" y="58395"/>
                </a:cubicBezTo>
                <a:cubicBezTo>
                  <a:pt x="5112180" y="50060"/>
                  <a:pt x="5098035" y="47977"/>
                  <a:pt x="5085179" y="47977"/>
                </a:cubicBezTo>
                <a:lnTo>
                  <a:pt x="5067832" y="54228"/>
                </a:lnTo>
                <a:lnTo>
                  <a:pt x="5086470" y="50060"/>
                </a:lnTo>
                <a:cubicBezTo>
                  <a:pt x="5081333" y="58395"/>
                  <a:pt x="5107044" y="58395"/>
                  <a:pt x="5101894" y="66743"/>
                </a:cubicBezTo>
                <a:cubicBezTo>
                  <a:pt x="5060760" y="66743"/>
                  <a:pt x="5050486" y="66743"/>
                  <a:pt x="5045336" y="50060"/>
                </a:cubicBezTo>
                <a:cubicBezTo>
                  <a:pt x="4993929" y="58395"/>
                  <a:pt x="4968218" y="50060"/>
                  <a:pt x="4901374" y="58395"/>
                </a:cubicBezTo>
                <a:cubicBezTo>
                  <a:pt x="4896236" y="66743"/>
                  <a:pt x="4916797" y="66743"/>
                  <a:pt x="4901374" y="66743"/>
                </a:cubicBezTo>
                <a:cubicBezTo>
                  <a:pt x="4885950" y="66743"/>
                  <a:pt x="4880814" y="75091"/>
                  <a:pt x="4855102" y="75091"/>
                </a:cubicBezTo>
                <a:cubicBezTo>
                  <a:pt x="4860240" y="66743"/>
                  <a:pt x="4860240" y="66743"/>
                  <a:pt x="4849965" y="66743"/>
                </a:cubicBezTo>
                <a:cubicBezTo>
                  <a:pt x="4834543" y="75091"/>
                  <a:pt x="4819106" y="58395"/>
                  <a:pt x="4819106" y="75091"/>
                </a:cubicBezTo>
                <a:cubicBezTo>
                  <a:pt x="4803695" y="75091"/>
                  <a:pt x="4803695" y="66743"/>
                  <a:pt x="4793408" y="66743"/>
                </a:cubicBezTo>
                <a:cubicBezTo>
                  <a:pt x="4788259" y="66743"/>
                  <a:pt x="4793408" y="75091"/>
                  <a:pt x="4788259" y="75091"/>
                </a:cubicBezTo>
                <a:cubicBezTo>
                  <a:pt x="4772835" y="83426"/>
                  <a:pt x="4767699" y="83426"/>
                  <a:pt x="4757425" y="75091"/>
                </a:cubicBezTo>
                <a:cubicBezTo>
                  <a:pt x="4757425" y="83426"/>
                  <a:pt x="4757425" y="91774"/>
                  <a:pt x="4752274" y="91774"/>
                </a:cubicBezTo>
                <a:cubicBezTo>
                  <a:pt x="4772835" y="91774"/>
                  <a:pt x="4772835" y="100121"/>
                  <a:pt x="4777984" y="100121"/>
                </a:cubicBezTo>
                <a:lnTo>
                  <a:pt x="4803695" y="100121"/>
                </a:lnTo>
                <a:cubicBezTo>
                  <a:pt x="4798546" y="108455"/>
                  <a:pt x="4788259" y="108455"/>
                  <a:pt x="4788259" y="116804"/>
                </a:cubicBezTo>
                <a:cubicBezTo>
                  <a:pt x="4808833" y="125152"/>
                  <a:pt x="4819106" y="91774"/>
                  <a:pt x="4860240" y="100121"/>
                </a:cubicBezTo>
                <a:cubicBezTo>
                  <a:pt x="4829393" y="100121"/>
                  <a:pt x="4855102" y="108455"/>
                  <a:pt x="4844816" y="116804"/>
                </a:cubicBezTo>
                <a:lnTo>
                  <a:pt x="4865072" y="119023"/>
                </a:lnTo>
                <a:lnTo>
                  <a:pt x="4840932" y="131904"/>
                </a:lnTo>
                <a:cubicBezTo>
                  <a:pt x="4831911" y="134649"/>
                  <a:pt x="4822890" y="136490"/>
                  <a:pt x="4815146" y="140155"/>
                </a:cubicBezTo>
                <a:lnTo>
                  <a:pt x="4851257" y="140155"/>
                </a:lnTo>
                <a:lnTo>
                  <a:pt x="4866034" y="119117"/>
                </a:lnTo>
                <a:lnTo>
                  <a:pt x="4902019" y="123054"/>
                </a:lnTo>
                <a:cubicBezTo>
                  <a:pt x="4916797" y="129319"/>
                  <a:pt x="4919379" y="137667"/>
                  <a:pt x="4885950" y="141835"/>
                </a:cubicBezTo>
                <a:cubicBezTo>
                  <a:pt x="4885950" y="150181"/>
                  <a:pt x="4896236" y="150181"/>
                  <a:pt x="4911661" y="150181"/>
                </a:cubicBezTo>
                <a:cubicBezTo>
                  <a:pt x="4906524" y="141835"/>
                  <a:pt x="4911661" y="141835"/>
                  <a:pt x="4921948" y="141835"/>
                </a:cubicBezTo>
                <a:cubicBezTo>
                  <a:pt x="4927084" y="133487"/>
                  <a:pt x="4916797" y="125152"/>
                  <a:pt x="4927084" y="116804"/>
                </a:cubicBezTo>
                <a:cubicBezTo>
                  <a:pt x="4942508" y="116804"/>
                  <a:pt x="4957931" y="125152"/>
                  <a:pt x="4968218" y="108455"/>
                </a:cubicBezTo>
                <a:cubicBezTo>
                  <a:pt x="5014489" y="116804"/>
                  <a:pt x="5060760" y="108455"/>
                  <a:pt x="5107044" y="108455"/>
                </a:cubicBezTo>
                <a:lnTo>
                  <a:pt x="5207317" y="102652"/>
                </a:lnTo>
                <a:cubicBezTo>
                  <a:pt x="5190589" y="112636"/>
                  <a:pt x="5181593" y="112636"/>
                  <a:pt x="5179013" y="116804"/>
                </a:cubicBezTo>
                <a:cubicBezTo>
                  <a:pt x="5194448" y="116804"/>
                  <a:pt x="5163588" y="116804"/>
                  <a:pt x="5184161" y="125152"/>
                </a:cubicBezTo>
                <a:cubicBezTo>
                  <a:pt x="5143027" y="125152"/>
                  <a:pt x="5107044" y="125152"/>
                  <a:pt x="5086470" y="141835"/>
                </a:cubicBezTo>
                <a:cubicBezTo>
                  <a:pt x="5122467" y="133487"/>
                  <a:pt x="5071046" y="158516"/>
                  <a:pt x="5096757" y="158516"/>
                </a:cubicBezTo>
                <a:cubicBezTo>
                  <a:pt x="5104462" y="146000"/>
                  <a:pt x="5118609" y="141835"/>
                  <a:pt x="5134031" y="141835"/>
                </a:cubicBezTo>
                <a:lnTo>
                  <a:pt x="5177899" y="149965"/>
                </a:lnTo>
                <a:lnTo>
                  <a:pt x="5153314" y="158516"/>
                </a:lnTo>
                <a:lnTo>
                  <a:pt x="5215008" y="158516"/>
                </a:lnTo>
                <a:cubicBezTo>
                  <a:pt x="5209873" y="166864"/>
                  <a:pt x="5209873" y="175212"/>
                  <a:pt x="5194448" y="175212"/>
                </a:cubicBezTo>
                <a:cubicBezTo>
                  <a:pt x="5173875" y="175212"/>
                  <a:pt x="5179013" y="166864"/>
                  <a:pt x="5158451" y="175212"/>
                </a:cubicBezTo>
                <a:cubicBezTo>
                  <a:pt x="5144307" y="173114"/>
                  <a:pt x="5140458" y="175212"/>
                  <a:pt x="5132741" y="175212"/>
                </a:cubicBezTo>
                <a:lnTo>
                  <a:pt x="5127604" y="158516"/>
                </a:lnTo>
                <a:cubicBezTo>
                  <a:pt x="5117318" y="166864"/>
                  <a:pt x="5096757" y="175212"/>
                  <a:pt x="5071046" y="183547"/>
                </a:cubicBezTo>
                <a:cubicBezTo>
                  <a:pt x="5101894" y="183547"/>
                  <a:pt x="5143027" y="208577"/>
                  <a:pt x="5173875" y="191895"/>
                </a:cubicBezTo>
                <a:cubicBezTo>
                  <a:pt x="5173875" y="200228"/>
                  <a:pt x="5189299" y="208577"/>
                  <a:pt x="5179013" y="216925"/>
                </a:cubicBezTo>
                <a:cubicBezTo>
                  <a:pt x="5158451" y="208577"/>
                  <a:pt x="5158451" y="208577"/>
                  <a:pt x="5132741" y="216925"/>
                </a:cubicBezTo>
                <a:cubicBezTo>
                  <a:pt x="5096757" y="208577"/>
                  <a:pt x="5117318" y="191895"/>
                  <a:pt x="5071046" y="191895"/>
                </a:cubicBezTo>
                <a:cubicBezTo>
                  <a:pt x="5071046" y="183547"/>
                  <a:pt x="5065910" y="183547"/>
                  <a:pt x="5055623" y="183547"/>
                </a:cubicBezTo>
                <a:cubicBezTo>
                  <a:pt x="5060760" y="183547"/>
                  <a:pt x="5055623" y="191895"/>
                  <a:pt x="5045336" y="191895"/>
                </a:cubicBezTo>
                <a:cubicBezTo>
                  <a:pt x="5040199" y="183547"/>
                  <a:pt x="5040199" y="183547"/>
                  <a:pt x="5040199" y="175212"/>
                </a:cubicBezTo>
                <a:lnTo>
                  <a:pt x="5014489" y="175212"/>
                </a:lnTo>
                <a:lnTo>
                  <a:pt x="5035049" y="166864"/>
                </a:lnTo>
                <a:cubicBezTo>
                  <a:pt x="5035049" y="158516"/>
                  <a:pt x="4993929" y="150181"/>
                  <a:pt x="4978492" y="158516"/>
                </a:cubicBezTo>
                <a:cubicBezTo>
                  <a:pt x="4988779" y="158516"/>
                  <a:pt x="4993929" y="158516"/>
                  <a:pt x="4999065" y="166864"/>
                </a:cubicBezTo>
                <a:cubicBezTo>
                  <a:pt x="4988779" y="166864"/>
                  <a:pt x="4988779" y="175212"/>
                  <a:pt x="4983642" y="175212"/>
                </a:cubicBezTo>
                <a:cubicBezTo>
                  <a:pt x="4963080" y="175212"/>
                  <a:pt x="4973355" y="166864"/>
                  <a:pt x="4963080" y="158516"/>
                </a:cubicBezTo>
                <a:cubicBezTo>
                  <a:pt x="4952795" y="166864"/>
                  <a:pt x="4957931" y="150181"/>
                  <a:pt x="4952795" y="158516"/>
                </a:cubicBezTo>
                <a:cubicBezTo>
                  <a:pt x="4947645" y="158516"/>
                  <a:pt x="4947645" y="166864"/>
                  <a:pt x="4932221" y="166864"/>
                </a:cubicBezTo>
                <a:cubicBezTo>
                  <a:pt x="4880814" y="183547"/>
                  <a:pt x="4839680" y="150181"/>
                  <a:pt x="4788259" y="175212"/>
                </a:cubicBezTo>
                <a:cubicBezTo>
                  <a:pt x="4783121" y="166864"/>
                  <a:pt x="4767699" y="166864"/>
                  <a:pt x="4757425" y="166864"/>
                </a:cubicBezTo>
                <a:cubicBezTo>
                  <a:pt x="4762563" y="175212"/>
                  <a:pt x="4772835" y="183547"/>
                  <a:pt x="4777984" y="191895"/>
                </a:cubicBezTo>
                <a:cubicBezTo>
                  <a:pt x="4798546" y="191895"/>
                  <a:pt x="4849965" y="183547"/>
                  <a:pt x="4865389" y="191895"/>
                </a:cubicBezTo>
                <a:cubicBezTo>
                  <a:pt x="4849965" y="191895"/>
                  <a:pt x="4829393" y="200228"/>
                  <a:pt x="4819106" y="191895"/>
                </a:cubicBezTo>
                <a:cubicBezTo>
                  <a:pt x="4819106" y="200228"/>
                  <a:pt x="4824255" y="208577"/>
                  <a:pt x="4819106" y="208577"/>
                </a:cubicBezTo>
                <a:cubicBezTo>
                  <a:pt x="4757425" y="208577"/>
                  <a:pt x="4685431" y="233608"/>
                  <a:pt x="4634022" y="225260"/>
                </a:cubicBezTo>
                <a:cubicBezTo>
                  <a:pt x="4644310" y="225260"/>
                  <a:pt x="4639159" y="233608"/>
                  <a:pt x="4644310" y="233608"/>
                </a:cubicBezTo>
                <a:cubicBezTo>
                  <a:pt x="4664869" y="225260"/>
                  <a:pt x="4690582" y="225260"/>
                  <a:pt x="4711140" y="233608"/>
                </a:cubicBezTo>
                <a:cubicBezTo>
                  <a:pt x="4741987" y="216925"/>
                  <a:pt x="4798546" y="216925"/>
                  <a:pt x="4834543" y="208577"/>
                </a:cubicBezTo>
                <a:cubicBezTo>
                  <a:pt x="4839680" y="225260"/>
                  <a:pt x="4885950" y="225260"/>
                  <a:pt x="4880814" y="241941"/>
                </a:cubicBezTo>
                <a:cubicBezTo>
                  <a:pt x="4896236" y="241941"/>
                  <a:pt x="4921948" y="233608"/>
                  <a:pt x="4927084" y="233608"/>
                </a:cubicBezTo>
                <a:cubicBezTo>
                  <a:pt x="4911661" y="241941"/>
                  <a:pt x="4916797" y="250289"/>
                  <a:pt x="4906524" y="250289"/>
                </a:cubicBezTo>
                <a:cubicBezTo>
                  <a:pt x="4916797" y="250289"/>
                  <a:pt x="4927084" y="258637"/>
                  <a:pt x="4947645" y="250289"/>
                </a:cubicBezTo>
                <a:cubicBezTo>
                  <a:pt x="4947645" y="258637"/>
                  <a:pt x="4937371" y="266972"/>
                  <a:pt x="4952795" y="266972"/>
                </a:cubicBezTo>
                <a:cubicBezTo>
                  <a:pt x="4999065" y="258637"/>
                  <a:pt x="5045336" y="250289"/>
                  <a:pt x="5091607" y="266972"/>
                </a:cubicBezTo>
                <a:cubicBezTo>
                  <a:pt x="5086470" y="283668"/>
                  <a:pt x="5050486" y="275320"/>
                  <a:pt x="5029912" y="283668"/>
                </a:cubicBezTo>
                <a:cubicBezTo>
                  <a:pt x="5050486" y="283668"/>
                  <a:pt x="5004203" y="283668"/>
                  <a:pt x="5009352" y="292001"/>
                </a:cubicBezTo>
                <a:cubicBezTo>
                  <a:pt x="5024776" y="292001"/>
                  <a:pt x="5024776" y="308698"/>
                  <a:pt x="5014489" y="308698"/>
                </a:cubicBezTo>
                <a:cubicBezTo>
                  <a:pt x="5004203" y="308698"/>
                  <a:pt x="4993929" y="308698"/>
                  <a:pt x="4993929" y="292001"/>
                </a:cubicBezTo>
                <a:cubicBezTo>
                  <a:pt x="4983642" y="300349"/>
                  <a:pt x="4968218" y="300349"/>
                  <a:pt x="4973355" y="308698"/>
                </a:cubicBezTo>
                <a:cubicBezTo>
                  <a:pt x="4999065" y="300349"/>
                  <a:pt x="4978492" y="325381"/>
                  <a:pt x="4988779" y="317032"/>
                </a:cubicBezTo>
                <a:cubicBezTo>
                  <a:pt x="4988779" y="317032"/>
                  <a:pt x="4993929" y="308698"/>
                  <a:pt x="5004203" y="308698"/>
                </a:cubicBezTo>
                <a:cubicBezTo>
                  <a:pt x="5009352" y="325381"/>
                  <a:pt x="5029912" y="308698"/>
                  <a:pt x="5040199" y="300349"/>
                </a:cubicBezTo>
                <a:cubicBezTo>
                  <a:pt x="5055623" y="308698"/>
                  <a:pt x="5112180" y="283668"/>
                  <a:pt x="5137891" y="300349"/>
                </a:cubicBezTo>
                <a:cubicBezTo>
                  <a:pt x="5127604" y="308698"/>
                  <a:pt x="5112180" y="308698"/>
                  <a:pt x="5096757" y="308698"/>
                </a:cubicBezTo>
                <a:cubicBezTo>
                  <a:pt x="5096757" y="317032"/>
                  <a:pt x="5081333" y="325381"/>
                  <a:pt x="5060760" y="333729"/>
                </a:cubicBezTo>
                <a:cubicBezTo>
                  <a:pt x="5050486" y="325381"/>
                  <a:pt x="5060760" y="325381"/>
                  <a:pt x="5060760" y="317032"/>
                </a:cubicBezTo>
                <a:cubicBezTo>
                  <a:pt x="5055623" y="321213"/>
                  <a:pt x="5047917" y="327463"/>
                  <a:pt x="5039554" y="330589"/>
                </a:cubicBezTo>
                <a:lnTo>
                  <a:pt x="5019335" y="326380"/>
                </a:lnTo>
                <a:lnTo>
                  <a:pt x="5032481" y="321213"/>
                </a:lnTo>
                <a:cubicBezTo>
                  <a:pt x="5037630" y="319129"/>
                  <a:pt x="5040199" y="317032"/>
                  <a:pt x="5035049" y="317032"/>
                </a:cubicBezTo>
                <a:lnTo>
                  <a:pt x="5014489" y="325381"/>
                </a:lnTo>
                <a:lnTo>
                  <a:pt x="4996497" y="339979"/>
                </a:lnTo>
                <a:cubicBezTo>
                  <a:pt x="4983642" y="346229"/>
                  <a:pt x="4970786" y="350410"/>
                  <a:pt x="4957931" y="350410"/>
                </a:cubicBezTo>
                <a:cubicBezTo>
                  <a:pt x="4957931" y="358758"/>
                  <a:pt x="4957931" y="367093"/>
                  <a:pt x="4963080" y="367093"/>
                </a:cubicBezTo>
                <a:cubicBezTo>
                  <a:pt x="4916797" y="375441"/>
                  <a:pt x="4870527" y="400471"/>
                  <a:pt x="4844816" y="383774"/>
                </a:cubicBezTo>
                <a:cubicBezTo>
                  <a:pt x="4829393" y="383774"/>
                  <a:pt x="4793408" y="383774"/>
                  <a:pt x="4788259" y="392122"/>
                </a:cubicBezTo>
                <a:cubicBezTo>
                  <a:pt x="4808833" y="392122"/>
                  <a:pt x="4808833" y="408805"/>
                  <a:pt x="4819106" y="400471"/>
                </a:cubicBezTo>
                <a:cubicBezTo>
                  <a:pt x="4803695" y="408805"/>
                  <a:pt x="4793408" y="417153"/>
                  <a:pt x="4783121" y="425502"/>
                </a:cubicBezTo>
                <a:cubicBezTo>
                  <a:pt x="4777984" y="417153"/>
                  <a:pt x="4747137" y="425502"/>
                  <a:pt x="4736850" y="425502"/>
                </a:cubicBezTo>
                <a:cubicBezTo>
                  <a:pt x="4731714" y="417153"/>
                  <a:pt x="4757425" y="425502"/>
                  <a:pt x="4752274" y="417153"/>
                </a:cubicBezTo>
                <a:cubicBezTo>
                  <a:pt x="4695718" y="400471"/>
                  <a:pt x="4603176" y="425502"/>
                  <a:pt x="4546618" y="417153"/>
                </a:cubicBezTo>
                <a:cubicBezTo>
                  <a:pt x="4551754" y="412986"/>
                  <a:pt x="4563320" y="412986"/>
                  <a:pt x="4574252" y="411945"/>
                </a:cubicBezTo>
                <a:lnTo>
                  <a:pt x="4592296" y="403231"/>
                </a:lnTo>
                <a:cubicBezTo>
                  <a:pt x="4623737" y="400471"/>
                  <a:pt x="4654584" y="392122"/>
                  <a:pt x="4675156" y="400471"/>
                </a:cubicBezTo>
                <a:cubicBezTo>
                  <a:pt x="4685431" y="400471"/>
                  <a:pt x="4675156" y="392122"/>
                  <a:pt x="4690582" y="392122"/>
                </a:cubicBezTo>
                <a:lnTo>
                  <a:pt x="4716127" y="390553"/>
                </a:lnTo>
                <a:cubicBezTo>
                  <a:pt x="4756133" y="382733"/>
                  <a:pt x="4817828" y="379609"/>
                  <a:pt x="4844816" y="367093"/>
                </a:cubicBezTo>
                <a:cubicBezTo>
                  <a:pt x="4855102" y="375441"/>
                  <a:pt x="4870527" y="367093"/>
                  <a:pt x="4875678" y="358758"/>
                </a:cubicBezTo>
                <a:cubicBezTo>
                  <a:pt x="4855102" y="367093"/>
                  <a:pt x="4855102" y="358758"/>
                  <a:pt x="4844816" y="358758"/>
                </a:cubicBezTo>
                <a:cubicBezTo>
                  <a:pt x="4844816" y="358758"/>
                  <a:pt x="4819106" y="367093"/>
                  <a:pt x="4813968" y="358758"/>
                </a:cubicBezTo>
                <a:cubicBezTo>
                  <a:pt x="4813968" y="358758"/>
                  <a:pt x="4829393" y="358758"/>
                  <a:pt x="4829393" y="350410"/>
                </a:cubicBezTo>
                <a:cubicBezTo>
                  <a:pt x="4803695" y="350410"/>
                  <a:pt x="4777984" y="367093"/>
                  <a:pt x="4762563" y="358758"/>
                </a:cubicBezTo>
                <a:cubicBezTo>
                  <a:pt x="4783121" y="358758"/>
                  <a:pt x="4767699" y="342062"/>
                  <a:pt x="4777984" y="342062"/>
                </a:cubicBezTo>
                <a:cubicBezTo>
                  <a:pt x="4803695" y="350410"/>
                  <a:pt x="4844816" y="333729"/>
                  <a:pt x="4849965" y="325381"/>
                </a:cubicBezTo>
                <a:cubicBezTo>
                  <a:pt x="4819106" y="333729"/>
                  <a:pt x="4824255" y="317032"/>
                  <a:pt x="4803695" y="308698"/>
                </a:cubicBezTo>
                <a:cubicBezTo>
                  <a:pt x="4819106" y="308698"/>
                  <a:pt x="4813968" y="317032"/>
                  <a:pt x="4829393" y="317032"/>
                </a:cubicBezTo>
                <a:cubicBezTo>
                  <a:pt x="4829393" y="300349"/>
                  <a:pt x="4813968" y="292001"/>
                  <a:pt x="4798546" y="292001"/>
                </a:cubicBezTo>
                <a:cubicBezTo>
                  <a:pt x="4813968" y="292001"/>
                  <a:pt x="4808833" y="283668"/>
                  <a:pt x="4813968" y="275320"/>
                </a:cubicBezTo>
                <a:cubicBezTo>
                  <a:pt x="4798546" y="275320"/>
                  <a:pt x="4767699" y="283668"/>
                  <a:pt x="4783121" y="266972"/>
                </a:cubicBezTo>
                <a:cubicBezTo>
                  <a:pt x="4767699" y="266972"/>
                  <a:pt x="4741987" y="275320"/>
                  <a:pt x="4741987" y="266972"/>
                </a:cubicBezTo>
                <a:cubicBezTo>
                  <a:pt x="4752274" y="258637"/>
                  <a:pt x="4783121" y="258637"/>
                  <a:pt x="4783121" y="250289"/>
                </a:cubicBezTo>
                <a:cubicBezTo>
                  <a:pt x="4695718" y="292001"/>
                  <a:pt x="4649448" y="216925"/>
                  <a:pt x="4562041" y="250289"/>
                </a:cubicBezTo>
                <a:cubicBezTo>
                  <a:pt x="4567178" y="241941"/>
                  <a:pt x="4551754" y="241941"/>
                  <a:pt x="4541469" y="241941"/>
                </a:cubicBezTo>
                <a:cubicBezTo>
                  <a:pt x="4546618" y="225260"/>
                  <a:pt x="4562041" y="216925"/>
                  <a:pt x="4572328" y="208577"/>
                </a:cubicBezTo>
                <a:cubicBezTo>
                  <a:pt x="4582602" y="208577"/>
                  <a:pt x="4587752" y="208577"/>
                  <a:pt x="4598025" y="200228"/>
                </a:cubicBezTo>
                <a:cubicBezTo>
                  <a:pt x="4613450" y="208577"/>
                  <a:pt x="4598025" y="216925"/>
                  <a:pt x="4618599" y="216925"/>
                </a:cubicBezTo>
                <a:cubicBezTo>
                  <a:pt x="4613450" y="208577"/>
                  <a:pt x="4613450" y="208577"/>
                  <a:pt x="4608312" y="200228"/>
                </a:cubicBezTo>
                <a:lnTo>
                  <a:pt x="4680293" y="200228"/>
                </a:lnTo>
                <a:cubicBezTo>
                  <a:pt x="4685431" y="191895"/>
                  <a:pt x="4700853" y="191895"/>
                  <a:pt x="4690582" y="175212"/>
                </a:cubicBezTo>
                <a:cubicBezTo>
                  <a:pt x="4654584" y="183547"/>
                  <a:pt x="4639159" y="175212"/>
                  <a:pt x="4608312" y="191895"/>
                </a:cubicBezTo>
                <a:cubicBezTo>
                  <a:pt x="4618599" y="183547"/>
                  <a:pt x="4587752" y="166864"/>
                  <a:pt x="4577467" y="183547"/>
                </a:cubicBezTo>
                <a:cubicBezTo>
                  <a:pt x="4587752" y="183547"/>
                  <a:pt x="4598025" y="175212"/>
                  <a:pt x="4598025" y="183547"/>
                </a:cubicBezTo>
                <a:cubicBezTo>
                  <a:pt x="4577467" y="191895"/>
                  <a:pt x="4562041" y="208577"/>
                  <a:pt x="4562041" y="191895"/>
                </a:cubicBezTo>
                <a:cubicBezTo>
                  <a:pt x="4567178" y="200228"/>
                  <a:pt x="4577467" y="191895"/>
                  <a:pt x="4577467" y="191895"/>
                </a:cubicBezTo>
                <a:cubicBezTo>
                  <a:pt x="4562041" y="191895"/>
                  <a:pt x="4577467" y="183547"/>
                  <a:pt x="4562041" y="183547"/>
                </a:cubicBezTo>
                <a:cubicBezTo>
                  <a:pt x="4551754" y="191895"/>
                  <a:pt x="4510621" y="200228"/>
                  <a:pt x="4495197" y="191895"/>
                </a:cubicBezTo>
                <a:lnTo>
                  <a:pt x="4520907" y="175212"/>
                </a:lnTo>
                <a:cubicBezTo>
                  <a:pt x="4523476" y="166864"/>
                  <a:pt x="4522198" y="168947"/>
                  <a:pt x="4517693" y="173114"/>
                </a:cubicBezTo>
                <a:lnTo>
                  <a:pt x="4498258" y="182125"/>
                </a:lnTo>
                <a:lnTo>
                  <a:pt x="4476559" y="188769"/>
                </a:lnTo>
                <a:cubicBezTo>
                  <a:pt x="4466920" y="196061"/>
                  <a:pt x="4461781" y="204409"/>
                  <a:pt x="4459213" y="208577"/>
                </a:cubicBezTo>
                <a:cubicBezTo>
                  <a:pt x="4443790" y="216925"/>
                  <a:pt x="4454063" y="200228"/>
                  <a:pt x="4443790" y="200228"/>
                </a:cubicBezTo>
                <a:cubicBezTo>
                  <a:pt x="4443790" y="216925"/>
                  <a:pt x="4418080" y="216925"/>
                  <a:pt x="4402656" y="225260"/>
                </a:cubicBezTo>
                <a:cubicBezTo>
                  <a:pt x="4412942" y="225260"/>
                  <a:pt x="4423216" y="233608"/>
                  <a:pt x="4412942" y="241941"/>
                </a:cubicBezTo>
                <a:cubicBezTo>
                  <a:pt x="4376946" y="233608"/>
                  <a:pt x="4315251" y="250289"/>
                  <a:pt x="4289541" y="241941"/>
                </a:cubicBezTo>
                <a:cubicBezTo>
                  <a:pt x="4294677" y="241941"/>
                  <a:pt x="4304965" y="233608"/>
                  <a:pt x="4289541" y="233608"/>
                </a:cubicBezTo>
                <a:cubicBezTo>
                  <a:pt x="4289541" y="250289"/>
                  <a:pt x="4243270" y="233608"/>
                  <a:pt x="4232983" y="241941"/>
                </a:cubicBezTo>
                <a:cubicBezTo>
                  <a:pt x="4227845" y="258637"/>
                  <a:pt x="4253543" y="241941"/>
                  <a:pt x="4248407" y="258637"/>
                </a:cubicBezTo>
                <a:cubicBezTo>
                  <a:pt x="4222696" y="258637"/>
                  <a:pt x="4232983" y="275320"/>
                  <a:pt x="4212423" y="275320"/>
                </a:cubicBezTo>
                <a:cubicBezTo>
                  <a:pt x="4191849" y="266972"/>
                  <a:pt x="4125017" y="283668"/>
                  <a:pt x="4104445" y="292001"/>
                </a:cubicBezTo>
                <a:cubicBezTo>
                  <a:pt x="4114730" y="300349"/>
                  <a:pt x="4135292" y="283668"/>
                  <a:pt x="4140427" y="292001"/>
                </a:cubicBezTo>
                <a:cubicBezTo>
                  <a:pt x="4135292" y="300349"/>
                  <a:pt x="4140427" y="317032"/>
                  <a:pt x="4130155" y="317032"/>
                </a:cubicBezTo>
                <a:cubicBezTo>
                  <a:pt x="4119868" y="317032"/>
                  <a:pt x="4094158" y="325381"/>
                  <a:pt x="4083883" y="333729"/>
                </a:cubicBezTo>
                <a:cubicBezTo>
                  <a:pt x="4104445" y="333729"/>
                  <a:pt x="4114730" y="333729"/>
                  <a:pt x="4094158" y="342062"/>
                </a:cubicBezTo>
                <a:cubicBezTo>
                  <a:pt x="4135292" y="342062"/>
                  <a:pt x="4161002" y="325381"/>
                  <a:pt x="4207273" y="325381"/>
                </a:cubicBezTo>
                <a:cubicBezTo>
                  <a:pt x="4217560" y="317032"/>
                  <a:pt x="4238120" y="308698"/>
                  <a:pt x="4243270" y="317032"/>
                </a:cubicBezTo>
                <a:cubicBezTo>
                  <a:pt x="4243270" y="325381"/>
                  <a:pt x="4212423" y="325381"/>
                  <a:pt x="4212423" y="333729"/>
                </a:cubicBezTo>
                <a:cubicBezTo>
                  <a:pt x="4227845" y="333729"/>
                  <a:pt x="4274117" y="317032"/>
                  <a:pt x="4274117" y="333729"/>
                </a:cubicBezTo>
                <a:lnTo>
                  <a:pt x="4299827" y="325381"/>
                </a:lnTo>
                <a:cubicBezTo>
                  <a:pt x="4294677" y="308698"/>
                  <a:pt x="4361522" y="308698"/>
                  <a:pt x="4346098" y="325381"/>
                </a:cubicBezTo>
                <a:cubicBezTo>
                  <a:pt x="4371808" y="325381"/>
                  <a:pt x="4407792" y="317032"/>
                  <a:pt x="4412942" y="333729"/>
                </a:cubicBezTo>
                <a:cubicBezTo>
                  <a:pt x="4376946" y="333729"/>
                  <a:pt x="4351235" y="333729"/>
                  <a:pt x="4330675" y="350410"/>
                </a:cubicBezTo>
                <a:cubicBezTo>
                  <a:pt x="4340948" y="350410"/>
                  <a:pt x="4340948" y="358758"/>
                  <a:pt x="4356385" y="350410"/>
                </a:cubicBezTo>
                <a:cubicBezTo>
                  <a:pt x="4351235" y="342062"/>
                  <a:pt x="4366658" y="342062"/>
                  <a:pt x="4371808" y="342062"/>
                </a:cubicBezTo>
                <a:cubicBezTo>
                  <a:pt x="4371808" y="342062"/>
                  <a:pt x="4392370" y="333729"/>
                  <a:pt x="4397506" y="342062"/>
                </a:cubicBezTo>
                <a:cubicBezTo>
                  <a:pt x="4392370" y="350410"/>
                  <a:pt x="4407792" y="350410"/>
                  <a:pt x="4407792" y="358758"/>
                </a:cubicBezTo>
                <a:cubicBezTo>
                  <a:pt x="4387232" y="367093"/>
                  <a:pt x="4356385" y="358758"/>
                  <a:pt x="4335811" y="358758"/>
                </a:cubicBezTo>
                <a:cubicBezTo>
                  <a:pt x="4335811" y="375441"/>
                  <a:pt x="4366658" y="358758"/>
                  <a:pt x="4371808" y="367093"/>
                </a:cubicBezTo>
                <a:cubicBezTo>
                  <a:pt x="4371808" y="375441"/>
                  <a:pt x="4356385" y="375441"/>
                  <a:pt x="4356385" y="375441"/>
                </a:cubicBezTo>
                <a:cubicBezTo>
                  <a:pt x="4361522" y="383774"/>
                  <a:pt x="4392370" y="367093"/>
                  <a:pt x="4397506" y="375441"/>
                </a:cubicBezTo>
                <a:cubicBezTo>
                  <a:pt x="4387232" y="383774"/>
                  <a:pt x="4361522" y="383774"/>
                  <a:pt x="4361522" y="392122"/>
                </a:cubicBezTo>
                <a:cubicBezTo>
                  <a:pt x="4346098" y="392122"/>
                  <a:pt x="4330675" y="392122"/>
                  <a:pt x="4315251" y="383774"/>
                </a:cubicBezTo>
                <a:cubicBezTo>
                  <a:pt x="4325525" y="392122"/>
                  <a:pt x="4289541" y="400471"/>
                  <a:pt x="4289541" y="417153"/>
                </a:cubicBezTo>
                <a:cubicBezTo>
                  <a:pt x="4310101" y="408805"/>
                  <a:pt x="4346098" y="383774"/>
                  <a:pt x="4371808" y="408805"/>
                </a:cubicBezTo>
                <a:cubicBezTo>
                  <a:pt x="4397506" y="400471"/>
                  <a:pt x="4438639" y="392122"/>
                  <a:pt x="4454063" y="400471"/>
                </a:cubicBezTo>
                <a:cubicBezTo>
                  <a:pt x="4443790" y="400471"/>
                  <a:pt x="4428366" y="408805"/>
                  <a:pt x="4423216" y="417153"/>
                </a:cubicBezTo>
                <a:cubicBezTo>
                  <a:pt x="4438639" y="425502"/>
                  <a:pt x="4464352" y="400471"/>
                  <a:pt x="4484910" y="408805"/>
                </a:cubicBezTo>
                <a:cubicBezTo>
                  <a:pt x="4474637" y="408805"/>
                  <a:pt x="4469487" y="408805"/>
                  <a:pt x="4474637" y="417153"/>
                </a:cubicBezTo>
                <a:cubicBezTo>
                  <a:pt x="4490061" y="417153"/>
                  <a:pt x="4490061" y="408805"/>
                  <a:pt x="4495197" y="400471"/>
                </a:cubicBezTo>
                <a:cubicBezTo>
                  <a:pt x="4505485" y="400471"/>
                  <a:pt x="4526044" y="417153"/>
                  <a:pt x="4510621" y="425502"/>
                </a:cubicBezTo>
                <a:cubicBezTo>
                  <a:pt x="4443790" y="417153"/>
                  <a:pt x="4387232" y="442183"/>
                  <a:pt x="4320388" y="433835"/>
                </a:cubicBezTo>
                <a:lnTo>
                  <a:pt x="4376364" y="425231"/>
                </a:lnTo>
                <a:cubicBezTo>
                  <a:pt x="4400074" y="423404"/>
                  <a:pt x="4415510" y="421321"/>
                  <a:pt x="4423216" y="408805"/>
                </a:cubicBezTo>
                <a:cubicBezTo>
                  <a:pt x="4412942" y="417153"/>
                  <a:pt x="4403933" y="417153"/>
                  <a:pt x="4396227" y="417153"/>
                </a:cubicBezTo>
                <a:lnTo>
                  <a:pt x="4378197" y="424947"/>
                </a:lnTo>
                <a:lnTo>
                  <a:pt x="4353805" y="415069"/>
                </a:lnTo>
                <a:lnTo>
                  <a:pt x="4338127" y="416477"/>
                </a:lnTo>
                <a:cubicBezTo>
                  <a:pt x="4315251" y="425502"/>
                  <a:pt x="4315251" y="425502"/>
                  <a:pt x="4294677" y="425502"/>
                </a:cubicBezTo>
                <a:cubicBezTo>
                  <a:pt x="4294677" y="442183"/>
                  <a:pt x="4243270" y="442183"/>
                  <a:pt x="4243270" y="458866"/>
                </a:cubicBezTo>
                <a:cubicBezTo>
                  <a:pt x="4294677" y="433835"/>
                  <a:pt x="4351235" y="442183"/>
                  <a:pt x="4392370" y="450531"/>
                </a:cubicBezTo>
                <a:cubicBezTo>
                  <a:pt x="4407792" y="442183"/>
                  <a:pt x="4382082" y="442183"/>
                  <a:pt x="4397506" y="433835"/>
                </a:cubicBezTo>
                <a:cubicBezTo>
                  <a:pt x="4402656" y="433835"/>
                  <a:pt x="4407792" y="442183"/>
                  <a:pt x="4412942" y="442183"/>
                </a:cubicBezTo>
                <a:cubicBezTo>
                  <a:pt x="4402656" y="458866"/>
                  <a:pt x="4418080" y="450531"/>
                  <a:pt x="4433503" y="467214"/>
                </a:cubicBezTo>
                <a:cubicBezTo>
                  <a:pt x="4407792" y="475562"/>
                  <a:pt x="4412942" y="458866"/>
                  <a:pt x="4397506" y="458866"/>
                </a:cubicBezTo>
                <a:cubicBezTo>
                  <a:pt x="4382082" y="458866"/>
                  <a:pt x="4361522" y="475562"/>
                  <a:pt x="4356385" y="475562"/>
                </a:cubicBezTo>
                <a:cubicBezTo>
                  <a:pt x="4356385" y="467214"/>
                  <a:pt x="4351235" y="467214"/>
                  <a:pt x="4340948" y="467214"/>
                </a:cubicBezTo>
                <a:cubicBezTo>
                  <a:pt x="4346098" y="467214"/>
                  <a:pt x="4340948" y="475562"/>
                  <a:pt x="4335811" y="475562"/>
                </a:cubicBezTo>
                <a:cubicBezTo>
                  <a:pt x="4330675" y="458866"/>
                  <a:pt x="4315251" y="450531"/>
                  <a:pt x="4289541" y="458866"/>
                </a:cubicBezTo>
                <a:cubicBezTo>
                  <a:pt x="4268979" y="458866"/>
                  <a:pt x="4243270" y="467214"/>
                  <a:pt x="4222696" y="458866"/>
                </a:cubicBezTo>
                <a:cubicBezTo>
                  <a:pt x="4217560" y="467214"/>
                  <a:pt x="4202136" y="467214"/>
                  <a:pt x="4186711" y="475562"/>
                </a:cubicBezTo>
                <a:cubicBezTo>
                  <a:pt x="4181562" y="458866"/>
                  <a:pt x="4140427" y="483895"/>
                  <a:pt x="4135292" y="467214"/>
                </a:cubicBezTo>
                <a:cubicBezTo>
                  <a:pt x="4125017" y="500578"/>
                  <a:pt x="4196998" y="475562"/>
                  <a:pt x="4212423" y="483895"/>
                </a:cubicBezTo>
                <a:cubicBezTo>
                  <a:pt x="4181562" y="492243"/>
                  <a:pt x="4196998" y="492243"/>
                  <a:pt x="4207273" y="492243"/>
                </a:cubicBezTo>
                <a:cubicBezTo>
                  <a:pt x="4171289" y="517275"/>
                  <a:pt x="4119868" y="483895"/>
                  <a:pt x="4119868" y="500578"/>
                </a:cubicBezTo>
                <a:cubicBezTo>
                  <a:pt x="4109581" y="500578"/>
                  <a:pt x="4073596" y="492243"/>
                  <a:pt x="4078734" y="500578"/>
                </a:cubicBezTo>
                <a:cubicBezTo>
                  <a:pt x="4104445" y="500578"/>
                  <a:pt x="4083883" y="500578"/>
                  <a:pt x="4083883" y="517275"/>
                </a:cubicBezTo>
                <a:cubicBezTo>
                  <a:pt x="4089021" y="517275"/>
                  <a:pt x="4114730" y="500578"/>
                  <a:pt x="4125017" y="508926"/>
                </a:cubicBezTo>
                <a:cubicBezTo>
                  <a:pt x="4125017" y="517275"/>
                  <a:pt x="4089021" y="517275"/>
                  <a:pt x="4109581" y="517275"/>
                </a:cubicBezTo>
                <a:cubicBezTo>
                  <a:pt x="4130155" y="517275"/>
                  <a:pt x="4130155" y="517275"/>
                  <a:pt x="4140427" y="508926"/>
                </a:cubicBezTo>
                <a:cubicBezTo>
                  <a:pt x="4150715" y="508926"/>
                  <a:pt x="4150715" y="517275"/>
                  <a:pt x="4161002" y="517275"/>
                </a:cubicBezTo>
                <a:cubicBezTo>
                  <a:pt x="4171289" y="517275"/>
                  <a:pt x="4155864" y="508926"/>
                  <a:pt x="4176426" y="508926"/>
                </a:cubicBezTo>
                <a:cubicBezTo>
                  <a:pt x="4186711" y="533956"/>
                  <a:pt x="4253543" y="508926"/>
                  <a:pt x="4284404" y="517275"/>
                </a:cubicBezTo>
                <a:cubicBezTo>
                  <a:pt x="4212423" y="542304"/>
                  <a:pt x="4140427" y="542304"/>
                  <a:pt x="4094158" y="550639"/>
                </a:cubicBezTo>
                <a:lnTo>
                  <a:pt x="4078734" y="558987"/>
                </a:lnTo>
                <a:cubicBezTo>
                  <a:pt x="4078734" y="550639"/>
                  <a:pt x="4073596" y="550639"/>
                  <a:pt x="4068461" y="542304"/>
                </a:cubicBezTo>
                <a:cubicBezTo>
                  <a:pt x="4047887" y="558987"/>
                  <a:pt x="4047887" y="542304"/>
                  <a:pt x="4027327" y="542304"/>
                </a:cubicBezTo>
                <a:cubicBezTo>
                  <a:pt x="3986192" y="558987"/>
                  <a:pt x="3888500" y="567322"/>
                  <a:pt x="3852516" y="567322"/>
                </a:cubicBezTo>
                <a:cubicBezTo>
                  <a:pt x="3826806" y="567322"/>
                  <a:pt x="3739401" y="592351"/>
                  <a:pt x="3713691" y="575670"/>
                </a:cubicBezTo>
                <a:cubicBezTo>
                  <a:pt x="3693131" y="584016"/>
                  <a:pt x="3667420" y="592351"/>
                  <a:pt x="3646847" y="592351"/>
                </a:cubicBezTo>
                <a:lnTo>
                  <a:pt x="3600576" y="592351"/>
                </a:lnTo>
                <a:cubicBezTo>
                  <a:pt x="3600576" y="600699"/>
                  <a:pt x="3605725" y="600699"/>
                  <a:pt x="3600576" y="609047"/>
                </a:cubicBezTo>
                <a:cubicBezTo>
                  <a:pt x="3590301" y="609047"/>
                  <a:pt x="3585153" y="600699"/>
                  <a:pt x="3574878" y="592351"/>
                </a:cubicBezTo>
                <a:cubicBezTo>
                  <a:pt x="3564591" y="604867"/>
                  <a:pt x="3549169" y="606963"/>
                  <a:pt x="3532455" y="608006"/>
                </a:cubicBezTo>
                <a:lnTo>
                  <a:pt x="3502897" y="609047"/>
                </a:lnTo>
                <a:lnTo>
                  <a:pt x="3482323" y="617382"/>
                </a:lnTo>
                <a:cubicBezTo>
                  <a:pt x="3487473" y="621563"/>
                  <a:pt x="3493888" y="621563"/>
                  <a:pt x="3498392" y="619465"/>
                </a:cubicBezTo>
                <a:lnTo>
                  <a:pt x="3526887" y="609047"/>
                </a:lnTo>
                <a:cubicBezTo>
                  <a:pt x="3508035" y="617382"/>
                  <a:pt x="3533744" y="617382"/>
                  <a:pt x="3533744" y="617382"/>
                </a:cubicBezTo>
                <a:cubicBezTo>
                  <a:pt x="3523457" y="625730"/>
                  <a:pt x="3518320" y="625730"/>
                  <a:pt x="3513170" y="625730"/>
                </a:cubicBezTo>
                <a:cubicBezTo>
                  <a:pt x="3513170" y="650760"/>
                  <a:pt x="3564591" y="617382"/>
                  <a:pt x="3590301" y="609047"/>
                </a:cubicBezTo>
                <a:cubicBezTo>
                  <a:pt x="3616000" y="609047"/>
                  <a:pt x="3605725" y="634077"/>
                  <a:pt x="3636572" y="625730"/>
                </a:cubicBezTo>
                <a:cubicBezTo>
                  <a:pt x="3636572" y="617382"/>
                  <a:pt x="3626286" y="617382"/>
                  <a:pt x="3621150" y="617382"/>
                </a:cubicBezTo>
                <a:cubicBezTo>
                  <a:pt x="3646847" y="609047"/>
                  <a:pt x="3672557" y="600699"/>
                  <a:pt x="3687981" y="609047"/>
                </a:cubicBezTo>
                <a:cubicBezTo>
                  <a:pt x="3672557" y="609047"/>
                  <a:pt x="3687981" y="617382"/>
                  <a:pt x="3703416" y="617382"/>
                </a:cubicBezTo>
                <a:cubicBezTo>
                  <a:pt x="3713691" y="609047"/>
                  <a:pt x="3718828" y="609047"/>
                  <a:pt x="3739401" y="600699"/>
                </a:cubicBezTo>
                <a:cubicBezTo>
                  <a:pt x="3723978" y="617382"/>
                  <a:pt x="3770249" y="600699"/>
                  <a:pt x="3749687" y="617382"/>
                </a:cubicBezTo>
                <a:cubicBezTo>
                  <a:pt x="3775385" y="609047"/>
                  <a:pt x="3759962" y="609047"/>
                  <a:pt x="3775385" y="600699"/>
                </a:cubicBezTo>
                <a:cubicBezTo>
                  <a:pt x="3790822" y="609047"/>
                  <a:pt x="3775385" y="600699"/>
                  <a:pt x="3795959" y="592351"/>
                </a:cubicBezTo>
                <a:cubicBezTo>
                  <a:pt x="3801096" y="600699"/>
                  <a:pt x="3811382" y="592351"/>
                  <a:pt x="3801096" y="600699"/>
                </a:cubicBezTo>
                <a:cubicBezTo>
                  <a:pt x="3831943" y="600699"/>
                  <a:pt x="3847368" y="592351"/>
                  <a:pt x="3867940" y="592351"/>
                </a:cubicBezTo>
                <a:cubicBezTo>
                  <a:pt x="3873077" y="584016"/>
                  <a:pt x="3878214" y="584016"/>
                  <a:pt x="3883364" y="575670"/>
                </a:cubicBezTo>
                <a:cubicBezTo>
                  <a:pt x="3903924" y="575670"/>
                  <a:pt x="3924497" y="575670"/>
                  <a:pt x="3955345" y="567322"/>
                </a:cubicBezTo>
                <a:cubicBezTo>
                  <a:pt x="3955345" y="592351"/>
                  <a:pt x="4032464" y="575670"/>
                  <a:pt x="4063311" y="592351"/>
                </a:cubicBezTo>
                <a:cubicBezTo>
                  <a:pt x="4063311" y="584016"/>
                  <a:pt x="4058174" y="584016"/>
                  <a:pt x="4063311" y="575670"/>
                </a:cubicBezTo>
                <a:cubicBezTo>
                  <a:pt x="4074875" y="575670"/>
                  <a:pt x="4077772" y="585059"/>
                  <a:pt x="4085010" y="586235"/>
                </a:cubicBezTo>
                <a:cubicBezTo>
                  <a:pt x="4109327" y="584978"/>
                  <a:pt x="4136468" y="584978"/>
                  <a:pt x="4136468" y="567362"/>
                </a:cubicBezTo>
                <a:cubicBezTo>
                  <a:pt x="4128332" y="573964"/>
                  <a:pt x="4114073" y="570664"/>
                  <a:pt x="4102875" y="576034"/>
                </a:cubicBezTo>
                <a:lnTo>
                  <a:pt x="4081947" y="579836"/>
                </a:lnTo>
                <a:cubicBezTo>
                  <a:pt x="4076165" y="579836"/>
                  <a:pt x="4071029" y="579836"/>
                  <a:pt x="4073596" y="575670"/>
                </a:cubicBezTo>
                <a:cubicBezTo>
                  <a:pt x="4099308" y="567322"/>
                  <a:pt x="4145579" y="550639"/>
                  <a:pt x="4176426" y="550639"/>
                </a:cubicBezTo>
                <a:cubicBezTo>
                  <a:pt x="4161002" y="550639"/>
                  <a:pt x="4150715" y="567322"/>
                  <a:pt x="4155864" y="567322"/>
                </a:cubicBezTo>
                <a:cubicBezTo>
                  <a:pt x="4171289" y="558987"/>
                  <a:pt x="4176426" y="550639"/>
                  <a:pt x="4196998" y="550639"/>
                </a:cubicBezTo>
                <a:cubicBezTo>
                  <a:pt x="4191849" y="550639"/>
                  <a:pt x="4196998" y="558987"/>
                  <a:pt x="4191849" y="567322"/>
                </a:cubicBezTo>
                <a:cubicBezTo>
                  <a:pt x="4217560" y="567322"/>
                  <a:pt x="4248407" y="550639"/>
                  <a:pt x="4268979" y="550639"/>
                </a:cubicBezTo>
                <a:cubicBezTo>
                  <a:pt x="4222696" y="567322"/>
                  <a:pt x="4161002" y="567322"/>
                  <a:pt x="4145579" y="584016"/>
                </a:cubicBezTo>
                <a:cubicBezTo>
                  <a:pt x="4181562" y="567322"/>
                  <a:pt x="4227845" y="575670"/>
                  <a:pt x="4274117" y="567322"/>
                </a:cubicBezTo>
                <a:cubicBezTo>
                  <a:pt x="4274117" y="584016"/>
                  <a:pt x="4340948" y="550639"/>
                  <a:pt x="4361522" y="567322"/>
                </a:cubicBezTo>
                <a:cubicBezTo>
                  <a:pt x="4412942" y="542304"/>
                  <a:pt x="4505485" y="542304"/>
                  <a:pt x="4546618" y="550639"/>
                </a:cubicBezTo>
                <a:cubicBezTo>
                  <a:pt x="4551754" y="554820"/>
                  <a:pt x="4556905" y="552722"/>
                  <a:pt x="4561396" y="550639"/>
                </a:cubicBezTo>
                <a:cubicBezTo>
                  <a:pt x="4598025" y="533956"/>
                  <a:pt x="4608312" y="542304"/>
                  <a:pt x="4628872" y="533956"/>
                </a:cubicBezTo>
                <a:cubicBezTo>
                  <a:pt x="4628872" y="542304"/>
                  <a:pt x="4623737" y="542304"/>
                  <a:pt x="4623737" y="550639"/>
                </a:cubicBezTo>
                <a:cubicBezTo>
                  <a:pt x="4654584" y="542304"/>
                  <a:pt x="4654584" y="550639"/>
                  <a:pt x="4685431" y="550639"/>
                </a:cubicBezTo>
                <a:cubicBezTo>
                  <a:pt x="4680293" y="542304"/>
                  <a:pt x="4664869" y="542304"/>
                  <a:pt x="4685431" y="533956"/>
                </a:cubicBezTo>
                <a:cubicBezTo>
                  <a:pt x="4685431" y="542304"/>
                  <a:pt x="4700853" y="533956"/>
                  <a:pt x="4706003" y="542304"/>
                </a:cubicBezTo>
                <a:cubicBezTo>
                  <a:pt x="4716291" y="533956"/>
                  <a:pt x="4695718" y="533956"/>
                  <a:pt x="4716291" y="525609"/>
                </a:cubicBezTo>
                <a:cubicBezTo>
                  <a:pt x="4747137" y="525609"/>
                  <a:pt x="4747137" y="517275"/>
                  <a:pt x="4783121" y="517275"/>
                </a:cubicBezTo>
                <a:cubicBezTo>
                  <a:pt x="4777984" y="525609"/>
                  <a:pt x="4813968" y="525609"/>
                  <a:pt x="4798546" y="533956"/>
                </a:cubicBezTo>
                <a:cubicBezTo>
                  <a:pt x="4829393" y="533956"/>
                  <a:pt x="4839680" y="533956"/>
                  <a:pt x="4855102" y="525609"/>
                </a:cubicBezTo>
                <a:cubicBezTo>
                  <a:pt x="4849965" y="533956"/>
                  <a:pt x="4870527" y="533956"/>
                  <a:pt x="4855102" y="542304"/>
                </a:cubicBezTo>
                <a:lnTo>
                  <a:pt x="4875678" y="542304"/>
                </a:lnTo>
                <a:cubicBezTo>
                  <a:pt x="4870527" y="533956"/>
                  <a:pt x="4860240" y="525609"/>
                  <a:pt x="4875678" y="517275"/>
                </a:cubicBezTo>
                <a:cubicBezTo>
                  <a:pt x="4932221" y="517275"/>
                  <a:pt x="5004203" y="525609"/>
                  <a:pt x="5045336" y="500578"/>
                </a:cubicBezTo>
                <a:cubicBezTo>
                  <a:pt x="5045336" y="508926"/>
                  <a:pt x="5045336" y="517275"/>
                  <a:pt x="5040199" y="517275"/>
                </a:cubicBezTo>
                <a:lnTo>
                  <a:pt x="5065910" y="517275"/>
                </a:lnTo>
                <a:cubicBezTo>
                  <a:pt x="5060760" y="508926"/>
                  <a:pt x="5065910" y="500578"/>
                  <a:pt x="5081333" y="500578"/>
                </a:cubicBezTo>
                <a:cubicBezTo>
                  <a:pt x="5071046" y="517275"/>
                  <a:pt x="5091607" y="508926"/>
                  <a:pt x="5091607" y="517275"/>
                </a:cubicBezTo>
                <a:cubicBezTo>
                  <a:pt x="5071046" y="525609"/>
                  <a:pt x="5050486" y="517275"/>
                  <a:pt x="5019626" y="517275"/>
                </a:cubicBezTo>
                <a:cubicBezTo>
                  <a:pt x="5009352" y="533956"/>
                  <a:pt x="4947645" y="533956"/>
                  <a:pt x="4932221" y="533956"/>
                </a:cubicBezTo>
                <a:cubicBezTo>
                  <a:pt x="4957931" y="542304"/>
                  <a:pt x="5029912" y="533956"/>
                  <a:pt x="5050486" y="533956"/>
                </a:cubicBezTo>
                <a:cubicBezTo>
                  <a:pt x="5086470" y="533956"/>
                  <a:pt x="5112180" y="542304"/>
                  <a:pt x="5153314" y="542304"/>
                </a:cubicBezTo>
                <a:cubicBezTo>
                  <a:pt x="5148164" y="533956"/>
                  <a:pt x="5163588" y="533956"/>
                  <a:pt x="5168738" y="533956"/>
                </a:cubicBezTo>
                <a:cubicBezTo>
                  <a:pt x="5168738" y="517275"/>
                  <a:pt x="5158451" y="525609"/>
                  <a:pt x="5158451" y="517275"/>
                </a:cubicBezTo>
                <a:cubicBezTo>
                  <a:pt x="5137891" y="508926"/>
                  <a:pt x="5153314" y="525609"/>
                  <a:pt x="5137891" y="525609"/>
                </a:cubicBezTo>
                <a:cubicBezTo>
                  <a:pt x="5143027" y="508926"/>
                  <a:pt x="5112180" y="517275"/>
                  <a:pt x="5117318" y="500578"/>
                </a:cubicBezTo>
                <a:cubicBezTo>
                  <a:pt x="5143027" y="500578"/>
                  <a:pt x="5179013" y="508926"/>
                  <a:pt x="5184161" y="492243"/>
                </a:cubicBezTo>
                <a:lnTo>
                  <a:pt x="5209873" y="492243"/>
                </a:lnTo>
                <a:cubicBezTo>
                  <a:pt x="5204722" y="500578"/>
                  <a:pt x="5204722" y="508926"/>
                  <a:pt x="5199585" y="508926"/>
                </a:cubicBezTo>
                <a:cubicBezTo>
                  <a:pt x="5230433" y="508926"/>
                  <a:pt x="5194448" y="492243"/>
                  <a:pt x="5225295" y="492243"/>
                </a:cubicBezTo>
                <a:cubicBezTo>
                  <a:pt x="5235569" y="500578"/>
                  <a:pt x="5240719" y="500578"/>
                  <a:pt x="5245856" y="492243"/>
                </a:cubicBezTo>
                <a:cubicBezTo>
                  <a:pt x="5266417" y="500578"/>
                  <a:pt x="5240719" y="508926"/>
                  <a:pt x="5250994" y="517275"/>
                </a:cubicBezTo>
                <a:cubicBezTo>
                  <a:pt x="5250994" y="508926"/>
                  <a:pt x="5286990" y="508926"/>
                  <a:pt x="5286990" y="508926"/>
                </a:cubicBezTo>
                <a:cubicBezTo>
                  <a:pt x="5286990" y="517275"/>
                  <a:pt x="5286990" y="525609"/>
                  <a:pt x="5276703" y="525609"/>
                </a:cubicBezTo>
                <a:cubicBezTo>
                  <a:pt x="5281853" y="508926"/>
                  <a:pt x="5245856" y="525609"/>
                  <a:pt x="5230433" y="525609"/>
                </a:cubicBezTo>
                <a:cubicBezTo>
                  <a:pt x="5225295" y="525609"/>
                  <a:pt x="5225295" y="517275"/>
                  <a:pt x="5215008" y="517275"/>
                </a:cubicBezTo>
                <a:cubicBezTo>
                  <a:pt x="5215008" y="525609"/>
                  <a:pt x="5184161" y="517275"/>
                  <a:pt x="5179013" y="517275"/>
                </a:cubicBezTo>
                <a:cubicBezTo>
                  <a:pt x="5184161" y="533956"/>
                  <a:pt x="5215008" y="533956"/>
                  <a:pt x="5225295" y="533956"/>
                </a:cubicBezTo>
                <a:cubicBezTo>
                  <a:pt x="5225295" y="542304"/>
                  <a:pt x="5209873" y="533956"/>
                  <a:pt x="5199585" y="542304"/>
                </a:cubicBezTo>
                <a:cubicBezTo>
                  <a:pt x="5225295" y="542304"/>
                  <a:pt x="5245856" y="533956"/>
                  <a:pt x="5256142" y="542304"/>
                </a:cubicBezTo>
                <a:cubicBezTo>
                  <a:pt x="5256142" y="533956"/>
                  <a:pt x="5292126" y="542304"/>
                  <a:pt x="5276703" y="533956"/>
                </a:cubicBezTo>
                <a:cubicBezTo>
                  <a:pt x="5261279" y="525609"/>
                  <a:pt x="5250994" y="542304"/>
                  <a:pt x="5245856" y="533956"/>
                </a:cubicBezTo>
                <a:cubicBezTo>
                  <a:pt x="5266417" y="517275"/>
                  <a:pt x="5281853" y="533956"/>
                  <a:pt x="5302414" y="533956"/>
                </a:cubicBezTo>
                <a:cubicBezTo>
                  <a:pt x="5307550" y="525609"/>
                  <a:pt x="5281853" y="533956"/>
                  <a:pt x="5286990" y="525609"/>
                </a:cubicBezTo>
                <a:cubicBezTo>
                  <a:pt x="5328123" y="517275"/>
                  <a:pt x="5333260" y="525609"/>
                  <a:pt x="5353834" y="525609"/>
                </a:cubicBezTo>
                <a:cubicBezTo>
                  <a:pt x="5369257" y="525609"/>
                  <a:pt x="5343548" y="525609"/>
                  <a:pt x="5343548" y="517275"/>
                </a:cubicBezTo>
                <a:lnTo>
                  <a:pt x="5358971" y="517275"/>
                </a:lnTo>
                <a:cubicBezTo>
                  <a:pt x="5369257" y="517275"/>
                  <a:pt x="5379532" y="517275"/>
                  <a:pt x="5379532" y="525609"/>
                </a:cubicBezTo>
                <a:cubicBezTo>
                  <a:pt x="5379532" y="533956"/>
                  <a:pt x="5358971" y="533956"/>
                  <a:pt x="5364109" y="542304"/>
                </a:cubicBezTo>
                <a:cubicBezTo>
                  <a:pt x="5384681" y="533956"/>
                  <a:pt x="5389819" y="533956"/>
                  <a:pt x="5405241" y="542304"/>
                </a:cubicBezTo>
                <a:cubicBezTo>
                  <a:pt x="5415529" y="533956"/>
                  <a:pt x="5415529" y="525609"/>
                  <a:pt x="5430953" y="525609"/>
                </a:cubicBezTo>
                <a:cubicBezTo>
                  <a:pt x="5441238" y="525609"/>
                  <a:pt x="5441238" y="533956"/>
                  <a:pt x="5451513" y="533956"/>
                </a:cubicBezTo>
                <a:cubicBezTo>
                  <a:pt x="5461801" y="525609"/>
                  <a:pt x="5487509" y="525609"/>
                  <a:pt x="5513220" y="525609"/>
                </a:cubicBezTo>
                <a:cubicBezTo>
                  <a:pt x="5518356" y="517275"/>
                  <a:pt x="5528644" y="517275"/>
                  <a:pt x="5538918" y="508926"/>
                </a:cubicBezTo>
                <a:cubicBezTo>
                  <a:pt x="5513220" y="508926"/>
                  <a:pt x="5502934" y="517275"/>
                  <a:pt x="5492647" y="508926"/>
                </a:cubicBezTo>
                <a:cubicBezTo>
                  <a:pt x="5497796" y="508926"/>
                  <a:pt x="5502934" y="508926"/>
                  <a:pt x="5508071" y="500578"/>
                </a:cubicBezTo>
                <a:cubicBezTo>
                  <a:pt x="5492647" y="500578"/>
                  <a:pt x="5492647" y="508926"/>
                  <a:pt x="5482372" y="508926"/>
                </a:cubicBezTo>
                <a:cubicBezTo>
                  <a:pt x="5482372" y="492243"/>
                  <a:pt x="5446375" y="508926"/>
                  <a:pt x="5441238" y="508926"/>
                </a:cubicBezTo>
                <a:cubicBezTo>
                  <a:pt x="5446375" y="500578"/>
                  <a:pt x="5451513" y="500578"/>
                  <a:pt x="5446375" y="492243"/>
                </a:cubicBezTo>
                <a:cubicBezTo>
                  <a:pt x="5415529" y="500578"/>
                  <a:pt x="5374394" y="508926"/>
                  <a:pt x="5353834" y="492243"/>
                </a:cubicBezTo>
                <a:cubicBezTo>
                  <a:pt x="5358971" y="517275"/>
                  <a:pt x="5297276" y="500578"/>
                  <a:pt x="5317837" y="492243"/>
                </a:cubicBezTo>
                <a:cubicBezTo>
                  <a:pt x="5292126" y="492243"/>
                  <a:pt x="5312700" y="500578"/>
                  <a:pt x="5297276" y="500578"/>
                </a:cubicBezTo>
                <a:cubicBezTo>
                  <a:pt x="5292126" y="500578"/>
                  <a:pt x="5281853" y="500578"/>
                  <a:pt x="5281853" y="492243"/>
                </a:cubicBezTo>
                <a:cubicBezTo>
                  <a:pt x="5328123" y="467214"/>
                  <a:pt x="5358971" y="483895"/>
                  <a:pt x="5405241" y="492243"/>
                </a:cubicBezTo>
                <a:cubicBezTo>
                  <a:pt x="5436090" y="483895"/>
                  <a:pt x="5451513" y="483895"/>
                  <a:pt x="5472087" y="483895"/>
                </a:cubicBezTo>
                <a:cubicBezTo>
                  <a:pt x="5477224" y="483895"/>
                  <a:pt x="5528644" y="483895"/>
                  <a:pt x="5513220" y="475562"/>
                </a:cubicBezTo>
                <a:cubicBezTo>
                  <a:pt x="5502934" y="483895"/>
                  <a:pt x="5466949" y="475562"/>
                  <a:pt x="5466949" y="467214"/>
                </a:cubicBezTo>
                <a:cubicBezTo>
                  <a:pt x="5497796" y="467214"/>
                  <a:pt x="5513220" y="475562"/>
                  <a:pt x="5549205" y="467214"/>
                </a:cubicBezTo>
                <a:cubicBezTo>
                  <a:pt x="5544068" y="475562"/>
                  <a:pt x="5549205" y="475562"/>
                  <a:pt x="5559490" y="483895"/>
                </a:cubicBezTo>
                <a:cubicBezTo>
                  <a:pt x="5554341" y="467214"/>
                  <a:pt x="5590337" y="467214"/>
                  <a:pt x="5585202" y="475562"/>
                </a:cubicBezTo>
                <a:cubicBezTo>
                  <a:pt x="5631471" y="467214"/>
                  <a:pt x="5682893" y="483895"/>
                  <a:pt x="5739437" y="467214"/>
                </a:cubicBezTo>
                <a:cubicBezTo>
                  <a:pt x="5749724" y="483895"/>
                  <a:pt x="5780571" y="483895"/>
                  <a:pt x="5795995" y="475562"/>
                </a:cubicBezTo>
                <a:cubicBezTo>
                  <a:pt x="5811418" y="475562"/>
                  <a:pt x="5816568" y="483895"/>
                  <a:pt x="5821705" y="492243"/>
                </a:cubicBezTo>
                <a:cubicBezTo>
                  <a:pt x="5842279" y="483895"/>
                  <a:pt x="5801146" y="475562"/>
                  <a:pt x="5816568" y="475562"/>
                </a:cubicBezTo>
                <a:cubicBezTo>
                  <a:pt x="5831992" y="475562"/>
                  <a:pt x="5847416" y="475562"/>
                  <a:pt x="5852552" y="483895"/>
                </a:cubicBezTo>
                <a:cubicBezTo>
                  <a:pt x="5888549" y="483895"/>
                  <a:pt x="5970805" y="475562"/>
                  <a:pt x="6001652" y="483895"/>
                </a:cubicBezTo>
                <a:cubicBezTo>
                  <a:pt x="6017088" y="475562"/>
                  <a:pt x="6068497" y="475562"/>
                  <a:pt x="6109629" y="467214"/>
                </a:cubicBezTo>
                <a:cubicBezTo>
                  <a:pt x="6145613" y="467214"/>
                  <a:pt x="6176461" y="475562"/>
                  <a:pt x="6140478" y="483895"/>
                </a:cubicBezTo>
                <a:lnTo>
                  <a:pt x="6248456" y="483895"/>
                </a:lnTo>
                <a:cubicBezTo>
                  <a:pt x="6222744" y="483895"/>
                  <a:pt x="6258729" y="483895"/>
                  <a:pt x="6248456" y="492243"/>
                </a:cubicBezTo>
                <a:lnTo>
                  <a:pt x="6274153" y="492243"/>
                </a:lnTo>
                <a:cubicBezTo>
                  <a:pt x="6274153" y="483895"/>
                  <a:pt x="6310150" y="500578"/>
                  <a:pt x="6320424" y="492243"/>
                </a:cubicBezTo>
                <a:cubicBezTo>
                  <a:pt x="6320424" y="508926"/>
                  <a:pt x="6315287" y="508926"/>
                  <a:pt x="6294725" y="508926"/>
                </a:cubicBezTo>
                <a:cubicBezTo>
                  <a:pt x="6310150" y="517275"/>
                  <a:pt x="6294725" y="517275"/>
                  <a:pt x="6289576" y="525609"/>
                </a:cubicBezTo>
                <a:cubicBezTo>
                  <a:pt x="6356421" y="525609"/>
                  <a:pt x="6346134" y="525609"/>
                  <a:pt x="6402691" y="533956"/>
                </a:cubicBezTo>
                <a:cubicBezTo>
                  <a:pt x="6407828" y="517275"/>
                  <a:pt x="6376981" y="525609"/>
                  <a:pt x="6376981" y="517275"/>
                </a:cubicBezTo>
                <a:lnTo>
                  <a:pt x="6402691" y="517275"/>
                </a:lnTo>
                <a:cubicBezTo>
                  <a:pt x="6392405" y="517275"/>
                  <a:pt x="6371844" y="508926"/>
                  <a:pt x="6371844" y="517275"/>
                </a:cubicBezTo>
                <a:cubicBezTo>
                  <a:pt x="6361557" y="517275"/>
                  <a:pt x="6351271" y="517275"/>
                  <a:pt x="6351271" y="508926"/>
                </a:cubicBezTo>
                <a:cubicBezTo>
                  <a:pt x="6361557" y="508926"/>
                  <a:pt x="6382131" y="508926"/>
                  <a:pt x="6371844" y="500578"/>
                </a:cubicBezTo>
                <a:lnTo>
                  <a:pt x="6340997" y="500578"/>
                </a:lnTo>
                <a:cubicBezTo>
                  <a:pt x="6371844" y="483895"/>
                  <a:pt x="6438689" y="500578"/>
                  <a:pt x="6474672" y="483895"/>
                </a:cubicBezTo>
                <a:cubicBezTo>
                  <a:pt x="6495246" y="500578"/>
                  <a:pt x="6592924" y="500578"/>
                  <a:pt x="6587788" y="483895"/>
                </a:cubicBezTo>
                <a:cubicBezTo>
                  <a:pt x="6598074" y="492243"/>
                  <a:pt x="6592924" y="492243"/>
                  <a:pt x="6603211" y="500578"/>
                </a:cubicBezTo>
                <a:cubicBezTo>
                  <a:pt x="6587788" y="500578"/>
                  <a:pt x="6546654" y="492243"/>
                  <a:pt x="6546654" y="508926"/>
                </a:cubicBezTo>
                <a:cubicBezTo>
                  <a:pt x="6572364" y="500578"/>
                  <a:pt x="6603211" y="500578"/>
                  <a:pt x="6582651" y="517275"/>
                </a:cubicBezTo>
                <a:cubicBezTo>
                  <a:pt x="6598074" y="517275"/>
                  <a:pt x="6592924" y="508926"/>
                  <a:pt x="6608361" y="508926"/>
                </a:cubicBezTo>
                <a:cubicBezTo>
                  <a:pt x="6598074" y="517275"/>
                  <a:pt x="6562077" y="517275"/>
                  <a:pt x="6577501" y="525609"/>
                </a:cubicBezTo>
                <a:cubicBezTo>
                  <a:pt x="6587788" y="517275"/>
                  <a:pt x="6613498" y="525609"/>
                  <a:pt x="6623785" y="525609"/>
                </a:cubicBezTo>
                <a:cubicBezTo>
                  <a:pt x="6628922" y="517275"/>
                  <a:pt x="6685479" y="517275"/>
                  <a:pt x="6695766" y="533956"/>
                </a:cubicBezTo>
                <a:cubicBezTo>
                  <a:pt x="6670055" y="542304"/>
                  <a:pt x="6644345" y="533956"/>
                  <a:pt x="6639208" y="542304"/>
                </a:cubicBezTo>
                <a:cubicBezTo>
                  <a:pt x="6634058" y="533956"/>
                  <a:pt x="6628922" y="533956"/>
                  <a:pt x="6639208" y="525609"/>
                </a:cubicBezTo>
                <a:cubicBezTo>
                  <a:pt x="6626354" y="525609"/>
                  <a:pt x="6625063" y="527692"/>
                  <a:pt x="6625707" y="530832"/>
                </a:cubicBezTo>
                <a:lnTo>
                  <a:pt x="6608993" y="531873"/>
                </a:lnTo>
                <a:lnTo>
                  <a:pt x="6623785" y="542304"/>
                </a:lnTo>
                <a:lnTo>
                  <a:pt x="6659125" y="547513"/>
                </a:lnTo>
                <a:cubicBezTo>
                  <a:pt x="6686757" y="550639"/>
                  <a:pt x="6716326" y="550639"/>
                  <a:pt x="6731751" y="542304"/>
                </a:cubicBezTo>
                <a:cubicBezTo>
                  <a:pt x="6752311" y="558987"/>
                  <a:pt x="6819154" y="542304"/>
                  <a:pt x="6829441" y="567322"/>
                </a:cubicBezTo>
                <a:cubicBezTo>
                  <a:pt x="6844866" y="567322"/>
                  <a:pt x="6870563" y="567322"/>
                  <a:pt x="6875713" y="575670"/>
                </a:cubicBezTo>
                <a:cubicBezTo>
                  <a:pt x="6891135" y="584016"/>
                  <a:pt x="6886000" y="567322"/>
                  <a:pt x="6901422" y="575670"/>
                </a:cubicBezTo>
                <a:cubicBezTo>
                  <a:pt x="6932269" y="584016"/>
                  <a:pt x="6927120" y="592351"/>
                  <a:pt x="6942557" y="609047"/>
                </a:cubicBezTo>
                <a:cubicBezTo>
                  <a:pt x="6937407" y="592351"/>
                  <a:pt x="6983678" y="600699"/>
                  <a:pt x="6999102" y="600699"/>
                </a:cubicBezTo>
                <a:cubicBezTo>
                  <a:pt x="7009388" y="617382"/>
                  <a:pt x="7014538" y="592351"/>
                  <a:pt x="7029962" y="609047"/>
                </a:cubicBezTo>
                <a:cubicBezTo>
                  <a:pt x="7040235" y="617382"/>
                  <a:pt x="6999102" y="617382"/>
                  <a:pt x="7019675" y="617382"/>
                </a:cubicBezTo>
                <a:cubicBezTo>
                  <a:pt x="7040235" y="609047"/>
                  <a:pt x="7045385" y="625730"/>
                  <a:pt x="7055659" y="617382"/>
                </a:cubicBezTo>
                <a:cubicBezTo>
                  <a:pt x="7065946" y="617382"/>
                  <a:pt x="7065946" y="625730"/>
                  <a:pt x="7071082" y="625730"/>
                </a:cubicBezTo>
                <a:cubicBezTo>
                  <a:pt x="7086506" y="617382"/>
                  <a:pt x="7179061" y="625730"/>
                  <a:pt x="7168774" y="642412"/>
                </a:cubicBezTo>
                <a:cubicBezTo>
                  <a:pt x="7266465" y="634077"/>
                  <a:pt x="7400142" y="675791"/>
                  <a:pt x="7492695" y="675791"/>
                </a:cubicBezTo>
                <a:cubicBezTo>
                  <a:pt x="7487546" y="684124"/>
                  <a:pt x="7492695" y="692472"/>
                  <a:pt x="7477273" y="692472"/>
                </a:cubicBezTo>
                <a:cubicBezTo>
                  <a:pt x="7477273" y="684124"/>
                  <a:pt x="7466986" y="675791"/>
                  <a:pt x="7456699" y="684124"/>
                </a:cubicBezTo>
                <a:cubicBezTo>
                  <a:pt x="7451563" y="700820"/>
                  <a:pt x="7436139" y="684124"/>
                  <a:pt x="7425852" y="692472"/>
                </a:cubicBezTo>
                <a:cubicBezTo>
                  <a:pt x="7441274" y="692472"/>
                  <a:pt x="7477273" y="700820"/>
                  <a:pt x="7487546" y="700820"/>
                </a:cubicBezTo>
                <a:cubicBezTo>
                  <a:pt x="7492695" y="700820"/>
                  <a:pt x="7487546" y="692472"/>
                  <a:pt x="7502970" y="684124"/>
                </a:cubicBezTo>
                <a:cubicBezTo>
                  <a:pt x="7497833" y="709155"/>
                  <a:pt x="7523542" y="692472"/>
                  <a:pt x="7533817" y="700820"/>
                </a:cubicBezTo>
                <a:cubicBezTo>
                  <a:pt x="7518394" y="700820"/>
                  <a:pt x="7533817" y="717503"/>
                  <a:pt x="7538967" y="709155"/>
                </a:cubicBezTo>
                <a:cubicBezTo>
                  <a:pt x="7528680" y="709155"/>
                  <a:pt x="7538967" y="700820"/>
                  <a:pt x="7544104" y="700820"/>
                </a:cubicBezTo>
                <a:cubicBezTo>
                  <a:pt x="7564676" y="709155"/>
                  <a:pt x="7569814" y="734185"/>
                  <a:pt x="7590374" y="725851"/>
                </a:cubicBezTo>
                <a:cubicBezTo>
                  <a:pt x="7590374" y="717503"/>
                  <a:pt x="7564676" y="725851"/>
                  <a:pt x="7569814" y="717503"/>
                </a:cubicBezTo>
                <a:cubicBezTo>
                  <a:pt x="7574951" y="700820"/>
                  <a:pt x="7605798" y="717503"/>
                  <a:pt x="7621222" y="717503"/>
                </a:cubicBezTo>
                <a:cubicBezTo>
                  <a:pt x="7626372" y="700820"/>
                  <a:pt x="7652082" y="700820"/>
                  <a:pt x="7677779" y="709155"/>
                </a:cubicBezTo>
                <a:cubicBezTo>
                  <a:pt x="7657219" y="709155"/>
                  <a:pt x="7672642" y="709155"/>
                  <a:pt x="7672642" y="717503"/>
                </a:cubicBezTo>
                <a:cubicBezTo>
                  <a:pt x="7703489" y="725851"/>
                  <a:pt x="7724063" y="725851"/>
                  <a:pt x="7754910" y="734185"/>
                </a:cubicBezTo>
                <a:lnTo>
                  <a:pt x="7727276" y="734185"/>
                </a:lnTo>
                <a:cubicBezTo>
                  <a:pt x="7744623" y="734185"/>
                  <a:pt x="7749760" y="750881"/>
                  <a:pt x="7734350" y="750881"/>
                </a:cubicBezTo>
                <a:cubicBezTo>
                  <a:pt x="7760047" y="750881"/>
                  <a:pt x="7760047" y="759216"/>
                  <a:pt x="7780607" y="750881"/>
                </a:cubicBezTo>
                <a:cubicBezTo>
                  <a:pt x="7785757" y="767564"/>
                  <a:pt x="7780607" y="767564"/>
                  <a:pt x="7765184" y="767564"/>
                </a:cubicBezTo>
                <a:cubicBezTo>
                  <a:pt x="7785757" y="784245"/>
                  <a:pt x="7790894" y="784245"/>
                  <a:pt x="7811467" y="792593"/>
                </a:cubicBezTo>
                <a:cubicBezTo>
                  <a:pt x="7816604" y="784245"/>
                  <a:pt x="7790894" y="784245"/>
                  <a:pt x="7801181" y="784245"/>
                </a:cubicBezTo>
                <a:cubicBezTo>
                  <a:pt x="7826891" y="784245"/>
                  <a:pt x="7821755" y="775897"/>
                  <a:pt x="7837165" y="775897"/>
                </a:cubicBezTo>
                <a:cubicBezTo>
                  <a:pt x="7837165" y="792593"/>
                  <a:pt x="7868025" y="792593"/>
                  <a:pt x="7878299" y="792593"/>
                </a:cubicBezTo>
                <a:cubicBezTo>
                  <a:pt x="7852588" y="809276"/>
                  <a:pt x="7832028" y="784245"/>
                  <a:pt x="7821755" y="792593"/>
                </a:cubicBezTo>
                <a:cubicBezTo>
                  <a:pt x="7832028" y="792593"/>
                  <a:pt x="7852588" y="800928"/>
                  <a:pt x="7847451" y="809276"/>
                </a:cubicBezTo>
                <a:lnTo>
                  <a:pt x="7806318" y="809276"/>
                </a:lnTo>
                <a:cubicBezTo>
                  <a:pt x="7832028" y="817609"/>
                  <a:pt x="7852588" y="817609"/>
                  <a:pt x="7857738" y="834306"/>
                </a:cubicBezTo>
                <a:cubicBezTo>
                  <a:pt x="7868025" y="825958"/>
                  <a:pt x="7898872" y="842654"/>
                  <a:pt x="7919434" y="834306"/>
                </a:cubicBezTo>
                <a:cubicBezTo>
                  <a:pt x="7929719" y="842654"/>
                  <a:pt x="7919434" y="834306"/>
                  <a:pt x="7924569" y="842654"/>
                </a:cubicBezTo>
                <a:cubicBezTo>
                  <a:pt x="7940006" y="842654"/>
                  <a:pt x="7950281" y="859337"/>
                  <a:pt x="7950281" y="850989"/>
                </a:cubicBezTo>
                <a:cubicBezTo>
                  <a:pt x="7940006" y="850989"/>
                  <a:pt x="7950281" y="842654"/>
                  <a:pt x="7955430" y="842654"/>
                </a:cubicBezTo>
                <a:cubicBezTo>
                  <a:pt x="7960566" y="850989"/>
                  <a:pt x="7975990" y="850989"/>
                  <a:pt x="7986277" y="850989"/>
                </a:cubicBezTo>
                <a:cubicBezTo>
                  <a:pt x="7986277" y="859337"/>
                  <a:pt x="7996564" y="859337"/>
                  <a:pt x="7996564" y="867670"/>
                </a:cubicBezTo>
                <a:cubicBezTo>
                  <a:pt x="8047971" y="859337"/>
                  <a:pt x="8083956" y="884366"/>
                  <a:pt x="8130239" y="892714"/>
                </a:cubicBezTo>
                <a:cubicBezTo>
                  <a:pt x="8135377" y="892714"/>
                  <a:pt x="8125102" y="909397"/>
                  <a:pt x="8135377" y="909397"/>
                </a:cubicBezTo>
                <a:cubicBezTo>
                  <a:pt x="8145664" y="901049"/>
                  <a:pt x="8161086" y="901049"/>
                  <a:pt x="8176511" y="901049"/>
                </a:cubicBezTo>
                <a:cubicBezTo>
                  <a:pt x="8191933" y="917731"/>
                  <a:pt x="8269052" y="917731"/>
                  <a:pt x="8238205" y="934427"/>
                </a:cubicBezTo>
                <a:cubicBezTo>
                  <a:pt x="8258779" y="934427"/>
                  <a:pt x="8305049" y="926079"/>
                  <a:pt x="8305049" y="951110"/>
                </a:cubicBezTo>
                <a:cubicBezTo>
                  <a:pt x="8320473" y="942762"/>
                  <a:pt x="8305049" y="934427"/>
                  <a:pt x="8310186" y="934427"/>
                </a:cubicBezTo>
                <a:cubicBezTo>
                  <a:pt x="8366744" y="967791"/>
                  <a:pt x="8428450" y="951110"/>
                  <a:pt x="8479859" y="976139"/>
                </a:cubicBezTo>
                <a:cubicBezTo>
                  <a:pt x="8479859" y="967791"/>
                  <a:pt x="8526129" y="1001170"/>
                  <a:pt x="8541553" y="976139"/>
                </a:cubicBezTo>
                <a:cubicBezTo>
                  <a:pt x="8546703" y="984487"/>
                  <a:pt x="8551839" y="984487"/>
                  <a:pt x="8556988" y="992822"/>
                </a:cubicBezTo>
                <a:cubicBezTo>
                  <a:pt x="8484995" y="992822"/>
                  <a:pt x="8454148" y="984487"/>
                  <a:pt x="8387316" y="976139"/>
                </a:cubicBezTo>
                <a:cubicBezTo>
                  <a:pt x="8382167" y="992822"/>
                  <a:pt x="8413014" y="992822"/>
                  <a:pt x="8413014" y="1009505"/>
                </a:cubicBezTo>
                <a:cubicBezTo>
                  <a:pt x="8299911" y="1017852"/>
                  <a:pt x="8197071" y="1009505"/>
                  <a:pt x="8094243" y="976139"/>
                </a:cubicBezTo>
                <a:cubicBezTo>
                  <a:pt x="7975990" y="976139"/>
                  <a:pt x="7857738" y="942762"/>
                  <a:pt x="7744623" y="967791"/>
                </a:cubicBezTo>
                <a:cubicBezTo>
                  <a:pt x="7677779" y="959458"/>
                  <a:pt x="7585236" y="959458"/>
                  <a:pt x="7502970" y="942762"/>
                </a:cubicBezTo>
                <a:cubicBezTo>
                  <a:pt x="7523542" y="959458"/>
                  <a:pt x="7549241" y="959458"/>
                  <a:pt x="7580101" y="959458"/>
                </a:cubicBezTo>
                <a:cubicBezTo>
                  <a:pt x="7610948" y="959458"/>
                  <a:pt x="7641795" y="959458"/>
                  <a:pt x="7662356" y="976139"/>
                </a:cubicBezTo>
                <a:cubicBezTo>
                  <a:pt x="7657219" y="984487"/>
                  <a:pt x="7657219" y="992822"/>
                  <a:pt x="7652082" y="992822"/>
                </a:cubicBezTo>
                <a:cubicBezTo>
                  <a:pt x="7682929" y="1001170"/>
                  <a:pt x="7713776" y="1017852"/>
                  <a:pt x="7729200" y="1034535"/>
                </a:cubicBezTo>
                <a:cubicBezTo>
                  <a:pt x="7785757" y="1034535"/>
                  <a:pt x="7847451" y="1051231"/>
                  <a:pt x="7883449" y="1076247"/>
                </a:cubicBezTo>
                <a:cubicBezTo>
                  <a:pt x="7898872" y="1076247"/>
                  <a:pt x="7893722" y="1067912"/>
                  <a:pt x="7909147" y="1076247"/>
                </a:cubicBezTo>
                <a:cubicBezTo>
                  <a:pt x="7909147" y="1076247"/>
                  <a:pt x="7919434" y="1076247"/>
                  <a:pt x="7914296" y="1084595"/>
                </a:cubicBezTo>
                <a:cubicBezTo>
                  <a:pt x="7929719" y="1084595"/>
                  <a:pt x="7950281" y="1084595"/>
                  <a:pt x="7955430" y="1092943"/>
                </a:cubicBezTo>
                <a:cubicBezTo>
                  <a:pt x="7986277" y="1084595"/>
                  <a:pt x="7986277" y="1109626"/>
                  <a:pt x="8017124" y="1101278"/>
                </a:cubicBezTo>
                <a:cubicBezTo>
                  <a:pt x="8073681" y="1109626"/>
                  <a:pt x="8114817" y="1142990"/>
                  <a:pt x="8166224" y="1134656"/>
                </a:cubicBezTo>
                <a:cubicBezTo>
                  <a:pt x="8166224" y="1142990"/>
                  <a:pt x="8176511" y="1142990"/>
                  <a:pt x="8171373" y="1151339"/>
                </a:cubicBezTo>
                <a:cubicBezTo>
                  <a:pt x="8202221" y="1151339"/>
                  <a:pt x="8217645" y="1151339"/>
                  <a:pt x="8233068" y="1159687"/>
                </a:cubicBezTo>
                <a:cubicBezTo>
                  <a:pt x="8315336" y="1168020"/>
                  <a:pt x="8387316" y="1201399"/>
                  <a:pt x="8479859" y="1193051"/>
                </a:cubicBezTo>
                <a:cubicBezTo>
                  <a:pt x="8484995" y="1201399"/>
                  <a:pt x="8490145" y="1201399"/>
                  <a:pt x="8495282" y="1201399"/>
                </a:cubicBezTo>
                <a:cubicBezTo>
                  <a:pt x="8531279" y="1201399"/>
                  <a:pt x="8603260" y="1218080"/>
                  <a:pt x="8639244" y="1218080"/>
                </a:cubicBezTo>
                <a:cubicBezTo>
                  <a:pt x="8649531" y="1209747"/>
                  <a:pt x="8654668" y="1201399"/>
                  <a:pt x="8659818" y="1201399"/>
                </a:cubicBezTo>
                <a:cubicBezTo>
                  <a:pt x="8675241" y="1201399"/>
                  <a:pt x="8649531" y="1201399"/>
                  <a:pt x="8670091" y="1209747"/>
                </a:cubicBezTo>
                <a:cubicBezTo>
                  <a:pt x="8690665" y="1209747"/>
                  <a:pt x="8654668" y="1193051"/>
                  <a:pt x="8670091" y="1193051"/>
                </a:cubicBezTo>
                <a:cubicBezTo>
                  <a:pt x="8670091" y="1201399"/>
                  <a:pt x="8680378" y="1201399"/>
                  <a:pt x="8690665" y="1201399"/>
                </a:cubicBezTo>
                <a:cubicBezTo>
                  <a:pt x="8685515" y="1193051"/>
                  <a:pt x="8711225" y="1201399"/>
                  <a:pt x="8731799" y="1201399"/>
                </a:cubicBezTo>
                <a:cubicBezTo>
                  <a:pt x="8752359" y="1184716"/>
                  <a:pt x="8808917" y="1184716"/>
                  <a:pt x="8834627" y="1168020"/>
                </a:cubicBezTo>
                <a:cubicBezTo>
                  <a:pt x="8906608" y="1184716"/>
                  <a:pt x="8942592" y="1159687"/>
                  <a:pt x="8973440" y="1142990"/>
                </a:cubicBezTo>
                <a:cubicBezTo>
                  <a:pt x="8983727" y="1151339"/>
                  <a:pt x="8994014" y="1142990"/>
                  <a:pt x="9004288" y="1151339"/>
                </a:cubicBezTo>
                <a:cubicBezTo>
                  <a:pt x="8988864" y="1134656"/>
                  <a:pt x="8983727" y="1134656"/>
                  <a:pt x="8983727" y="1117973"/>
                </a:cubicBezTo>
                <a:lnTo>
                  <a:pt x="9035135" y="1117973"/>
                </a:lnTo>
                <a:cubicBezTo>
                  <a:pt x="9004288" y="1109626"/>
                  <a:pt x="9060845" y="1109626"/>
                  <a:pt x="9065995" y="1109626"/>
                </a:cubicBezTo>
                <a:cubicBezTo>
                  <a:pt x="9055708" y="1101278"/>
                  <a:pt x="9029998" y="1101278"/>
                  <a:pt x="9014574" y="1101278"/>
                </a:cubicBezTo>
                <a:cubicBezTo>
                  <a:pt x="9050570" y="1092943"/>
                  <a:pt x="9076268" y="1109626"/>
                  <a:pt x="9117402" y="1109626"/>
                </a:cubicBezTo>
                <a:cubicBezTo>
                  <a:pt x="9127689" y="1109626"/>
                  <a:pt x="9107115" y="1092943"/>
                  <a:pt x="9137976" y="1101278"/>
                </a:cubicBezTo>
                <a:cubicBezTo>
                  <a:pt x="9132826" y="1109626"/>
                  <a:pt x="9158536" y="1117973"/>
                  <a:pt x="9137976" y="1126307"/>
                </a:cubicBezTo>
                <a:cubicBezTo>
                  <a:pt x="9158536" y="1126307"/>
                  <a:pt x="9158536" y="1117973"/>
                  <a:pt x="9179097" y="1126307"/>
                </a:cubicBezTo>
                <a:cubicBezTo>
                  <a:pt x="9194532" y="1134656"/>
                  <a:pt x="9189383" y="1126307"/>
                  <a:pt x="9204807" y="1126307"/>
                </a:cubicBezTo>
                <a:cubicBezTo>
                  <a:pt x="9225381" y="1142990"/>
                  <a:pt x="9245941" y="1159687"/>
                  <a:pt x="9266501" y="1168020"/>
                </a:cubicBezTo>
                <a:cubicBezTo>
                  <a:pt x="9240804" y="1159687"/>
                  <a:pt x="9209957" y="1168020"/>
                  <a:pt x="9194532" y="1151339"/>
                </a:cubicBezTo>
                <a:cubicBezTo>
                  <a:pt x="9204807" y="1151339"/>
                  <a:pt x="9220230" y="1159687"/>
                  <a:pt x="9225381" y="1151339"/>
                </a:cubicBezTo>
                <a:cubicBezTo>
                  <a:pt x="9199670" y="1134656"/>
                  <a:pt x="9189383" y="1159687"/>
                  <a:pt x="9168823" y="1142990"/>
                </a:cubicBezTo>
                <a:cubicBezTo>
                  <a:pt x="9127689" y="1151339"/>
                  <a:pt x="9081417" y="1109626"/>
                  <a:pt x="9055708" y="1126307"/>
                </a:cubicBezTo>
                <a:cubicBezTo>
                  <a:pt x="9096842" y="1142990"/>
                  <a:pt x="9127689" y="1176368"/>
                  <a:pt x="9148250" y="1168020"/>
                </a:cubicBezTo>
                <a:cubicBezTo>
                  <a:pt x="9137976" y="1168020"/>
                  <a:pt x="9122551" y="1159687"/>
                  <a:pt x="9122551" y="1159687"/>
                </a:cubicBezTo>
                <a:cubicBezTo>
                  <a:pt x="9127689" y="1151339"/>
                  <a:pt x="9132826" y="1151339"/>
                  <a:pt x="9143113" y="1151339"/>
                </a:cubicBezTo>
                <a:cubicBezTo>
                  <a:pt x="9163673" y="1168020"/>
                  <a:pt x="9163673" y="1159687"/>
                  <a:pt x="9194532" y="1159687"/>
                </a:cubicBezTo>
                <a:cubicBezTo>
                  <a:pt x="9179097" y="1168020"/>
                  <a:pt x="9220230" y="1176368"/>
                  <a:pt x="9194532" y="1184716"/>
                </a:cubicBezTo>
                <a:cubicBezTo>
                  <a:pt x="9204807" y="1184716"/>
                  <a:pt x="9240804" y="1176368"/>
                  <a:pt x="9240804" y="1201399"/>
                </a:cubicBezTo>
                <a:cubicBezTo>
                  <a:pt x="9230517" y="1201399"/>
                  <a:pt x="9209957" y="1184716"/>
                  <a:pt x="9204807" y="1193051"/>
                </a:cubicBezTo>
                <a:cubicBezTo>
                  <a:pt x="9225381" y="1201399"/>
                  <a:pt x="9189383" y="1201399"/>
                  <a:pt x="9204807" y="1209747"/>
                </a:cubicBezTo>
                <a:cubicBezTo>
                  <a:pt x="9230517" y="1201399"/>
                  <a:pt x="9240804" y="1226428"/>
                  <a:pt x="9261365" y="1218080"/>
                </a:cubicBezTo>
                <a:cubicBezTo>
                  <a:pt x="9261365" y="1226428"/>
                  <a:pt x="9256228" y="1218080"/>
                  <a:pt x="9256228" y="1226428"/>
                </a:cubicBezTo>
                <a:cubicBezTo>
                  <a:pt x="9271651" y="1226428"/>
                  <a:pt x="9271651" y="1226428"/>
                  <a:pt x="9281938" y="1234777"/>
                </a:cubicBezTo>
                <a:cubicBezTo>
                  <a:pt x="9287075" y="1226428"/>
                  <a:pt x="9266501" y="1226428"/>
                  <a:pt x="9266501" y="1218080"/>
                </a:cubicBezTo>
                <a:cubicBezTo>
                  <a:pt x="9323059" y="1226428"/>
                  <a:pt x="9338496" y="1226428"/>
                  <a:pt x="9364130" y="1251460"/>
                </a:cubicBezTo>
                <a:cubicBezTo>
                  <a:pt x="9358992" y="1251460"/>
                  <a:pt x="9348769" y="1243111"/>
                  <a:pt x="9348769" y="1251460"/>
                </a:cubicBezTo>
                <a:cubicBezTo>
                  <a:pt x="9384690" y="1268141"/>
                  <a:pt x="9394977" y="1259793"/>
                  <a:pt x="9405264" y="1259793"/>
                </a:cubicBezTo>
                <a:cubicBezTo>
                  <a:pt x="9466958" y="1284837"/>
                  <a:pt x="9549226" y="1326536"/>
                  <a:pt x="9646917" y="1334884"/>
                </a:cubicBezTo>
                <a:cubicBezTo>
                  <a:pt x="9646917" y="1334884"/>
                  <a:pt x="9631494" y="1334884"/>
                  <a:pt x="9636631" y="1343233"/>
                </a:cubicBezTo>
                <a:cubicBezTo>
                  <a:pt x="9662341" y="1343233"/>
                  <a:pt x="9682901" y="1334884"/>
                  <a:pt x="9662341" y="1318201"/>
                </a:cubicBezTo>
                <a:cubicBezTo>
                  <a:pt x="9672628" y="1318201"/>
                  <a:pt x="9672628" y="1326536"/>
                  <a:pt x="9688051" y="1326536"/>
                </a:cubicBezTo>
                <a:lnTo>
                  <a:pt x="9688051" y="1309853"/>
                </a:lnTo>
                <a:cubicBezTo>
                  <a:pt x="9708611" y="1318201"/>
                  <a:pt x="9718899" y="1309853"/>
                  <a:pt x="9718899" y="1301520"/>
                </a:cubicBezTo>
                <a:cubicBezTo>
                  <a:pt x="9708611" y="1293172"/>
                  <a:pt x="9718899" y="1276489"/>
                  <a:pt x="9703475" y="1268141"/>
                </a:cubicBezTo>
                <a:lnTo>
                  <a:pt x="9682901" y="1268141"/>
                </a:lnTo>
                <a:lnTo>
                  <a:pt x="9682901" y="1251460"/>
                </a:lnTo>
                <a:cubicBezTo>
                  <a:pt x="9652054" y="1251460"/>
                  <a:pt x="9641769" y="1243111"/>
                  <a:pt x="9616070" y="1251460"/>
                </a:cubicBezTo>
                <a:cubicBezTo>
                  <a:pt x="9621207" y="1243111"/>
                  <a:pt x="9636631" y="1243111"/>
                  <a:pt x="9641769" y="1243111"/>
                </a:cubicBezTo>
                <a:cubicBezTo>
                  <a:pt x="9595496" y="1226428"/>
                  <a:pt x="9461821" y="1209747"/>
                  <a:pt x="9472108" y="1168020"/>
                </a:cubicBezTo>
                <a:cubicBezTo>
                  <a:pt x="9451534" y="1159687"/>
                  <a:pt x="9430974" y="1151339"/>
                  <a:pt x="9400114" y="1151339"/>
                </a:cubicBezTo>
                <a:cubicBezTo>
                  <a:pt x="9400114" y="1159687"/>
                  <a:pt x="9415549" y="1159687"/>
                  <a:pt x="9420687" y="1159687"/>
                </a:cubicBezTo>
                <a:cubicBezTo>
                  <a:pt x="9394977" y="1168020"/>
                  <a:pt x="9374417" y="1159687"/>
                  <a:pt x="9364130" y="1142990"/>
                </a:cubicBezTo>
                <a:cubicBezTo>
                  <a:pt x="9369265" y="1151339"/>
                  <a:pt x="9333345" y="1151339"/>
                  <a:pt x="9333345" y="1142990"/>
                </a:cubicBezTo>
                <a:cubicBezTo>
                  <a:pt x="9328208" y="1151339"/>
                  <a:pt x="9302498" y="1142990"/>
                  <a:pt x="9297361" y="1134656"/>
                </a:cubicBezTo>
                <a:lnTo>
                  <a:pt x="9323059" y="1134656"/>
                </a:lnTo>
                <a:cubicBezTo>
                  <a:pt x="9307635" y="1126307"/>
                  <a:pt x="9302498" y="1126307"/>
                  <a:pt x="9297361" y="1117973"/>
                </a:cubicBezTo>
                <a:cubicBezTo>
                  <a:pt x="9292212" y="1117973"/>
                  <a:pt x="9281938" y="1117973"/>
                  <a:pt x="9276788" y="1126307"/>
                </a:cubicBezTo>
                <a:cubicBezTo>
                  <a:pt x="9281938" y="1126307"/>
                  <a:pt x="9297361" y="1117973"/>
                  <a:pt x="9302498" y="1126307"/>
                </a:cubicBezTo>
                <a:cubicBezTo>
                  <a:pt x="9292212" y="1134656"/>
                  <a:pt x="9287075" y="1142990"/>
                  <a:pt x="9271651" y="1134656"/>
                </a:cubicBezTo>
                <a:cubicBezTo>
                  <a:pt x="9240804" y="1109626"/>
                  <a:pt x="9261365" y="1109626"/>
                  <a:pt x="9317922" y="1109626"/>
                </a:cubicBezTo>
                <a:cubicBezTo>
                  <a:pt x="9333345" y="1117973"/>
                  <a:pt x="9338496" y="1126307"/>
                  <a:pt x="9358992" y="1126307"/>
                </a:cubicBezTo>
                <a:cubicBezTo>
                  <a:pt x="9369265" y="1117973"/>
                  <a:pt x="9343632" y="1109626"/>
                  <a:pt x="9358992" y="1109626"/>
                </a:cubicBezTo>
                <a:cubicBezTo>
                  <a:pt x="9374417" y="1109626"/>
                  <a:pt x="9379554" y="1126307"/>
                  <a:pt x="9389839" y="1117973"/>
                </a:cubicBezTo>
                <a:cubicBezTo>
                  <a:pt x="9400114" y="1109626"/>
                  <a:pt x="9369265" y="1117973"/>
                  <a:pt x="9374417" y="1101278"/>
                </a:cubicBezTo>
                <a:cubicBezTo>
                  <a:pt x="9394977" y="1092943"/>
                  <a:pt x="9410401" y="1109626"/>
                  <a:pt x="9436111" y="1109626"/>
                </a:cubicBezTo>
                <a:cubicBezTo>
                  <a:pt x="9466958" y="1109626"/>
                  <a:pt x="9497805" y="1126307"/>
                  <a:pt x="9549226" y="1134656"/>
                </a:cubicBezTo>
                <a:cubicBezTo>
                  <a:pt x="9544076" y="1142990"/>
                  <a:pt x="9564649" y="1134656"/>
                  <a:pt x="9564649" y="1142990"/>
                </a:cubicBezTo>
                <a:cubicBezTo>
                  <a:pt x="9590360" y="1142990"/>
                  <a:pt x="9626344" y="1159687"/>
                  <a:pt x="9636631" y="1159687"/>
                </a:cubicBezTo>
                <a:cubicBezTo>
                  <a:pt x="9595496" y="1168020"/>
                  <a:pt x="9528653" y="1151339"/>
                  <a:pt x="9492669" y="1126307"/>
                </a:cubicBezTo>
                <a:cubicBezTo>
                  <a:pt x="9502955" y="1142990"/>
                  <a:pt x="9533802" y="1151339"/>
                  <a:pt x="9544076" y="1159687"/>
                </a:cubicBezTo>
                <a:cubicBezTo>
                  <a:pt x="9559500" y="1168020"/>
                  <a:pt x="9554363" y="1151339"/>
                  <a:pt x="9569786" y="1159687"/>
                </a:cubicBezTo>
                <a:cubicBezTo>
                  <a:pt x="9580073" y="1168020"/>
                  <a:pt x="9590360" y="1176368"/>
                  <a:pt x="9569786" y="1184716"/>
                </a:cubicBezTo>
                <a:lnTo>
                  <a:pt x="9597584" y="1179074"/>
                </a:lnTo>
                <a:cubicBezTo>
                  <a:pt x="9600647" y="1159687"/>
                  <a:pt x="9626344" y="1184716"/>
                  <a:pt x="9641769" y="1184716"/>
                </a:cubicBezTo>
                <a:cubicBezTo>
                  <a:pt x="9641769" y="1176368"/>
                  <a:pt x="9621207" y="1176368"/>
                  <a:pt x="9616070" y="1168020"/>
                </a:cubicBezTo>
                <a:cubicBezTo>
                  <a:pt x="9636631" y="1176368"/>
                  <a:pt x="9636631" y="1168020"/>
                  <a:pt x="9662341" y="1176368"/>
                </a:cubicBezTo>
                <a:cubicBezTo>
                  <a:pt x="9662341" y="1168020"/>
                  <a:pt x="9662341" y="1168020"/>
                  <a:pt x="9657191" y="1159687"/>
                </a:cubicBezTo>
                <a:cubicBezTo>
                  <a:pt x="9688051" y="1159687"/>
                  <a:pt x="9734322" y="1176368"/>
                  <a:pt x="9749746" y="1168020"/>
                </a:cubicBezTo>
                <a:cubicBezTo>
                  <a:pt x="9744609" y="1159687"/>
                  <a:pt x="9729172" y="1151339"/>
                  <a:pt x="9724035" y="1142990"/>
                </a:cubicBezTo>
                <a:cubicBezTo>
                  <a:pt x="9744609" y="1151339"/>
                  <a:pt x="9775456" y="1176368"/>
                  <a:pt x="9806303" y="1176368"/>
                </a:cubicBezTo>
                <a:cubicBezTo>
                  <a:pt x="9796016" y="1184716"/>
                  <a:pt x="9780593" y="1176368"/>
                  <a:pt x="9765169" y="1176368"/>
                </a:cubicBezTo>
                <a:cubicBezTo>
                  <a:pt x="9780593" y="1193051"/>
                  <a:pt x="9796016" y="1184716"/>
                  <a:pt x="9811440" y="1184716"/>
                </a:cubicBezTo>
                <a:cubicBezTo>
                  <a:pt x="9816578" y="1193051"/>
                  <a:pt x="9816578" y="1201399"/>
                  <a:pt x="9821726" y="1201399"/>
                </a:cubicBezTo>
                <a:cubicBezTo>
                  <a:pt x="9837150" y="1201399"/>
                  <a:pt x="9806303" y="1184716"/>
                  <a:pt x="9826863" y="1193051"/>
                </a:cubicBezTo>
                <a:cubicBezTo>
                  <a:pt x="9826863" y="1193051"/>
                  <a:pt x="9832013" y="1209747"/>
                  <a:pt x="9842287" y="1209747"/>
                </a:cubicBezTo>
                <a:cubicBezTo>
                  <a:pt x="9842287" y="1209747"/>
                  <a:pt x="9852573" y="1209747"/>
                  <a:pt x="9857724" y="1201399"/>
                </a:cubicBezTo>
                <a:cubicBezTo>
                  <a:pt x="9842287" y="1201399"/>
                  <a:pt x="9842287" y="1201399"/>
                  <a:pt x="9837150" y="1193051"/>
                </a:cubicBezTo>
                <a:cubicBezTo>
                  <a:pt x="9857724" y="1193051"/>
                  <a:pt x="9867997" y="1201399"/>
                  <a:pt x="9893709" y="1201399"/>
                </a:cubicBezTo>
                <a:cubicBezTo>
                  <a:pt x="9891140" y="1205566"/>
                  <a:pt x="9896277" y="1211830"/>
                  <a:pt x="9903349" y="1215997"/>
                </a:cubicBezTo>
                <a:lnTo>
                  <a:pt x="9910089" y="1216659"/>
                </a:lnTo>
                <a:lnTo>
                  <a:pt x="9910081" y="1216660"/>
                </a:lnTo>
                <a:lnTo>
                  <a:pt x="9924556" y="1218080"/>
                </a:lnTo>
                <a:lnTo>
                  <a:pt x="9910089" y="1216659"/>
                </a:lnTo>
                <a:lnTo>
                  <a:pt x="9935602" y="1213736"/>
                </a:lnTo>
                <a:cubicBezTo>
                  <a:pt x="9946409" y="1211831"/>
                  <a:pt x="9957976" y="1209747"/>
                  <a:pt x="9965688" y="1209747"/>
                </a:cubicBezTo>
                <a:cubicBezTo>
                  <a:pt x="9970825" y="1201399"/>
                  <a:pt x="9955403" y="1193051"/>
                  <a:pt x="9945128" y="1184716"/>
                </a:cubicBezTo>
                <a:cubicBezTo>
                  <a:pt x="9945128" y="1193051"/>
                  <a:pt x="9965688" y="1201399"/>
                  <a:pt x="9950265" y="1201399"/>
                </a:cubicBezTo>
                <a:cubicBezTo>
                  <a:pt x="9924556" y="1193051"/>
                  <a:pt x="9909131" y="1184716"/>
                  <a:pt x="9883421" y="1193051"/>
                </a:cubicBezTo>
                <a:cubicBezTo>
                  <a:pt x="9873134" y="1184716"/>
                  <a:pt x="9878284" y="1159687"/>
                  <a:pt x="9862861" y="1159687"/>
                </a:cubicBezTo>
                <a:cubicBezTo>
                  <a:pt x="9873134" y="1159687"/>
                  <a:pt x="9867997" y="1142990"/>
                  <a:pt x="9873134" y="1142990"/>
                </a:cubicBezTo>
                <a:cubicBezTo>
                  <a:pt x="9857724" y="1142990"/>
                  <a:pt x="9857724" y="1134656"/>
                  <a:pt x="9862861" y="1134656"/>
                </a:cubicBezTo>
                <a:cubicBezTo>
                  <a:pt x="9847437" y="1134656"/>
                  <a:pt x="9852573" y="1126307"/>
                  <a:pt x="9837150" y="1126307"/>
                </a:cubicBezTo>
                <a:cubicBezTo>
                  <a:pt x="9832013" y="1117973"/>
                  <a:pt x="9821726" y="1101278"/>
                  <a:pt x="9796016" y="1092943"/>
                </a:cubicBezTo>
                <a:cubicBezTo>
                  <a:pt x="9796016" y="1101278"/>
                  <a:pt x="9816578" y="1109626"/>
                  <a:pt x="9806303" y="1117973"/>
                </a:cubicBezTo>
                <a:cubicBezTo>
                  <a:pt x="9796016" y="1109626"/>
                  <a:pt x="9796016" y="1101278"/>
                  <a:pt x="9780593" y="1101278"/>
                </a:cubicBezTo>
                <a:cubicBezTo>
                  <a:pt x="9775456" y="1117973"/>
                  <a:pt x="9837150" y="1126307"/>
                  <a:pt x="9826863" y="1142990"/>
                </a:cubicBezTo>
                <a:cubicBezTo>
                  <a:pt x="9811440" y="1134656"/>
                  <a:pt x="9811440" y="1126307"/>
                  <a:pt x="9785731" y="1126307"/>
                </a:cubicBezTo>
                <a:cubicBezTo>
                  <a:pt x="9790879" y="1109626"/>
                  <a:pt x="9760032" y="1109626"/>
                  <a:pt x="9744609" y="1092943"/>
                </a:cubicBezTo>
                <a:cubicBezTo>
                  <a:pt x="9754884" y="1092943"/>
                  <a:pt x="9765169" y="1109626"/>
                  <a:pt x="9770306" y="1101278"/>
                </a:cubicBezTo>
                <a:cubicBezTo>
                  <a:pt x="9749746" y="1084595"/>
                  <a:pt x="9780593" y="1092943"/>
                  <a:pt x="9780593" y="1092943"/>
                </a:cubicBezTo>
                <a:cubicBezTo>
                  <a:pt x="9780593" y="1084595"/>
                  <a:pt x="9770306" y="1076247"/>
                  <a:pt x="9775456" y="1076247"/>
                </a:cubicBezTo>
                <a:cubicBezTo>
                  <a:pt x="9811440" y="1084595"/>
                  <a:pt x="9857724" y="1084595"/>
                  <a:pt x="9883421" y="1084595"/>
                </a:cubicBezTo>
                <a:cubicBezTo>
                  <a:pt x="9862861" y="1076247"/>
                  <a:pt x="9806303" y="1084595"/>
                  <a:pt x="9790879" y="1067912"/>
                </a:cubicBezTo>
                <a:cubicBezTo>
                  <a:pt x="9785731" y="1067912"/>
                  <a:pt x="9790879" y="1042883"/>
                  <a:pt x="9790879" y="1042883"/>
                </a:cubicBezTo>
                <a:cubicBezTo>
                  <a:pt x="9775456" y="1051231"/>
                  <a:pt x="9775456" y="1034535"/>
                  <a:pt x="9760032" y="1034535"/>
                </a:cubicBezTo>
                <a:cubicBezTo>
                  <a:pt x="9760032" y="1034535"/>
                  <a:pt x="9760032" y="1042883"/>
                  <a:pt x="9749746" y="1034535"/>
                </a:cubicBezTo>
                <a:cubicBezTo>
                  <a:pt x="9775456" y="1026200"/>
                  <a:pt x="9801166" y="1034535"/>
                  <a:pt x="9816578" y="1034535"/>
                </a:cubicBezTo>
                <a:cubicBezTo>
                  <a:pt x="9821726" y="1026200"/>
                  <a:pt x="9821726" y="1034535"/>
                  <a:pt x="9837150" y="1026200"/>
                </a:cubicBezTo>
                <a:cubicBezTo>
                  <a:pt x="9847437" y="1059566"/>
                  <a:pt x="9903994" y="1051231"/>
                  <a:pt x="9929693" y="1076247"/>
                </a:cubicBezTo>
                <a:cubicBezTo>
                  <a:pt x="9903994" y="1076247"/>
                  <a:pt x="9914281" y="1092943"/>
                  <a:pt x="9914281" y="1084595"/>
                </a:cubicBezTo>
                <a:lnTo>
                  <a:pt x="9955403" y="1109626"/>
                </a:lnTo>
                <a:cubicBezTo>
                  <a:pt x="9950265" y="1092943"/>
                  <a:pt x="9960552" y="1092943"/>
                  <a:pt x="9975977" y="1092943"/>
                </a:cubicBezTo>
                <a:cubicBezTo>
                  <a:pt x="9975977" y="1101278"/>
                  <a:pt x="9991399" y="1109626"/>
                  <a:pt x="9986262" y="1117973"/>
                </a:cubicBezTo>
                <a:cubicBezTo>
                  <a:pt x="10022246" y="1126307"/>
                  <a:pt x="10011961" y="1134656"/>
                  <a:pt x="10022246" y="1142990"/>
                </a:cubicBezTo>
                <a:cubicBezTo>
                  <a:pt x="10047956" y="1151339"/>
                  <a:pt x="10017109" y="1134656"/>
                  <a:pt x="10032533" y="1134656"/>
                </a:cubicBezTo>
                <a:cubicBezTo>
                  <a:pt x="10068518" y="1142990"/>
                  <a:pt x="10083940" y="1168020"/>
                  <a:pt x="10114801" y="1168020"/>
                </a:cubicBezTo>
                <a:cubicBezTo>
                  <a:pt x="10125076" y="1184716"/>
                  <a:pt x="10145648" y="1201399"/>
                  <a:pt x="10140499" y="1201399"/>
                </a:cubicBezTo>
                <a:cubicBezTo>
                  <a:pt x="10125076" y="1201399"/>
                  <a:pt x="10125076" y="1184716"/>
                  <a:pt x="10119939" y="1193051"/>
                </a:cubicBezTo>
                <a:cubicBezTo>
                  <a:pt x="10125076" y="1193051"/>
                  <a:pt x="10130224" y="1201399"/>
                  <a:pt x="10130224" y="1209747"/>
                </a:cubicBezTo>
                <a:cubicBezTo>
                  <a:pt x="10145648" y="1201399"/>
                  <a:pt x="10155923" y="1209747"/>
                  <a:pt x="10161071" y="1218080"/>
                </a:cubicBezTo>
                <a:cubicBezTo>
                  <a:pt x="10166208" y="1209747"/>
                  <a:pt x="10207343" y="1226428"/>
                  <a:pt x="10222767" y="1243111"/>
                </a:cubicBezTo>
                <a:cubicBezTo>
                  <a:pt x="10222767" y="1251460"/>
                  <a:pt x="10197056" y="1243111"/>
                  <a:pt x="10197056" y="1251460"/>
                </a:cubicBezTo>
                <a:cubicBezTo>
                  <a:pt x="10207343" y="1251460"/>
                  <a:pt x="10212480" y="1251460"/>
                  <a:pt x="10212480" y="1259793"/>
                </a:cubicBezTo>
                <a:lnTo>
                  <a:pt x="10197056" y="1259793"/>
                </a:lnTo>
                <a:cubicBezTo>
                  <a:pt x="10207343" y="1268141"/>
                  <a:pt x="10222767" y="1268141"/>
                  <a:pt x="10227903" y="1268141"/>
                </a:cubicBezTo>
                <a:cubicBezTo>
                  <a:pt x="10207343" y="1234777"/>
                  <a:pt x="10258764" y="1251460"/>
                  <a:pt x="10269038" y="1243111"/>
                </a:cubicBezTo>
                <a:cubicBezTo>
                  <a:pt x="10279324" y="1251460"/>
                  <a:pt x="10289611" y="1251460"/>
                  <a:pt x="10310171" y="1259793"/>
                </a:cubicBezTo>
                <a:cubicBezTo>
                  <a:pt x="10299885" y="1243111"/>
                  <a:pt x="10310171" y="1243111"/>
                  <a:pt x="10325595" y="1243111"/>
                </a:cubicBezTo>
                <a:cubicBezTo>
                  <a:pt x="10320458" y="1218080"/>
                  <a:pt x="10330745" y="1201399"/>
                  <a:pt x="10351306" y="1209747"/>
                </a:cubicBezTo>
                <a:lnTo>
                  <a:pt x="10337565" y="1199409"/>
                </a:lnTo>
                <a:cubicBezTo>
                  <a:pt x="10347446" y="1193051"/>
                  <a:pt x="10351306" y="1193051"/>
                  <a:pt x="10346169" y="1184716"/>
                </a:cubicBezTo>
                <a:cubicBezTo>
                  <a:pt x="10330745" y="1184716"/>
                  <a:pt x="10315322" y="1176368"/>
                  <a:pt x="10315322" y="1168020"/>
                </a:cubicBezTo>
                <a:cubicBezTo>
                  <a:pt x="10284461" y="1168020"/>
                  <a:pt x="10279324" y="1176368"/>
                  <a:pt x="10243339" y="1159687"/>
                </a:cubicBezTo>
                <a:cubicBezTo>
                  <a:pt x="10227903" y="1159687"/>
                  <a:pt x="10202207" y="1142990"/>
                  <a:pt x="10176495" y="1151339"/>
                </a:cubicBezTo>
                <a:cubicBezTo>
                  <a:pt x="10176495" y="1134656"/>
                  <a:pt x="10181633" y="1142990"/>
                  <a:pt x="10191918" y="1134656"/>
                </a:cubicBezTo>
                <a:cubicBezTo>
                  <a:pt x="10202207" y="1142990"/>
                  <a:pt x="10207343" y="1126307"/>
                  <a:pt x="10217630" y="1142990"/>
                </a:cubicBezTo>
                <a:cubicBezTo>
                  <a:pt x="10217630" y="1142990"/>
                  <a:pt x="10233054" y="1151339"/>
                  <a:pt x="10227903" y="1142990"/>
                </a:cubicBezTo>
                <a:cubicBezTo>
                  <a:pt x="10222767" y="1134656"/>
                  <a:pt x="10202207" y="1126307"/>
                  <a:pt x="10212480" y="1126307"/>
                </a:cubicBezTo>
                <a:cubicBezTo>
                  <a:pt x="10191918" y="1117973"/>
                  <a:pt x="10181633" y="1126307"/>
                  <a:pt x="10171358" y="1109626"/>
                </a:cubicBezTo>
                <a:cubicBezTo>
                  <a:pt x="10191918" y="1117973"/>
                  <a:pt x="10191918" y="1117973"/>
                  <a:pt x="10197056" y="1109626"/>
                </a:cubicBezTo>
                <a:lnTo>
                  <a:pt x="10211911" y="1118893"/>
                </a:lnTo>
                <a:lnTo>
                  <a:pt x="10248477" y="1126307"/>
                </a:lnTo>
                <a:cubicBezTo>
                  <a:pt x="10243339" y="1126307"/>
                  <a:pt x="10233054" y="1109626"/>
                  <a:pt x="10243339" y="1117973"/>
                </a:cubicBezTo>
                <a:cubicBezTo>
                  <a:pt x="10258764" y="1117973"/>
                  <a:pt x="10258764" y="1126307"/>
                  <a:pt x="10269038" y="1134656"/>
                </a:cubicBezTo>
                <a:cubicBezTo>
                  <a:pt x="10279324" y="1134656"/>
                  <a:pt x="10263901" y="1126307"/>
                  <a:pt x="10279324" y="1126307"/>
                </a:cubicBezTo>
                <a:cubicBezTo>
                  <a:pt x="10263901" y="1134656"/>
                  <a:pt x="10294748" y="1134656"/>
                  <a:pt x="10305033" y="1134656"/>
                </a:cubicBezTo>
                <a:cubicBezTo>
                  <a:pt x="10305033" y="1126307"/>
                  <a:pt x="10315322" y="1134656"/>
                  <a:pt x="10325595" y="1134656"/>
                </a:cubicBezTo>
                <a:cubicBezTo>
                  <a:pt x="10335882" y="1117973"/>
                  <a:pt x="10351306" y="1092943"/>
                  <a:pt x="10382153" y="1092943"/>
                </a:cubicBezTo>
                <a:cubicBezTo>
                  <a:pt x="10397576" y="1101278"/>
                  <a:pt x="10392439" y="1092943"/>
                  <a:pt x="10413000" y="1101278"/>
                </a:cubicBezTo>
                <a:cubicBezTo>
                  <a:pt x="10423286" y="1101278"/>
                  <a:pt x="10413000" y="1084595"/>
                  <a:pt x="10423286" y="1092943"/>
                </a:cubicBezTo>
                <a:cubicBezTo>
                  <a:pt x="10423286" y="1101278"/>
                  <a:pt x="10428435" y="1101278"/>
                  <a:pt x="10433573" y="1109626"/>
                </a:cubicBezTo>
                <a:cubicBezTo>
                  <a:pt x="10438710" y="1109626"/>
                  <a:pt x="10433573" y="1092943"/>
                  <a:pt x="10443847" y="1101278"/>
                </a:cubicBezTo>
                <a:cubicBezTo>
                  <a:pt x="10464420" y="1109626"/>
                  <a:pt x="10443847" y="1117973"/>
                  <a:pt x="10469557" y="1134656"/>
                </a:cubicBezTo>
                <a:cubicBezTo>
                  <a:pt x="10469557" y="1126307"/>
                  <a:pt x="10459284" y="1126307"/>
                  <a:pt x="10464420" y="1117973"/>
                </a:cubicBezTo>
                <a:cubicBezTo>
                  <a:pt x="10495268" y="1126307"/>
                  <a:pt x="10515841" y="1126307"/>
                  <a:pt x="10541538" y="1142990"/>
                </a:cubicBezTo>
                <a:cubicBezTo>
                  <a:pt x="10536401" y="1159687"/>
                  <a:pt x="10551825" y="1168020"/>
                  <a:pt x="10567248" y="1176368"/>
                </a:cubicBezTo>
                <a:cubicBezTo>
                  <a:pt x="10556962" y="1193051"/>
                  <a:pt x="10551825" y="1176368"/>
                  <a:pt x="10572399" y="1201399"/>
                </a:cubicBezTo>
                <a:cubicBezTo>
                  <a:pt x="10562111" y="1193051"/>
                  <a:pt x="10551825" y="1193051"/>
                  <a:pt x="10551825" y="1193051"/>
                </a:cubicBezTo>
                <a:cubicBezTo>
                  <a:pt x="10562111" y="1201399"/>
                  <a:pt x="10567248" y="1209747"/>
                  <a:pt x="10567248" y="1218080"/>
                </a:cubicBezTo>
                <a:cubicBezTo>
                  <a:pt x="10556962" y="1218080"/>
                  <a:pt x="10546688" y="1209747"/>
                  <a:pt x="10546688" y="1218080"/>
                </a:cubicBezTo>
                <a:cubicBezTo>
                  <a:pt x="10572399" y="1218080"/>
                  <a:pt x="10551825" y="1243111"/>
                  <a:pt x="10577535" y="1251460"/>
                </a:cubicBezTo>
                <a:cubicBezTo>
                  <a:pt x="10567248" y="1234777"/>
                  <a:pt x="10582672" y="1218080"/>
                  <a:pt x="10603246" y="1218080"/>
                </a:cubicBezTo>
                <a:cubicBezTo>
                  <a:pt x="10598096" y="1209747"/>
                  <a:pt x="10587822" y="1209747"/>
                  <a:pt x="10587822" y="1209747"/>
                </a:cubicBezTo>
                <a:cubicBezTo>
                  <a:pt x="10618669" y="1218080"/>
                  <a:pt x="10613519" y="1193051"/>
                  <a:pt x="10659803" y="1201399"/>
                </a:cubicBezTo>
                <a:cubicBezTo>
                  <a:pt x="10664940" y="1209747"/>
                  <a:pt x="10659803" y="1218080"/>
                  <a:pt x="10670077" y="1218080"/>
                </a:cubicBezTo>
                <a:cubicBezTo>
                  <a:pt x="10675226" y="1201399"/>
                  <a:pt x="10695787" y="1201399"/>
                  <a:pt x="10721499" y="1201399"/>
                </a:cubicBezTo>
                <a:cubicBezTo>
                  <a:pt x="10731784" y="1209747"/>
                  <a:pt x="10736921" y="1218080"/>
                  <a:pt x="10747208" y="1226428"/>
                </a:cubicBezTo>
                <a:lnTo>
                  <a:pt x="10731784" y="1226428"/>
                </a:lnTo>
                <a:cubicBezTo>
                  <a:pt x="10757494" y="1234777"/>
                  <a:pt x="10767768" y="1251460"/>
                  <a:pt x="10752346" y="1251460"/>
                </a:cubicBezTo>
                <a:cubicBezTo>
                  <a:pt x="10772906" y="1259793"/>
                  <a:pt x="10778055" y="1251460"/>
                  <a:pt x="10793478" y="1251460"/>
                </a:cubicBezTo>
                <a:cubicBezTo>
                  <a:pt x="10793478" y="1268141"/>
                  <a:pt x="10808902" y="1268141"/>
                  <a:pt x="10808902" y="1276489"/>
                </a:cubicBezTo>
                <a:cubicBezTo>
                  <a:pt x="10803765" y="1284837"/>
                  <a:pt x="10772906" y="1268141"/>
                  <a:pt x="10762631" y="1268141"/>
                </a:cubicBezTo>
                <a:cubicBezTo>
                  <a:pt x="10778055" y="1293172"/>
                  <a:pt x="10700937" y="1259793"/>
                  <a:pt x="10690650" y="1268141"/>
                </a:cubicBezTo>
                <a:cubicBezTo>
                  <a:pt x="10695787" y="1293172"/>
                  <a:pt x="10721499" y="1276489"/>
                  <a:pt x="10747208" y="1284837"/>
                </a:cubicBezTo>
                <a:cubicBezTo>
                  <a:pt x="10762631" y="1293172"/>
                  <a:pt x="10772906" y="1301520"/>
                  <a:pt x="10757494" y="1301520"/>
                </a:cubicBezTo>
                <a:cubicBezTo>
                  <a:pt x="10788341" y="1309853"/>
                  <a:pt x="10814040" y="1309853"/>
                  <a:pt x="10839749" y="1334884"/>
                </a:cubicBezTo>
                <a:cubicBezTo>
                  <a:pt x="10855174" y="1334884"/>
                  <a:pt x="10829462" y="1318201"/>
                  <a:pt x="10844899" y="1318201"/>
                </a:cubicBezTo>
                <a:cubicBezTo>
                  <a:pt x="10850036" y="1326536"/>
                  <a:pt x="10855174" y="1326536"/>
                  <a:pt x="10860323" y="1334884"/>
                </a:cubicBezTo>
                <a:cubicBezTo>
                  <a:pt x="10850036" y="1326536"/>
                  <a:pt x="10850036" y="1326536"/>
                  <a:pt x="10844899" y="1334884"/>
                </a:cubicBezTo>
                <a:cubicBezTo>
                  <a:pt x="10860323" y="1334884"/>
                  <a:pt x="10875746" y="1343233"/>
                  <a:pt x="10880883" y="1359914"/>
                </a:cubicBezTo>
                <a:cubicBezTo>
                  <a:pt x="10880883" y="1351581"/>
                  <a:pt x="10906593" y="1359914"/>
                  <a:pt x="10906593" y="1368262"/>
                </a:cubicBezTo>
                <a:cubicBezTo>
                  <a:pt x="10901456" y="1359914"/>
                  <a:pt x="10901456" y="1368262"/>
                  <a:pt x="10896308" y="1368262"/>
                </a:cubicBezTo>
                <a:cubicBezTo>
                  <a:pt x="10865461" y="1359914"/>
                  <a:pt x="10844899" y="1351581"/>
                  <a:pt x="10839749" y="1368262"/>
                </a:cubicBezTo>
                <a:cubicBezTo>
                  <a:pt x="10860323" y="1384945"/>
                  <a:pt x="10880883" y="1409974"/>
                  <a:pt x="10906593" y="1426658"/>
                </a:cubicBezTo>
                <a:cubicBezTo>
                  <a:pt x="10880883" y="1418322"/>
                  <a:pt x="10875746" y="1409974"/>
                  <a:pt x="10875746" y="1409974"/>
                </a:cubicBezTo>
                <a:cubicBezTo>
                  <a:pt x="10870609" y="1418322"/>
                  <a:pt x="10850036" y="1393293"/>
                  <a:pt x="10850036" y="1401628"/>
                </a:cubicBezTo>
                <a:cubicBezTo>
                  <a:pt x="10860323" y="1418322"/>
                  <a:pt x="10880883" y="1426658"/>
                  <a:pt x="10886021" y="1435006"/>
                </a:cubicBezTo>
                <a:cubicBezTo>
                  <a:pt x="10891170" y="1451687"/>
                  <a:pt x="10870609" y="1443354"/>
                  <a:pt x="10870609" y="1443354"/>
                </a:cubicBezTo>
                <a:cubicBezTo>
                  <a:pt x="10891170" y="1460035"/>
                  <a:pt x="10922017" y="1476718"/>
                  <a:pt x="10916868" y="1493401"/>
                </a:cubicBezTo>
                <a:cubicBezTo>
                  <a:pt x="10932304" y="1501749"/>
                  <a:pt x="10922017" y="1485066"/>
                  <a:pt x="10937440" y="1493401"/>
                </a:cubicBezTo>
                <a:cubicBezTo>
                  <a:pt x="10947729" y="1510096"/>
                  <a:pt x="10927155" y="1510096"/>
                  <a:pt x="10937440" y="1518431"/>
                </a:cubicBezTo>
                <a:cubicBezTo>
                  <a:pt x="10947729" y="1518431"/>
                  <a:pt x="10952864" y="1510096"/>
                  <a:pt x="10963151" y="1510096"/>
                </a:cubicBezTo>
                <a:cubicBezTo>
                  <a:pt x="10973438" y="1526779"/>
                  <a:pt x="10942577" y="1510096"/>
                  <a:pt x="10947729" y="1518431"/>
                </a:cubicBezTo>
                <a:cubicBezTo>
                  <a:pt x="10963151" y="1526779"/>
                  <a:pt x="10968289" y="1535127"/>
                  <a:pt x="10983712" y="1543462"/>
                </a:cubicBezTo>
                <a:cubicBezTo>
                  <a:pt x="10983712" y="1535127"/>
                  <a:pt x="10968289" y="1518431"/>
                  <a:pt x="10988861" y="1526779"/>
                </a:cubicBezTo>
                <a:cubicBezTo>
                  <a:pt x="10999136" y="1535127"/>
                  <a:pt x="11004286" y="1543462"/>
                  <a:pt x="11014559" y="1551808"/>
                </a:cubicBezTo>
                <a:cubicBezTo>
                  <a:pt x="11004286" y="1526779"/>
                  <a:pt x="11004286" y="1518431"/>
                  <a:pt x="11019708" y="1501749"/>
                </a:cubicBezTo>
                <a:cubicBezTo>
                  <a:pt x="11004286" y="1501749"/>
                  <a:pt x="11009423" y="1493401"/>
                  <a:pt x="11004286" y="1485066"/>
                </a:cubicBezTo>
                <a:cubicBezTo>
                  <a:pt x="11014559" y="1485066"/>
                  <a:pt x="11035133" y="1501749"/>
                  <a:pt x="11029995" y="1485066"/>
                </a:cubicBezTo>
                <a:cubicBezTo>
                  <a:pt x="11014559" y="1476718"/>
                  <a:pt x="11019708" y="1485066"/>
                  <a:pt x="11004286" y="1468383"/>
                </a:cubicBezTo>
                <a:cubicBezTo>
                  <a:pt x="11009423" y="1485066"/>
                  <a:pt x="10978576" y="1493401"/>
                  <a:pt x="10958014" y="1476718"/>
                </a:cubicBezTo>
                <a:cubicBezTo>
                  <a:pt x="10968289" y="1476718"/>
                  <a:pt x="10973438" y="1468383"/>
                  <a:pt x="10963151" y="1460035"/>
                </a:cubicBezTo>
                <a:cubicBezTo>
                  <a:pt x="10952864" y="1460035"/>
                  <a:pt x="10947729" y="1468383"/>
                  <a:pt x="10942577" y="1451687"/>
                </a:cubicBezTo>
                <a:cubicBezTo>
                  <a:pt x="10963151" y="1460035"/>
                  <a:pt x="10937440" y="1443354"/>
                  <a:pt x="10937440" y="1443354"/>
                </a:cubicBezTo>
                <a:lnTo>
                  <a:pt x="10937440" y="1426658"/>
                </a:lnTo>
                <a:cubicBezTo>
                  <a:pt x="10952864" y="1435006"/>
                  <a:pt x="10978576" y="1426658"/>
                  <a:pt x="10988861" y="1443354"/>
                </a:cubicBezTo>
                <a:cubicBezTo>
                  <a:pt x="10988861" y="1443354"/>
                  <a:pt x="10963151" y="1435006"/>
                  <a:pt x="10968289" y="1443354"/>
                </a:cubicBezTo>
                <a:cubicBezTo>
                  <a:pt x="10983712" y="1451687"/>
                  <a:pt x="10993999" y="1451687"/>
                  <a:pt x="11009423" y="1468383"/>
                </a:cubicBezTo>
                <a:cubicBezTo>
                  <a:pt x="11019708" y="1468383"/>
                  <a:pt x="11024846" y="1468383"/>
                  <a:pt x="11024846" y="1460035"/>
                </a:cubicBezTo>
                <a:cubicBezTo>
                  <a:pt x="11024846" y="1451687"/>
                  <a:pt x="11009423" y="1451687"/>
                  <a:pt x="11009423" y="1443354"/>
                </a:cubicBezTo>
                <a:cubicBezTo>
                  <a:pt x="11019708" y="1443354"/>
                  <a:pt x="11019708" y="1451687"/>
                  <a:pt x="11024846" y="1451687"/>
                </a:cubicBezTo>
                <a:cubicBezTo>
                  <a:pt x="11024846" y="1443354"/>
                  <a:pt x="11024846" y="1443354"/>
                  <a:pt x="11019708" y="1435006"/>
                </a:cubicBezTo>
                <a:cubicBezTo>
                  <a:pt x="11014559" y="1426658"/>
                  <a:pt x="11004286" y="1418322"/>
                  <a:pt x="11009423" y="1409974"/>
                </a:cubicBezTo>
                <a:cubicBezTo>
                  <a:pt x="10988861" y="1409974"/>
                  <a:pt x="10958014" y="1401628"/>
                  <a:pt x="10937440" y="1393293"/>
                </a:cubicBezTo>
                <a:cubicBezTo>
                  <a:pt x="10963151" y="1401628"/>
                  <a:pt x="10947729" y="1368262"/>
                  <a:pt x="10947729" y="1368262"/>
                </a:cubicBezTo>
                <a:cubicBezTo>
                  <a:pt x="10922017" y="1368262"/>
                  <a:pt x="10932304" y="1393293"/>
                  <a:pt x="10906593" y="1368262"/>
                </a:cubicBezTo>
                <a:cubicBezTo>
                  <a:pt x="10916868" y="1376597"/>
                  <a:pt x="10922017" y="1368262"/>
                  <a:pt x="10922017" y="1359914"/>
                </a:cubicBezTo>
                <a:cubicBezTo>
                  <a:pt x="10906593" y="1351581"/>
                  <a:pt x="10906593" y="1343233"/>
                  <a:pt x="10896308" y="1343233"/>
                </a:cubicBezTo>
                <a:cubicBezTo>
                  <a:pt x="10911730" y="1343233"/>
                  <a:pt x="10911730" y="1343233"/>
                  <a:pt x="10922017" y="1334884"/>
                </a:cubicBezTo>
                <a:cubicBezTo>
                  <a:pt x="10901456" y="1326536"/>
                  <a:pt x="10947729" y="1334884"/>
                  <a:pt x="10927155" y="1326536"/>
                </a:cubicBezTo>
                <a:cubicBezTo>
                  <a:pt x="10911730" y="1326536"/>
                  <a:pt x="10911730" y="1326536"/>
                  <a:pt x="10896308" y="1318201"/>
                </a:cubicBezTo>
                <a:cubicBezTo>
                  <a:pt x="10896308" y="1309853"/>
                  <a:pt x="10860323" y="1284837"/>
                  <a:pt x="10880883" y="1284837"/>
                </a:cubicBezTo>
                <a:cubicBezTo>
                  <a:pt x="10896308" y="1293172"/>
                  <a:pt x="10901456" y="1293172"/>
                  <a:pt x="10922017" y="1301520"/>
                </a:cubicBezTo>
                <a:cubicBezTo>
                  <a:pt x="10927155" y="1293172"/>
                  <a:pt x="10911730" y="1293172"/>
                  <a:pt x="10911730" y="1284837"/>
                </a:cubicBezTo>
                <a:cubicBezTo>
                  <a:pt x="10927155" y="1284837"/>
                  <a:pt x="10947729" y="1293172"/>
                  <a:pt x="10958014" y="1284837"/>
                </a:cubicBezTo>
                <a:cubicBezTo>
                  <a:pt x="10952864" y="1284837"/>
                  <a:pt x="10947729" y="1268141"/>
                  <a:pt x="10952864" y="1268141"/>
                </a:cubicBezTo>
                <a:cubicBezTo>
                  <a:pt x="10963151" y="1284837"/>
                  <a:pt x="10999136" y="1284837"/>
                  <a:pt x="11014559" y="1293172"/>
                </a:cubicBezTo>
                <a:cubicBezTo>
                  <a:pt x="10999136" y="1284837"/>
                  <a:pt x="11004286" y="1276489"/>
                  <a:pt x="11014559" y="1276489"/>
                </a:cubicBezTo>
                <a:cubicBezTo>
                  <a:pt x="10999136" y="1276489"/>
                  <a:pt x="10983712" y="1268141"/>
                  <a:pt x="10988861" y="1259793"/>
                </a:cubicBezTo>
                <a:cubicBezTo>
                  <a:pt x="11009423" y="1276489"/>
                  <a:pt x="11029995" y="1276489"/>
                  <a:pt x="11045418" y="1276489"/>
                </a:cubicBezTo>
                <a:cubicBezTo>
                  <a:pt x="11050555" y="1284837"/>
                  <a:pt x="11055693" y="1293172"/>
                  <a:pt x="11055693" y="1301520"/>
                </a:cubicBezTo>
                <a:cubicBezTo>
                  <a:pt x="11065980" y="1309853"/>
                  <a:pt x="11071117" y="1309853"/>
                  <a:pt x="11076267" y="1301520"/>
                </a:cubicBezTo>
                <a:cubicBezTo>
                  <a:pt x="11055693" y="1293172"/>
                  <a:pt x="11076267" y="1293172"/>
                  <a:pt x="11071117" y="1276489"/>
                </a:cubicBezTo>
                <a:cubicBezTo>
                  <a:pt x="11086554" y="1284837"/>
                  <a:pt x="11086554" y="1268141"/>
                  <a:pt x="11101976" y="1276489"/>
                </a:cubicBezTo>
                <a:cubicBezTo>
                  <a:pt x="11101976" y="1284837"/>
                  <a:pt x="11117401" y="1301520"/>
                  <a:pt x="11101976" y="1309853"/>
                </a:cubicBezTo>
                <a:cubicBezTo>
                  <a:pt x="11117401" y="1309853"/>
                  <a:pt x="11122538" y="1318201"/>
                  <a:pt x="11143098" y="1318201"/>
                </a:cubicBezTo>
                <a:cubicBezTo>
                  <a:pt x="11148248" y="1334884"/>
                  <a:pt x="11158533" y="1351581"/>
                  <a:pt x="11179095" y="1368262"/>
                </a:cubicBezTo>
                <a:cubicBezTo>
                  <a:pt x="11189382" y="1368262"/>
                  <a:pt x="11173957" y="1359914"/>
                  <a:pt x="11189382" y="1359914"/>
                </a:cubicBezTo>
                <a:cubicBezTo>
                  <a:pt x="11194519" y="1368262"/>
                  <a:pt x="11215079" y="1376597"/>
                  <a:pt x="11209942" y="1384945"/>
                </a:cubicBezTo>
                <a:cubicBezTo>
                  <a:pt x="11199655" y="1384945"/>
                  <a:pt x="11189382" y="1368262"/>
                  <a:pt x="11189382" y="1376597"/>
                </a:cubicBezTo>
                <a:cubicBezTo>
                  <a:pt x="11220229" y="1393293"/>
                  <a:pt x="11230516" y="1401628"/>
                  <a:pt x="11245938" y="1409974"/>
                </a:cubicBezTo>
                <a:cubicBezTo>
                  <a:pt x="11230516" y="1409974"/>
                  <a:pt x="11194519" y="1418322"/>
                  <a:pt x="11173957" y="1401628"/>
                </a:cubicBezTo>
                <a:cubicBezTo>
                  <a:pt x="11173957" y="1393293"/>
                  <a:pt x="11189382" y="1401628"/>
                  <a:pt x="11184232" y="1393293"/>
                </a:cubicBezTo>
                <a:cubicBezTo>
                  <a:pt x="11168808" y="1376597"/>
                  <a:pt x="11163670" y="1384945"/>
                  <a:pt x="11143098" y="1376597"/>
                </a:cubicBezTo>
                <a:cubicBezTo>
                  <a:pt x="11143098" y="1384945"/>
                  <a:pt x="11153385" y="1393293"/>
                  <a:pt x="11153385" y="1393293"/>
                </a:cubicBezTo>
                <a:cubicBezTo>
                  <a:pt x="11153385" y="1409974"/>
                  <a:pt x="11132823" y="1401628"/>
                  <a:pt x="11112251" y="1393293"/>
                </a:cubicBezTo>
                <a:cubicBezTo>
                  <a:pt x="11143098" y="1418322"/>
                  <a:pt x="11137961" y="1435006"/>
                  <a:pt x="11132823" y="1451687"/>
                </a:cubicBezTo>
                <a:cubicBezTo>
                  <a:pt x="11143098" y="1460035"/>
                  <a:pt x="11158533" y="1460035"/>
                  <a:pt x="11173957" y="1468383"/>
                </a:cubicBezTo>
                <a:cubicBezTo>
                  <a:pt x="11153385" y="1476718"/>
                  <a:pt x="11189382" y="1476718"/>
                  <a:pt x="11194519" y="1485066"/>
                </a:cubicBezTo>
                <a:cubicBezTo>
                  <a:pt x="11179095" y="1485066"/>
                  <a:pt x="11189382" y="1493401"/>
                  <a:pt x="11199655" y="1501749"/>
                </a:cubicBezTo>
                <a:cubicBezTo>
                  <a:pt x="11199655" y="1510096"/>
                  <a:pt x="11179095" y="1501749"/>
                  <a:pt x="11179095" y="1510096"/>
                </a:cubicBezTo>
                <a:cubicBezTo>
                  <a:pt x="11184232" y="1518431"/>
                  <a:pt x="11199655" y="1518431"/>
                  <a:pt x="11209942" y="1526779"/>
                </a:cubicBezTo>
                <a:cubicBezTo>
                  <a:pt x="11204806" y="1510096"/>
                  <a:pt x="11204806" y="1510096"/>
                  <a:pt x="11215079" y="1501749"/>
                </a:cubicBezTo>
                <a:cubicBezTo>
                  <a:pt x="11194519" y="1493401"/>
                  <a:pt x="11199655" y="1476718"/>
                  <a:pt x="11189382" y="1476718"/>
                </a:cubicBezTo>
                <a:cubicBezTo>
                  <a:pt x="11184232" y="1468383"/>
                  <a:pt x="11204806" y="1476718"/>
                  <a:pt x="11209942" y="1476718"/>
                </a:cubicBezTo>
                <a:cubicBezTo>
                  <a:pt x="11199655" y="1468383"/>
                  <a:pt x="11194519" y="1468383"/>
                  <a:pt x="11189382" y="1460035"/>
                </a:cubicBezTo>
                <a:cubicBezTo>
                  <a:pt x="11189382" y="1468383"/>
                  <a:pt x="11189382" y="1476718"/>
                  <a:pt x="11184232" y="1468383"/>
                </a:cubicBezTo>
                <a:cubicBezTo>
                  <a:pt x="11173957" y="1460035"/>
                  <a:pt x="11158533" y="1443354"/>
                  <a:pt x="11153385" y="1426658"/>
                </a:cubicBezTo>
                <a:cubicBezTo>
                  <a:pt x="11189382" y="1435006"/>
                  <a:pt x="11179095" y="1460035"/>
                  <a:pt x="11215079" y="1468383"/>
                </a:cubicBezTo>
                <a:cubicBezTo>
                  <a:pt x="11204806" y="1468383"/>
                  <a:pt x="11215079" y="1476718"/>
                  <a:pt x="11220229" y="1485066"/>
                </a:cubicBezTo>
                <a:cubicBezTo>
                  <a:pt x="11235653" y="1493401"/>
                  <a:pt x="11225366" y="1476718"/>
                  <a:pt x="11245938" y="1485066"/>
                </a:cubicBezTo>
                <a:cubicBezTo>
                  <a:pt x="11256225" y="1493401"/>
                  <a:pt x="11245938" y="1493401"/>
                  <a:pt x="11256225" y="1501749"/>
                </a:cubicBezTo>
                <a:cubicBezTo>
                  <a:pt x="11266500" y="1501749"/>
                  <a:pt x="11251076" y="1485066"/>
                  <a:pt x="11261363" y="1485066"/>
                </a:cubicBezTo>
                <a:cubicBezTo>
                  <a:pt x="11245938" y="1485066"/>
                  <a:pt x="11235653" y="1476718"/>
                  <a:pt x="11240789" y="1468383"/>
                </a:cubicBezTo>
                <a:cubicBezTo>
                  <a:pt x="11261363" y="1468383"/>
                  <a:pt x="11276785" y="1510096"/>
                  <a:pt x="11292210" y="1493401"/>
                </a:cubicBezTo>
                <a:cubicBezTo>
                  <a:pt x="11287060" y="1493401"/>
                  <a:pt x="11276785" y="1485066"/>
                  <a:pt x="11271636" y="1485066"/>
                </a:cubicBezTo>
                <a:cubicBezTo>
                  <a:pt x="11271636" y="1476718"/>
                  <a:pt x="11256225" y="1468383"/>
                  <a:pt x="11276785" y="1468383"/>
                </a:cubicBezTo>
                <a:cubicBezTo>
                  <a:pt x="11281923" y="1485066"/>
                  <a:pt x="11292210" y="1468383"/>
                  <a:pt x="11307633" y="1468383"/>
                </a:cubicBezTo>
                <a:cubicBezTo>
                  <a:pt x="11292210" y="1460035"/>
                  <a:pt x="11287060" y="1460035"/>
                  <a:pt x="11276785" y="1443354"/>
                </a:cubicBezTo>
                <a:cubicBezTo>
                  <a:pt x="11287060" y="1451687"/>
                  <a:pt x="11271636" y="1426658"/>
                  <a:pt x="11287060" y="1435006"/>
                </a:cubicBezTo>
                <a:cubicBezTo>
                  <a:pt x="11292210" y="1435006"/>
                  <a:pt x="11292210" y="1460035"/>
                  <a:pt x="11307633" y="1451687"/>
                </a:cubicBezTo>
                <a:cubicBezTo>
                  <a:pt x="11292210" y="1443354"/>
                  <a:pt x="11302497" y="1443354"/>
                  <a:pt x="11297347" y="1435006"/>
                </a:cubicBezTo>
                <a:cubicBezTo>
                  <a:pt x="11281923" y="1426658"/>
                  <a:pt x="11276785" y="1435006"/>
                  <a:pt x="11271636" y="1418322"/>
                </a:cubicBezTo>
                <a:cubicBezTo>
                  <a:pt x="11281923" y="1418322"/>
                  <a:pt x="11312770" y="1443354"/>
                  <a:pt x="11317921" y="1435006"/>
                </a:cubicBezTo>
                <a:cubicBezTo>
                  <a:pt x="11307633" y="1426658"/>
                  <a:pt x="11297347" y="1418322"/>
                  <a:pt x="11297347" y="1409974"/>
                </a:cubicBezTo>
                <a:cubicBezTo>
                  <a:pt x="11317921" y="1409974"/>
                  <a:pt x="11323057" y="1409974"/>
                  <a:pt x="11343618" y="1418322"/>
                </a:cubicBezTo>
                <a:cubicBezTo>
                  <a:pt x="11333344" y="1426658"/>
                  <a:pt x="11369328" y="1426658"/>
                  <a:pt x="11374478" y="1435006"/>
                </a:cubicBezTo>
                <a:cubicBezTo>
                  <a:pt x="11364191" y="1451687"/>
                  <a:pt x="11353904" y="1426658"/>
                  <a:pt x="11333344" y="1426658"/>
                </a:cubicBezTo>
                <a:cubicBezTo>
                  <a:pt x="11338481" y="1435006"/>
                  <a:pt x="11343618" y="1435006"/>
                  <a:pt x="11333344" y="1443354"/>
                </a:cubicBezTo>
                <a:cubicBezTo>
                  <a:pt x="11353904" y="1443354"/>
                  <a:pt x="11364191" y="1460035"/>
                  <a:pt x="11348768" y="1468383"/>
                </a:cubicBezTo>
                <a:cubicBezTo>
                  <a:pt x="11379615" y="1460035"/>
                  <a:pt x="11400188" y="1493401"/>
                  <a:pt x="11441309" y="1501749"/>
                </a:cubicBezTo>
                <a:cubicBezTo>
                  <a:pt x="11441309" y="1485066"/>
                  <a:pt x="11456733" y="1501749"/>
                  <a:pt x="11461883" y="1510096"/>
                </a:cubicBezTo>
                <a:cubicBezTo>
                  <a:pt x="11461883" y="1501749"/>
                  <a:pt x="11446459" y="1485066"/>
                  <a:pt x="11461883" y="1485066"/>
                </a:cubicBezTo>
                <a:cubicBezTo>
                  <a:pt x="11467019" y="1493401"/>
                  <a:pt x="11467019" y="1493401"/>
                  <a:pt x="11477306" y="1493401"/>
                </a:cubicBezTo>
                <a:lnTo>
                  <a:pt x="11494741" y="1480210"/>
                </a:lnTo>
                <a:lnTo>
                  <a:pt x="11539000" y="1501749"/>
                </a:lnTo>
                <a:cubicBezTo>
                  <a:pt x="11528715" y="1510096"/>
                  <a:pt x="11533863" y="1543462"/>
                  <a:pt x="11554424" y="1560143"/>
                </a:cubicBezTo>
                <a:cubicBezTo>
                  <a:pt x="11549287" y="1560143"/>
                  <a:pt x="11513290" y="1560143"/>
                  <a:pt x="11523577" y="1576839"/>
                </a:cubicBezTo>
                <a:cubicBezTo>
                  <a:pt x="11528715" y="1568491"/>
                  <a:pt x="11533863" y="1568491"/>
                  <a:pt x="11549287" y="1576839"/>
                </a:cubicBezTo>
                <a:cubicBezTo>
                  <a:pt x="11554424" y="1576839"/>
                  <a:pt x="11533863" y="1585174"/>
                  <a:pt x="11549287" y="1593522"/>
                </a:cubicBezTo>
                <a:cubicBezTo>
                  <a:pt x="11574998" y="1593522"/>
                  <a:pt x="11559574" y="1568491"/>
                  <a:pt x="11574998" y="1568491"/>
                </a:cubicBezTo>
                <a:cubicBezTo>
                  <a:pt x="11569849" y="1560143"/>
                  <a:pt x="11559574" y="1551808"/>
                  <a:pt x="11564711" y="1543462"/>
                </a:cubicBezTo>
                <a:cubicBezTo>
                  <a:pt x="11574998" y="1551808"/>
                  <a:pt x="11580134" y="1551808"/>
                  <a:pt x="11590421" y="1551808"/>
                </a:cubicBezTo>
                <a:cubicBezTo>
                  <a:pt x="11605845" y="1543462"/>
                  <a:pt x="11605845" y="1510096"/>
                  <a:pt x="11631555" y="1510096"/>
                </a:cubicBezTo>
                <a:cubicBezTo>
                  <a:pt x="11610981" y="1501749"/>
                  <a:pt x="11610981" y="1518431"/>
                  <a:pt x="11600696" y="1501749"/>
                </a:cubicBezTo>
                <a:cubicBezTo>
                  <a:pt x="11600696" y="1493401"/>
                  <a:pt x="11616131" y="1501749"/>
                  <a:pt x="11616131" y="1493401"/>
                </a:cubicBezTo>
                <a:cubicBezTo>
                  <a:pt x="11626405" y="1493401"/>
                  <a:pt x="11636692" y="1501749"/>
                  <a:pt x="11636692" y="1493401"/>
                </a:cubicBezTo>
                <a:cubicBezTo>
                  <a:pt x="11621268" y="1493401"/>
                  <a:pt x="11616131" y="1476718"/>
                  <a:pt x="11616131" y="1485066"/>
                </a:cubicBezTo>
                <a:cubicBezTo>
                  <a:pt x="11610981" y="1476718"/>
                  <a:pt x="11600696" y="1468383"/>
                  <a:pt x="11595558" y="1451687"/>
                </a:cubicBezTo>
                <a:cubicBezTo>
                  <a:pt x="11631555" y="1468383"/>
                  <a:pt x="11626405" y="1443354"/>
                  <a:pt x="11600696" y="1426658"/>
                </a:cubicBezTo>
                <a:cubicBezTo>
                  <a:pt x="11610981" y="1418322"/>
                  <a:pt x="11621268" y="1418322"/>
                  <a:pt x="11636692" y="1418322"/>
                </a:cubicBezTo>
                <a:cubicBezTo>
                  <a:pt x="11657252" y="1435006"/>
                  <a:pt x="11636692" y="1435006"/>
                  <a:pt x="11636692" y="1443354"/>
                </a:cubicBezTo>
                <a:cubicBezTo>
                  <a:pt x="11672677" y="1468383"/>
                  <a:pt x="11667539" y="1418322"/>
                  <a:pt x="11646978" y="1418322"/>
                </a:cubicBezTo>
                <a:cubicBezTo>
                  <a:pt x="11657252" y="1418322"/>
                  <a:pt x="11667539" y="1418322"/>
                  <a:pt x="11677826" y="1426658"/>
                </a:cubicBezTo>
                <a:cubicBezTo>
                  <a:pt x="11672677" y="1418322"/>
                  <a:pt x="11693237" y="1435006"/>
                  <a:pt x="11693237" y="1426658"/>
                </a:cubicBezTo>
                <a:cubicBezTo>
                  <a:pt x="11682962" y="1418322"/>
                  <a:pt x="11677826" y="1418322"/>
                  <a:pt x="11672677" y="1409974"/>
                </a:cubicBezTo>
                <a:lnTo>
                  <a:pt x="11698386" y="1409974"/>
                </a:lnTo>
                <a:cubicBezTo>
                  <a:pt x="11693237" y="1384945"/>
                  <a:pt x="11698386" y="1384945"/>
                  <a:pt x="11703536" y="1359914"/>
                </a:cubicBezTo>
                <a:cubicBezTo>
                  <a:pt x="11693237" y="1351581"/>
                  <a:pt x="11677826" y="1343233"/>
                  <a:pt x="11672677" y="1334884"/>
                </a:cubicBezTo>
                <a:cubicBezTo>
                  <a:pt x="11682962" y="1334884"/>
                  <a:pt x="11682962" y="1334884"/>
                  <a:pt x="11677826" y="1318201"/>
                </a:cubicBezTo>
                <a:cubicBezTo>
                  <a:pt x="11688099" y="1326536"/>
                  <a:pt x="11693237" y="1326536"/>
                  <a:pt x="11698386" y="1326536"/>
                </a:cubicBezTo>
                <a:cubicBezTo>
                  <a:pt x="11703536" y="1318201"/>
                  <a:pt x="11688099" y="1309853"/>
                  <a:pt x="11688099" y="1301520"/>
                </a:cubicBezTo>
                <a:cubicBezTo>
                  <a:pt x="11703536" y="1309853"/>
                  <a:pt x="11724096" y="1309853"/>
                  <a:pt x="11729246" y="1318201"/>
                </a:cubicBezTo>
                <a:cubicBezTo>
                  <a:pt x="11729246" y="1309853"/>
                  <a:pt x="11734383" y="1318201"/>
                  <a:pt x="11734383" y="1309853"/>
                </a:cubicBezTo>
                <a:cubicBezTo>
                  <a:pt x="11718960" y="1301520"/>
                  <a:pt x="11708673" y="1309853"/>
                  <a:pt x="11698386" y="1293172"/>
                </a:cubicBezTo>
                <a:cubicBezTo>
                  <a:pt x="11698386" y="1284837"/>
                  <a:pt x="11718960" y="1293172"/>
                  <a:pt x="11724096" y="1301520"/>
                </a:cubicBezTo>
                <a:cubicBezTo>
                  <a:pt x="11734383" y="1284837"/>
                  <a:pt x="11806364" y="1293172"/>
                  <a:pt x="11754945" y="1259793"/>
                </a:cubicBezTo>
                <a:lnTo>
                  <a:pt x="11770368" y="1259793"/>
                </a:lnTo>
                <a:cubicBezTo>
                  <a:pt x="11765230" y="1243111"/>
                  <a:pt x="11770368" y="1243111"/>
                  <a:pt x="11760080" y="1234777"/>
                </a:cubicBezTo>
                <a:cubicBezTo>
                  <a:pt x="11765230" y="1234777"/>
                  <a:pt x="11765230" y="1226428"/>
                  <a:pt x="11775517" y="1234777"/>
                </a:cubicBezTo>
                <a:cubicBezTo>
                  <a:pt x="11790942" y="1234777"/>
                  <a:pt x="11785792" y="1243111"/>
                  <a:pt x="11801229" y="1243111"/>
                </a:cubicBezTo>
                <a:cubicBezTo>
                  <a:pt x="11826926" y="1234777"/>
                  <a:pt x="11801229" y="1176368"/>
                  <a:pt x="11749807" y="1184716"/>
                </a:cubicBezTo>
                <a:cubicBezTo>
                  <a:pt x="11749807" y="1176368"/>
                  <a:pt x="11754945" y="1168020"/>
                  <a:pt x="11765230" y="1168020"/>
                </a:cubicBezTo>
                <a:cubicBezTo>
                  <a:pt x="11785792" y="1184716"/>
                  <a:pt x="11801229" y="1193051"/>
                  <a:pt x="11821789" y="1201399"/>
                </a:cubicBezTo>
                <a:cubicBezTo>
                  <a:pt x="11857773" y="1243111"/>
                  <a:pt x="11888632" y="1293172"/>
                  <a:pt x="11832063" y="1301520"/>
                </a:cubicBezTo>
                <a:cubicBezTo>
                  <a:pt x="11811502" y="1301520"/>
                  <a:pt x="11796077" y="1284837"/>
                  <a:pt x="11785792" y="1301520"/>
                </a:cubicBezTo>
                <a:cubicBezTo>
                  <a:pt x="11811502" y="1309853"/>
                  <a:pt x="11816651" y="1309853"/>
                  <a:pt x="11832063" y="1318201"/>
                </a:cubicBezTo>
                <a:cubicBezTo>
                  <a:pt x="11826926" y="1293172"/>
                  <a:pt x="11893770" y="1343233"/>
                  <a:pt x="11914330" y="1334884"/>
                </a:cubicBezTo>
                <a:cubicBezTo>
                  <a:pt x="11919479" y="1343233"/>
                  <a:pt x="11919479" y="1351581"/>
                  <a:pt x="11934904" y="1359914"/>
                </a:cubicBezTo>
                <a:lnTo>
                  <a:pt x="11960601" y="1359914"/>
                </a:lnTo>
                <a:cubicBezTo>
                  <a:pt x="11976038" y="1376597"/>
                  <a:pt x="12012022" y="1384945"/>
                  <a:pt x="12053156" y="1409974"/>
                </a:cubicBezTo>
                <a:cubicBezTo>
                  <a:pt x="12076285" y="1418322"/>
                  <a:pt x="12101994" y="1432921"/>
                  <a:pt x="12127059" y="1446478"/>
                </a:cubicBezTo>
                <a:lnTo>
                  <a:pt x="12146583" y="1456220"/>
                </a:lnTo>
                <a:lnTo>
                  <a:pt x="12146583" y="4532507"/>
                </a:lnTo>
                <a:lnTo>
                  <a:pt x="0" y="4532507"/>
                </a:lnTo>
                <a:lnTo>
                  <a:pt x="0" y="1284593"/>
                </a:lnTo>
                <a:lnTo>
                  <a:pt x="625903" y="997124"/>
                </a:lnTo>
                <a:lnTo>
                  <a:pt x="1235243" y="767793"/>
                </a:lnTo>
                <a:cubicBezTo>
                  <a:pt x="1189757" y="791970"/>
                  <a:pt x="1163516" y="800779"/>
                  <a:pt x="1153014" y="818395"/>
                </a:cubicBezTo>
                <a:cubicBezTo>
                  <a:pt x="1179255" y="800779"/>
                  <a:pt x="1231739" y="800779"/>
                  <a:pt x="1226501" y="774356"/>
                </a:cubicBezTo>
                <a:lnTo>
                  <a:pt x="1241444" y="774356"/>
                </a:lnTo>
                <a:cubicBezTo>
                  <a:pt x="1246480" y="767740"/>
                  <a:pt x="1256563" y="767740"/>
                  <a:pt x="1261600" y="761136"/>
                </a:cubicBezTo>
                <a:lnTo>
                  <a:pt x="1355026" y="722712"/>
                </a:lnTo>
                <a:lnTo>
                  <a:pt x="1573425" y="656279"/>
                </a:lnTo>
                <a:lnTo>
                  <a:pt x="1548764" y="677469"/>
                </a:lnTo>
                <a:cubicBezTo>
                  <a:pt x="1564137" y="677469"/>
                  <a:pt x="1579524" y="677469"/>
                  <a:pt x="1579524" y="668660"/>
                </a:cubicBezTo>
                <a:cubicBezTo>
                  <a:pt x="1559014" y="677469"/>
                  <a:pt x="1560304" y="675263"/>
                  <a:pt x="1566073" y="669757"/>
                </a:cubicBezTo>
                <a:lnTo>
                  <a:pt x="1576411" y="655374"/>
                </a:lnTo>
                <a:lnTo>
                  <a:pt x="1641092" y="635688"/>
                </a:lnTo>
                <a:cubicBezTo>
                  <a:pt x="1638435" y="651031"/>
                  <a:pt x="1633348" y="655441"/>
                  <a:pt x="1630805" y="659852"/>
                </a:cubicBezTo>
                <a:cubicBezTo>
                  <a:pt x="1646077" y="642222"/>
                  <a:pt x="1656262" y="642222"/>
                  <a:pt x="1671521" y="633427"/>
                </a:cubicBezTo>
                <a:lnTo>
                  <a:pt x="1658565" y="630385"/>
                </a:lnTo>
                <a:lnTo>
                  <a:pt x="2128499" y="487413"/>
                </a:lnTo>
                <a:lnTo>
                  <a:pt x="2286594" y="449463"/>
                </a:lnTo>
                <a:lnTo>
                  <a:pt x="2268753" y="457256"/>
                </a:lnTo>
                <a:cubicBezTo>
                  <a:pt x="2273802" y="453954"/>
                  <a:pt x="2282621" y="452303"/>
                  <a:pt x="2289554" y="450654"/>
                </a:cubicBezTo>
                <a:lnTo>
                  <a:pt x="2942471" y="292001"/>
                </a:lnTo>
                <a:lnTo>
                  <a:pt x="2957896" y="292001"/>
                </a:lnTo>
                <a:cubicBezTo>
                  <a:pt x="2978456" y="283668"/>
                  <a:pt x="2999028" y="283668"/>
                  <a:pt x="3019590" y="275320"/>
                </a:cubicBezTo>
                <a:lnTo>
                  <a:pt x="3050437" y="275320"/>
                </a:lnTo>
                <a:lnTo>
                  <a:pt x="3051534" y="269103"/>
                </a:lnTo>
                <a:lnTo>
                  <a:pt x="3057512" y="271146"/>
                </a:lnTo>
                <a:cubicBezTo>
                  <a:pt x="3060724" y="273233"/>
                  <a:pt x="3063292" y="275320"/>
                  <a:pt x="3065861" y="275320"/>
                </a:cubicBezTo>
                <a:cubicBezTo>
                  <a:pt x="3065861" y="258637"/>
                  <a:pt x="3086434" y="266972"/>
                  <a:pt x="3091571" y="258637"/>
                </a:cubicBezTo>
                <a:lnTo>
                  <a:pt x="3123886" y="255485"/>
                </a:lnTo>
                <a:lnTo>
                  <a:pt x="3168689" y="250289"/>
                </a:lnTo>
                <a:cubicBezTo>
                  <a:pt x="3191830" y="246122"/>
                  <a:pt x="3214973" y="241941"/>
                  <a:pt x="3240670" y="241941"/>
                </a:cubicBezTo>
                <a:cubicBezTo>
                  <a:pt x="3230396" y="233608"/>
                  <a:pt x="3250956" y="233608"/>
                  <a:pt x="3240670" y="233608"/>
                </a:cubicBezTo>
                <a:cubicBezTo>
                  <a:pt x="3518320" y="183547"/>
                  <a:pt x="3801096" y="133487"/>
                  <a:pt x="4089021" y="100121"/>
                </a:cubicBezTo>
                <a:cubicBezTo>
                  <a:pt x="4094158" y="100121"/>
                  <a:pt x="4099308" y="100121"/>
                  <a:pt x="4094158" y="108455"/>
                </a:cubicBezTo>
                <a:cubicBezTo>
                  <a:pt x="4114730" y="100121"/>
                  <a:pt x="4104445" y="100121"/>
                  <a:pt x="4104445" y="100121"/>
                </a:cubicBezTo>
                <a:lnTo>
                  <a:pt x="4320792" y="75809"/>
                </a:lnTo>
                <a:cubicBezTo>
                  <a:pt x="4325334" y="78501"/>
                  <a:pt x="4331635" y="78501"/>
                  <a:pt x="4336052" y="77392"/>
                </a:cubicBezTo>
                <a:lnTo>
                  <a:pt x="4633377" y="40671"/>
                </a:lnTo>
                <a:cubicBezTo>
                  <a:pt x="4811400" y="25031"/>
                  <a:pt x="4991361" y="12515"/>
                  <a:pt x="5173875" y="0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9" name="Picture 8" descr="A colorful logo with black background&#10;&#10;AI-generated content may be incorrect.">
            <a:extLst>
              <a:ext uri="{FF2B5EF4-FFF2-40B4-BE49-F238E27FC236}">
                <a16:creationId xmlns:a16="http://schemas.microsoft.com/office/drawing/2014/main" id="{485E926C-3EC0-CC29-FAD1-74095186B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120" y="2490063"/>
            <a:ext cx="710005" cy="71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6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64AA2-6D63-B2C1-893A-DD7707278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SDGs in support of Standardisation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4DF0C1-A837-8A01-C4B2-A07B3705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DF47B-3BED-4C75-ACAB-4344E1B376FE}" type="slidenum">
              <a:rPr lang="en-GB" smtClean="0"/>
              <a:pPr/>
              <a:t>8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78D5CD-AC8C-8BCA-0340-8719FAA02C6E}"/>
              </a:ext>
            </a:extLst>
          </p:cNvPr>
          <p:cNvGrpSpPr/>
          <p:nvPr/>
        </p:nvGrpSpPr>
        <p:grpSpPr>
          <a:xfrm>
            <a:off x="1534545" y="902868"/>
            <a:ext cx="9452026" cy="5474788"/>
            <a:chOff x="291231" y="478932"/>
            <a:chExt cx="11599832" cy="6689561"/>
          </a:xfrm>
          <a:solidFill>
            <a:schemeClr val="accent1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CD0C5E-7CD8-7CFA-C5B7-8909BEB1F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2635" y="478932"/>
              <a:ext cx="1613285" cy="2287981"/>
            </a:xfrm>
            <a:prstGeom prst="rect">
              <a:avLst/>
            </a:prstGeom>
            <a:grpFill/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A0676EE-A211-B023-4B2F-61C86406EA4A}"/>
                </a:ext>
              </a:extLst>
            </p:cNvPr>
            <p:cNvGrpSpPr/>
            <p:nvPr/>
          </p:nvGrpSpPr>
          <p:grpSpPr>
            <a:xfrm>
              <a:off x="291231" y="1124135"/>
              <a:ext cx="11599832" cy="6044358"/>
              <a:chOff x="291231" y="1124135"/>
              <a:chExt cx="11599832" cy="6044358"/>
            </a:xfrm>
            <a:grpFill/>
          </p:grpSpPr>
          <p:sp>
            <p:nvSpPr>
              <p:cNvPr id="10" name="Arrow: Curved Down 12">
                <a:extLst>
                  <a:ext uri="{FF2B5EF4-FFF2-40B4-BE49-F238E27FC236}">
                    <a16:creationId xmlns:a16="http://schemas.microsoft.com/office/drawing/2014/main" id="{12FE1BC2-D5B4-5412-1B51-16084B709CC5}"/>
                  </a:ext>
                </a:extLst>
              </p:cNvPr>
              <p:cNvSpPr/>
              <p:nvPr/>
            </p:nvSpPr>
            <p:spPr>
              <a:xfrm>
                <a:off x="2003112" y="1124135"/>
                <a:ext cx="7179653" cy="1988288"/>
              </a:xfrm>
              <a:prstGeom prst="curvedDownArrow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9" name="Arrow: Curved Down 13">
                <a:extLst>
                  <a:ext uri="{FF2B5EF4-FFF2-40B4-BE49-F238E27FC236}">
                    <a16:creationId xmlns:a16="http://schemas.microsoft.com/office/drawing/2014/main" id="{6C023782-4A51-C0A8-172D-065D640D8FCC}"/>
                  </a:ext>
                </a:extLst>
              </p:cNvPr>
              <p:cNvSpPr/>
              <p:nvPr/>
            </p:nvSpPr>
            <p:spPr>
              <a:xfrm rot="10800000">
                <a:off x="1916940" y="4200857"/>
                <a:ext cx="7179653" cy="1988288"/>
              </a:xfrm>
              <a:prstGeom prst="curvedDownArrow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82749C9-5035-70AA-0339-C6F93FFC16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96061" y="1502595"/>
                <a:ext cx="3840639" cy="1598745"/>
              </a:xfrm>
              <a:prstGeom prst="rect">
                <a:avLst/>
              </a:prstGeom>
              <a:grpFill/>
              <a:ln w="101600" cap="sq">
                <a:solidFill>
                  <a:srgbClr val="FDFDFD"/>
                </a:solidFill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</p:spPr>
          </p:pic>
          <p:pic>
            <p:nvPicPr>
              <p:cNvPr id="14" name="Picture 13" descr="A screen shot of a computer screen&#10;&#10;AI-generated content may be incorrect.">
                <a:extLst>
                  <a:ext uri="{FF2B5EF4-FFF2-40B4-BE49-F238E27FC236}">
                    <a16:creationId xmlns:a16="http://schemas.microsoft.com/office/drawing/2014/main" id="{BF3B18F8-EAD1-C19E-6EAE-19162B3C9F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5463" y="3683174"/>
                <a:ext cx="3175600" cy="2297247"/>
              </a:xfrm>
              <a:prstGeom prst="rect">
                <a:avLst/>
              </a:prstGeom>
              <a:grpFill/>
              <a:ln w="101600" cap="sq">
                <a:solidFill>
                  <a:srgbClr val="FDFDFD"/>
                </a:solidFill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9C16493-9E59-32F6-A5B5-9D87828837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1231" y="4722027"/>
                <a:ext cx="2524689" cy="1467119"/>
              </a:xfrm>
              <a:prstGeom prst="rect">
                <a:avLst/>
              </a:prstGeom>
              <a:grpFill/>
              <a:ln w="101600" cap="sq">
                <a:solidFill>
                  <a:srgbClr val="FDFDFD"/>
                </a:solidFill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99AD250-D307-353A-32C6-A9BA2C38E8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7629" b="-1"/>
              <a:stretch/>
            </p:blipFill>
            <p:spPr>
              <a:xfrm>
                <a:off x="7789545" y="4831797"/>
                <a:ext cx="3028706" cy="2336696"/>
              </a:xfrm>
              <a:prstGeom prst="rect">
                <a:avLst/>
              </a:prstGeom>
              <a:grpFill/>
              <a:ln w="101600" cap="sq">
                <a:solidFill>
                  <a:srgbClr val="FDFDFD"/>
                </a:solidFill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F6EB260-F6D9-73E0-FDD7-19DC33659E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1572" y="5328792"/>
                <a:ext cx="2027278" cy="1529208"/>
              </a:xfrm>
              <a:prstGeom prst="rect">
                <a:avLst/>
              </a:prstGeom>
              <a:grpFill/>
              <a:ln w="101600" cap="sq">
                <a:solidFill>
                  <a:srgbClr val="FDFDFD"/>
                </a:solidFill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5F92829-F79D-BECC-A3F6-469A189D8FC4}"/>
              </a:ext>
            </a:extLst>
          </p:cNvPr>
          <p:cNvSpPr txBox="1"/>
          <p:nvPr/>
        </p:nvSpPr>
        <p:spPr>
          <a:xfrm>
            <a:off x="578100" y="3141181"/>
            <a:ext cx="3969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chemeClr val="tx2"/>
                </a:solidFill>
              </a:rPr>
              <a:t>TC / ISG / SDO</a:t>
            </a:r>
            <a:endParaRPr lang="en-GB" b="1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1C64C9-7453-B659-4002-3CD301A0B20D}"/>
              </a:ext>
            </a:extLst>
          </p:cNvPr>
          <p:cNvSpPr txBox="1"/>
          <p:nvPr/>
        </p:nvSpPr>
        <p:spPr>
          <a:xfrm>
            <a:off x="8117389" y="3000165"/>
            <a:ext cx="1324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chemeClr val="tx2"/>
                </a:solidFill>
              </a:rPr>
              <a:t>SDG</a:t>
            </a:r>
            <a:endParaRPr lang="en-GB" b="1">
              <a:solidFill>
                <a:schemeClr val="tx2"/>
              </a:solidFill>
            </a:endParaRPr>
          </a:p>
        </p:txBody>
      </p:sp>
      <p:pic>
        <p:nvPicPr>
          <p:cNvPr id="11" name="Graphic 10" descr="Gears with solid fill">
            <a:extLst>
              <a:ext uri="{FF2B5EF4-FFF2-40B4-BE49-F238E27FC236}">
                <a16:creationId xmlns:a16="http://schemas.microsoft.com/office/drawing/2014/main" id="{04D42963-F441-0700-22DF-4272BC604A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62543" y="2319077"/>
            <a:ext cx="1362175" cy="13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79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5D352-89E8-AD42-0837-BA7B73734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loud 18">
            <a:extLst>
              <a:ext uri="{FF2B5EF4-FFF2-40B4-BE49-F238E27FC236}">
                <a16:creationId xmlns:a16="http://schemas.microsoft.com/office/drawing/2014/main" id="{E33773DA-32FD-1252-4D01-F88DED985E8A}"/>
              </a:ext>
            </a:extLst>
          </p:cNvPr>
          <p:cNvSpPr/>
          <p:nvPr/>
        </p:nvSpPr>
        <p:spPr>
          <a:xfrm>
            <a:off x="8488761" y="2598908"/>
            <a:ext cx="2771053" cy="1854384"/>
          </a:xfrm>
          <a:prstGeom prst="cloud">
            <a:avLst/>
          </a:prstGeom>
          <a:solidFill>
            <a:srgbClr val="F0EAE5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F17D86AC-FB71-368C-5AB1-6C8039236C3A}"/>
              </a:ext>
            </a:extLst>
          </p:cNvPr>
          <p:cNvSpPr/>
          <p:nvPr/>
        </p:nvSpPr>
        <p:spPr>
          <a:xfrm>
            <a:off x="7818770" y="806973"/>
            <a:ext cx="2546330" cy="1706167"/>
          </a:xfrm>
          <a:prstGeom prst="cloud">
            <a:avLst/>
          </a:prstGeom>
          <a:solidFill>
            <a:srgbClr val="FFF4C5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854B52-EEC9-2EF6-1788-7E8F5E9E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Zooming out…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AE638-344A-ED06-CC3D-6294F73B4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DF47B-3BED-4C75-ACAB-4344E1B376FE}" type="slidenum">
              <a:rPr lang="en-GB" smtClean="0"/>
              <a:pPr/>
              <a:t>9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529C76-F7A7-E375-AC8C-66F352064736}"/>
              </a:ext>
            </a:extLst>
          </p:cNvPr>
          <p:cNvGrpSpPr/>
          <p:nvPr/>
        </p:nvGrpSpPr>
        <p:grpSpPr>
          <a:xfrm>
            <a:off x="430704" y="1852402"/>
            <a:ext cx="5486652" cy="3261516"/>
            <a:chOff x="291231" y="478932"/>
            <a:chExt cx="10392498" cy="6671567"/>
          </a:xfrm>
          <a:solidFill>
            <a:schemeClr val="accent1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856377-65D2-7480-F496-73536E6AA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2635" y="478932"/>
              <a:ext cx="1613285" cy="2287981"/>
            </a:xfrm>
            <a:prstGeom prst="rect">
              <a:avLst/>
            </a:prstGeom>
            <a:grpFill/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395CBFB-DD5A-FDE0-5CC7-2A83D1F8FA9B}"/>
                </a:ext>
              </a:extLst>
            </p:cNvPr>
            <p:cNvGrpSpPr/>
            <p:nvPr/>
          </p:nvGrpSpPr>
          <p:grpSpPr>
            <a:xfrm>
              <a:off x="291231" y="1124135"/>
              <a:ext cx="10392498" cy="6026364"/>
              <a:chOff x="291231" y="1124135"/>
              <a:chExt cx="10392498" cy="6026364"/>
            </a:xfrm>
            <a:grpFill/>
          </p:grpSpPr>
          <p:sp>
            <p:nvSpPr>
              <p:cNvPr id="9" name="Arrow: Curved Down 13">
                <a:extLst>
                  <a:ext uri="{FF2B5EF4-FFF2-40B4-BE49-F238E27FC236}">
                    <a16:creationId xmlns:a16="http://schemas.microsoft.com/office/drawing/2014/main" id="{C14D3A32-434B-BB45-0D34-F276AFD97827}"/>
                  </a:ext>
                </a:extLst>
              </p:cNvPr>
              <p:cNvSpPr/>
              <p:nvPr/>
            </p:nvSpPr>
            <p:spPr>
              <a:xfrm rot="10800000">
                <a:off x="1916940" y="4200857"/>
                <a:ext cx="7179653" cy="1988288"/>
              </a:xfrm>
              <a:prstGeom prst="curvedDownArrow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Arrow: Curved Down 12">
                <a:extLst>
                  <a:ext uri="{FF2B5EF4-FFF2-40B4-BE49-F238E27FC236}">
                    <a16:creationId xmlns:a16="http://schemas.microsoft.com/office/drawing/2014/main" id="{B3A70BB4-5A0A-EC80-C07E-BCE199FDE818}"/>
                  </a:ext>
                </a:extLst>
              </p:cNvPr>
              <p:cNvSpPr/>
              <p:nvPr/>
            </p:nvSpPr>
            <p:spPr>
              <a:xfrm>
                <a:off x="2003112" y="1124135"/>
                <a:ext cx="7179653" cy="1988288"/>
              </a:xfrm>
              <a:prstGeom prst="curvedDownArrow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1D4369B-5185-6930-4E81-3307FF6EB8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96061" y="1502595"/>
                <a:ext cx="3840639" cy="1598745"/>
              </a:xfrm>
              <a:prstGeom prst="rect">
                <a:avLst/>
              </a:prstGeom>
              <a:grpFill/>
              <a:ln w="101600" cap="sq">
                <a:solidFill>
                  <a:srgbClr val="FDFDFD"/>
                </a:solidFill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FF4B785-4EFD-06E4-7CAE-DC970D8C4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231" y="4722027"/>
                <a:ext cx="2524689" cy="1467119"/>
              </a:xfrm>
              <a:prstGeom prst="rect">
                <a:avLst/>
              </a:prstGeom>
              <a:grpFill/>
              <a:ln w="101600" cap="sq">
                <a:solidFill>
                  <a:srgbClr val="FDFDFD"/>
                </a:solidFill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B0B3782-13A8-1611-1468-BA660A9576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7629" b="-1"/>
              <a:stretch/>
            </p:blipFill>
            <p:spPr>
              <a:xfrm>
                <a:off x="7655022" y="4813803"/>
                <a:ext cx="3028707" cy="2336696"/>
              </a:xfrm>
              <a:prstGeom prst="rect">
                <a:avLst/>
              </a:prstGeom>
              <a:grpFill/>
              <a:ln w="101600" cap="sq">
                <a:solidFill>
                  <a:srgbClr val="FDFDFD"/>
                </a:solidFill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57375C1-8DE1-DA0C-C9AB-5437CE11D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1572" y="5328792"/>
                <a:ext cx="2027278" cy="1529208"/>
              </a:xfrm>
              <a:prstGeom prst="rect">
                <a:avLst/>
              </a:prstGeom>
              <a:grpFill/>
              <a:ln w="101600" cap="sq">
                <a:solidFill>
                  <a:srgbClr val="FDFDFD"/>
                </a:solidFill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</p:spPr>
          </p:pic>
          <p:pic>
            <p:nvPicPr>
              <p:cNvPr id="14" name="Picture 13" descr="A screen shot of a computer screen&#10;&#10;AI-generated content may be incorrect.">
                <a:extLst>
                  <a:ext uri="{FF2B5EF4-FFF2-40B4-BE49-F238E27FC236}">
                    <a16:creationId xmlns:a16="http://schemas.microsoft.com/office/drawing/2014/main" id="{AE554AE2-7E58-3C1B-CF95-3C0EF37AE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11350" y="3902551"/>
                <a:ext cx="3175599" cy="2297248"/>
              </a:xfrm>
              <a:prstGeom prst="rect">
                <a:avLst/>
              </a:prstGeom>
              <a:grpFill/>
              <a:ln w="101600" cap="sq">
                <a:solidFill>
                  <a:srgbClr val="FDFDFD"/>
                </a:solidFill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</p:spPr>
          </p:pic>
        </p:grpSp>
      </p:grpSp>
      <p:pic>
        <p:nvPicPr>
          <p:cNvPr id="4" name="Picture 3" descr="A black background with arrows pointing to the right&#10;&#10;Description automatically generated">
            <a:extLst>
              <a:ext uri="{FF2B5EF4-FFF2-40B4-BE49-F238E27FC236}">
                <a16:creationId xmlns:a16="http://schemas.microsoft.com/office/drawing/2014/main" id="{921FC195-58D1-8C55-37E0-ECAC5C43A1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8426">
            <a:off x="6242371" y="1162198"/>
            <a:ext cx="1813263" cy="1616218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 black background with arrows pointing to the right&#10;&#10;Description automatically generated">
            <a:extLst>
              <a:ext uri="{FF2B5EF4-FFF2-40B4-BE49-F238E27FC236}">
                <a16:creationId xmlns:a16="http://schemas.microsoft.com/office/drawing/2014/main" id="{616C5505-2189-08BB-BBB8-A24BA1AC14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98798">
            <a:off x="5860090" y="4616994"/>
            <a:ext cx="1813263" cy="16162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97CFC17-79B9-B394-D7C4-6082D7F80ED2}"/>
              </a:ext>
            </a:extLst>
          </p:cNvPr>
          <p:cNvSpPr txBox="1"/>
          <p:nvPr/>
        </p:nvSpPr>
        <p:spPr>
          <a:xfrm>
            <a:off x="687400" y="3204476"/>
            <a:ext cx="22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TC / ISG / SDO</a:t>
            </a:r>
            <a:endParaRPr lang="en-GB" sz="1000" b="1" dirty="0">
              <a:solidFill>
                <a:schemeClr val="tx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CB23EF-C348-8F28-3CA5-8B99435A6314}"/>
              </a:ext>
            </a:extLst>
          </p:cNvPr>
          <p:cNvSpPr txBox="1"/>
          <p:nvPr/>
        </p:nvSpPr>
        <p:spPr>
          <a:xfrm>
            <a:off x="4597079" y="3182570"/>
            <a:ext cx="1868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tx2"/>
                </a:solidFill>
              </a:rPr>
              <a:t>SDG</a:t>
            </a:r>
            <a:endParaRPr lang="en-GB" sz="1000" b="1">
              <a:solidFill>
                <a:schemeClr val="tx2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D718DE-5BAF-7D4C-C0B8-F8ADAD6B28E7}"/>
              </a:ext>
            </a:extLst>
          </p:cNvPr>
          <p:cNvSpPr txBox="1"/>
          <p:nvPr/>
        </p:nvSpPr>
        <p:spPr>
          <a:xfrm>
            <a:off x="8079526" y="1244678"/>
            <a:ext cx="1868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/>
              <a:t>Research Ecosystem</a:t>
            </a:r>
            <a:endParaRPr lang="en-GB" sz="1000" b="1"/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49BE86D5-4C2C-ACDE-2DC8-22B4459BF3A1}"/>
              </a:ext>
            </a:extLst>
          </p:cNvPr>
          <p:cNvSpPr/>
          <p:nvPr/>
        </p:nvSpPr>
        <p:spPr>
          <a:xfrm>
            <a:off x="7478279" y="4814701"/>
            <a:ext cx="2771052" cy="1982694"/>
          </a:xfrm>
          <a:prstGeom prst="cloud">
            <a:avLst/>
          </a:prstGeom>
          <a:solidFill>
            <a:srgbClr val="DAEFC3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38" descr="A black background with arrows pointing to the right&#10;&#10;Description automatically generated">
            <a:extLst>
              <a:ext uri="{FF2B5EF4-FFF2-40B4-BE49-F238E27FC236}">
                <a16:creationId xmlns:a16="http://schemas.microsoft.com/office/drawing/2014/main" id="{0B9D15E4-5974-F571-5641-F46ABB49B9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635">
            <a:off x="6752466" y="2802757"/>
            <a:ext cx="1813263" cy="161621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9CF3B75-D2FE-EA95-0B69-B7C50B4E2B0A}"/>
              </a:ext>
            </a:extLst>
          </p:cNvPr>
          <p:cNvSpPr txBox="1"/>
          <p:nvPr/>
        </p:nvSpPr>
        <p:spPr>
          <a:xfrm>
            <a:off x="8840459" y="2951476"/>
            <a:ext cx="1868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/>
              <a:t>Integration,</a:t>
            </a:r>
          </a:p>
          <a:p>
            <a:pPr algn="ctr"/>
            <a:r>
              <a:rPr lang="en-GB" sz="2400" b="1"/>
              <a:t>Testing, PoCs</a:t>
            </a:r>
          </a:p>
          <a:p>
            <a:pPr algn="ctr"/>
            <a:r>
              <a:rPr lang="en-GB" sz="2400" b="1"/>
              <a:t>Plugtests</a:t>
            </a:r>
            <a:endParaRPr lang="en-GB" sz="1000" b="1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98908A1-AECC-6722-C147-7E983525E55C}"/>
              </a:ext>
            </a:extLst>
          </p:cNvPr>
          <p:cNvSpPr txBox="1"/>
          <p:nvPr/>
        </p:nvSpPr>
        <p:spPr>
          <a:xfrm>
            <a:off x="7852888" y="5124778"/>
            <a:ext cx="1868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/>
              <a:t>External Open Source Communities</a:t>
            </a:r>
            <a:endParaRPr lang="en-GB" sz="1000" b="1"/>
          </a:p>
        </p:txBody>
      </p:sp>
      <p:pic>
        <p:nvPicPr>
          <p:cNvPr id="43" name="Graphic 42" descr="Gears with solid fill">
            <a:extLst>
              <a:ext uri="{FF2B5EF4-FFF2-40B4-BE49-F238E27FC236}">
                <a16:creationId xmlns:a16="http://schemas.microsoft.com/office/drawing/2014/main" id="{579D73AC-53D1-86B9-02AA-449D01D807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57885" y="2234776"/>
            <a:ext cx="1362175" cy="13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70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5">
      <a:dk1>
        <a:srgbClr val="EC008C"/>
      </a:dk1>
      <a:lt1>
        <a:sysClr val="window" lastClr="FFFFFF"/>
      </a:lt1>
      <a:dk2>
        <a:srgbClr val="181C44"/>
      </a:dk2>
      <a:lt2>
        <a:srgbClr val="FFFFFF"/>
      </a:lt2>
      <a:accent1>
        <a:srgbClr val="EC008C"/>
      </a:accent1>
      <a:accent2>
        <a:srgbClr val="F15D27"/>
      </a:accent2>
      <a:accent3>
        <a:srgbClr val="8DC640"/>
      </a:accent3>
      <a:accent4>
        <a:srgbClr val="F07FAC"/>
      </a:accent4>
      <a:accent5>
        <a:srgbClr val="FFC20E"/>
      </a:accent5>
      <a:accent6>
        <a:srgbClr val="F68D66"/>
      </a:accent6>
      <a:hlink>
        <a:srgbClr val="A0CBED"/>
      </a:hlink>
      <a:folHlink>
        <a:srgbClr val="004A8D"/>
      </a:folHlink>
    </a:clrScheme>
    <a:fontScheme name="Custom 5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9BE96038-CABA-C146-AA3F-F2C5E8967946}" vid="{F71D4510-72C4-AE4D-AE32-FF58E214A706}"/>
    </a:ext>
  </a:extLst>
</a:theme>
</file>

<file path=ppt/theme/theme2.xml><?xml version="1.0" encoding="utf-8"?>
<a:theme xmlns:a="http://schemas.openxmlformats.org/drawingml/2006/main" name="1_Office Theme">
  <a:themeElements>
    <a:clrScheme name="ETSI colors">
      <a:dk1>
        <a:srgbClr val="050D14"/>
      </a:dk1>
      <a:lt1>
        <a:srgbClr val="FFFFFF"/>
      </a:lt1>
      <a:dk2>
        <a:srgbClr val="004A8D"/>
      </a:dk2>
      <a:lt2>
        <a:srgbClr val="A0CBED"/>
      </a:lt2>
      <a:accent1>
        <a:srgbClr val="004A8D"/>
      </a:accent1>
      <a:accent2>
        <a:srgbClr val="A0CBED"/>
      </a:accent2>
      <a:accent3>
        <a:srgbClr val="007DC3"/>
      </a:accent3>
      <a:accent4>
        <a:srgbClr val="77D1FF"/>
      </a:accent4>
      <a:accent5>
        <a:srgbClr val="579AC5"/>
      </a:accent5>
      <a:accent6>
        <a:srgbClr val="D7E9FA"/>
      </a:accent6>
      <a:hlink>
        <a:srgbClr val="003856"/>
      </a:hlink>
      <a:folHlink>
        <a:srgbClr val="9CC8F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 w="38100">
          <a:solidFill>
            <a:schemeClr val="accent1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TSI_PowerPoint_Template_March_2026.pptx" id="{F7FCC54C-A44F-4219-AE17-A98C421015E0}" vid="{08E0CAA0-4A78-4CB4-BE50-A91B1946BCC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AD6A16ECBC054B9711993F44EDF6D6" ma:contentTypeVersion="13" ma:contentTypeDescription="Create a new document." ma:contentTypeScope="" ma:versionID="0b19a02434bc9d647695f46bb94f43f3">
  <xsd:schema xmlns:xsd="http://www.w3.org/2001/XMLSchema" xmlns:xs="http://www.w3.org/2001/XMLSchema" xmlns:p="http://schemas.microsoft.com/office/2006/metadata/properties" xmlns:ns2="c760837b-f74e-4cf8-8793-8ef23bf1b979" xmlns:ns3="3df6a3cd-5888-447e-86ed-9eb196013da0" targetNamespace="http://schemas.microsoft.com/office/2006/metadata/properties" ma:root="true" ma:fieldsID="3121a50c63e33c9817bb9515c9b3482e" ns2:_="" ns3:_="">
    <xsd:import namespace="c760837b-f74e-4cf8-8793-8ef23bf1b979"/>
    <xsd:import namespace="3df6a3cd-5888-447e-86ed-9eb196013d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60837b-f74e-4cf8-8793-8ef23bf1b9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fd3c702-1e94-4359-a2ce-26b5441be7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f6a3cd-5888-447e-86ed-9eb196013da0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807a6719-347d-49d9-918a-e2c69c4d2ddd}" ma:internalName="TaxCatchAll" ma:showField="CatchAllData" ma:web="3df6a3cd-5888-447e-86ed-9eb196013d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df6a3cd-5888-447e-86ed-9eb196013da0" xsi:nil="true"/>
    <lcf76f155ced4ddcb4097134ff3c332f xmlns="c760837b-f74e-4cf8-8793-8ef23bf1b97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08A052F-6FD2-447C-8F83-00B1D714B6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8FAE9F-0290-44D4-824C-4AA9A491A1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60837b-f74e-4cf8-8793-8ef23bf1b979"/>
    <ds:schemaRef ds:uri="3df6a3cd-5888-447e-86ed-9eb196013d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3D9BC59-AA01-404F-9205-E1D057C7C5BF}">
  <ds:schemaRefs>
    <ds:schemaRef ds:uri="ba219bd8-7449-422b-ad2b-4f57349c1045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315b6bd-0bdd-4078-985c-46b6b4a87f33"/>
    <ds:schemaRef ds:uri="http://purl.org/dc/elements/1.1/"/>
    <ds:schemaRef ds:uri="3df6a3cd-5888-447e-86ed-9eb196013da0"/>
    <ds:schemaRef ds:uri="c760837b-f74e-4cf8-8793-8ef23bf1b97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(6463)_ETSI_EaS_MasterTechStandardization_Template_V2</Template>
  <TotalTime>943</TotalTime>
  <Words>1205</Words>
  <Application>Microsoft Office PowerPoint</Application>
  <PresentationFormat>Widescreen</PresentationFormat>
  <Paragraphs>306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Aptos</vt:lpstr>
      <vt:lpstr>Arial</vt:lpstr>
      <vt:lpstr>Calibri</vt:lpstr>
      <vt:lpstr>Courier New</vt:lpstr>
      <vt:lpstr>Poppins</vt:lpstr>
      <vt:lpstr>Poppins Medium</vt:lpstr>
      <vt:lpstr>Wingdings</vt:lpstr>
      <vt:lpstr>Office Theme</vt:lpstr>
      <vt:lpstr>1_Office Theme</vt:lpstr>
      <vt:lpstr>ETSI Software Development Groups</vt:lpstr>
      <vt:lpstr>ETSI is adapting to a new software driven world</vt:lpstr>
      <vt:lpstr>ETSI Software Development Groups</vt:lpstr>
      <vt:lpstr>What is in it for ETSI</vt:lpstr>
      <vt:lpstr>Creating a new SDG</vt:lpstr>
      <vt:lpstr>SDG Governance &amp; Decision Making</vt:lpstr>
      <vt:lpstr>SDG Way of Working</vt:lpstr>
      <vt:lpstr>SDGs in support of Standardisation</vt:lpstr>
      <vt:lpstr>Zooming out… </vt:lpstr>
      <vt:lpstr>Open Source at ETSI - Timeline</vt:lpstr>
      <vt:lpstr>Open Source MANO</vt:lpstr>
      <vt:lpstr>The SDG Open Source MANO Ecosystem </vt:lpstr>
      <vt:lpstr>TeraFlowSDN</vt:lpstr>
      <vt:lpstr>The SDG TeraFlowSDN Ecosystem </vt:lpstr>
      <vt:lpstr>OpenSlice</vt:lpstr>
      <vt:lpstr>The SDG OpenSlice Ecosystem </vt:lpstr>
      <vt:lpstr>OpenCAPIF</vt:lpstr>
      <vt:lpstr>The SDG OpenCAPIF Ecosystem </vt:lpstr>
      <vt:lpstr>OpenOP</vt:lpstr>
      <vt:lpstr>The SDG OpenOP Ecosystem </vt:lpstr>
      <vt:lpstr>Cross-SDG Activities &amp; Events</vt:lpstr>
      <vt:lpstr>How to get started with ETSI SDGs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Development in ETSI</dc:title>
  <dc:creator>Claire d'Esclercs</dc:creator>
  <cp:lastModifiedBy>Howard Benn</cp:lastModifiedBy>
  <cp:revision>50</cp:revision>
  <dcterms:created xsi:type="dcterms:W3CDTF">2024-08-06T15:34:21Z</dcterms:created>
  <dcterms:modified xsi:type="dcterms:W3CDTF">2026-07-01T09:46:46Z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0x0101001BAD6A16ECBC054B9711993F44EDF6D6</vt:lpwstr>
  </property>
  <property fmtid="{D5CDD505-2E9C-101B-9397-08002B2CF9AE}" pid="3" name="MediaServiceImageTags">
    <vt:lpwstr/>
  </property>
</Properties>
</file>