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12192000" cy="6858000"/>
  <p:notesSz cx="6858000" cy="9144000"/>
  <p:embeddedFontLst>
    <p:embeddedFont>
      <p:font typeface="Open Sans ExtraBold" panose="020B0906030804020204" pitchFamily="3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PZ/Kx9wXX7+Lr0CZsmbRstefZ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Pesando" initials="" lastIdx="2" clrIdx="0"/>
  <p:cmAuthor id="1" name="Claire d'Esclercs" initials="Cd" lastIdx="1" clrIdx="1">
    <p:extLst>
      <p:ext uri="{19B8F6BF-5375-455C-9EA6-DF929625EA0E}">
        <p15:presenceInfo xmlns:p15="http://schemas.microsoft.com/office/powerpoint/2012/main" userId="S::Claire.Desclercs@etsi.org::66830f0a-49a5-4287-84d6-e007274ab129" providerId="AD"/>
      </p:ext>
    </p:extLst>
  </p:cmAuthor>
  <p:cmAuthor id="2" name="Howard Benn" initials="HB" lastIdx="1" clrIdx="2">
    <p:extLst>
      <p:ext uri="{19B8F6BF-5375-455C-9EA6-DF929625EA0E}">
        <p15:presenceInfo xmlns:p15="http://schemas.microsoft.com/office/powerpoint/2012/main" userId="S::wz22622_bristol.ac.uk#ext#@etsihq.onmicrosoft.com::70b23eca-e6f5-4f47-b7b1-79e43fa82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1770F-83BA-41CF-92BF-C821E7D02B66}" v="110" dt="2026-01-22T08:59:53.690"/>
    <p1510:client id="{7BBC3505-3C89-50DF-3D2C-A7D6EDAE3F0F}" v="4" dt="2026-01-22T10:52:16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d'Esclercs" userId="66830f0a-49a5-4287-84d6-e007274ab129" providerId="ADAL" clId="{5995B47E-AC1E-4CA6-8280-F6FE487766D7}"/>
    <pc:docChg chg="custSel addSld delSld modSld modMainMaster">
      <pc:chgData name="Claire d'Esclercs" userId="66830f0a-49a5-4287-84d6-e007274ab129" providerId="ADAL" clId="{5995B47E-AC1E-4CA6-8280-F6FE487766D7}" dt="2026-01-22T08:59:53.691" v="693" actId="313"/>
      <pc:docMkLst>
        <pc:docMk/>
      </pc:docMkLst>
      <pc:sldChg chg="modSp mod">
        <pc:chgData name="Claire d'Esclercs" userId="66830f0a-49a5-4287-84d6-e007274ab129" providerId="ADAL" clId="{5995B47E-AC1E-4CA6-8280-F6FE487766D7}" dt="2026-01-22T08:55:54.371" v="670" actId="1076"/>
        <pc:sldMkLst>
          <pc:docMk/>
          <pc:sldMk cId="0" sldId="256"/>
        </pc:sldMkLst>
        <pc:spChg chg="mod">
          <ac:chgData name="Claire d'Esclercs" userId="66830f0a-49a5-4287-84d6-e007274ab129" providerId="ADAL" clId="{5995B47E-AC1E-4CA6-8280-F6FE487766D7}" dt="2026-01-22T08:55:54.371" v="670" actId="1076"/>
          <ac:spMkLst>
            <pc:docMk/>
            <pc:sldMk cId="0" sldId="256"/>
            <ac:spMk id="263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7:53:49.599" v="43"/>
        <pc:sldMkLst>
          <pc:docMk/>
          <pc:sldMk cId="0" sldId="257"/>
        </pc:sldMkLst>
        <pc:spChg chg="mod">
          <ac:chgData name="Claire d'Esclercs" userId="66830f0a-49a5-4287-84d6-e007274ab129" providerId="ADAL" clId="{5995B47E-AC1E-4CA6-8280-F6FE487766D7}" dt="2026-01-22T07:53:49.599" v="43"/>
          <ac:spMkLst>
            <pc:docMk/>
            <pc:sldMk cId="0" sldId="257"/>
            <ac:spMk id="268" creationId="{00000000-0000-0000-0000-000000000000}"/>
          </ac:spMkLst>
        </pc:spChg>
      </pc:sldChg>
      <pc:sldChg chg="addSp delSp modSp mod">
        <pc:chgData name="Claire d'Esclercs" userId="66830f0a-49a5-4287-84d6-e007274ab129" providerId="ADAL" clId="{5995B47E-AC1E-4CA6-8280-F6FE487766D7}" dt="2026-01-22T08:38:52.591" v="513" actId="20577"/>
        <pc:sldMkLst>
          <pc:docMk/>
          <pc:sldMk cId="0" sldId="258"/>
        </pc:sldMkLst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15" creationId="{95BB5DEB-1A94-6059-396F-3C07AF47DAF5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20" creationId="{6B3570E2-D4CA-3E31-BB2A-C0B2102AAFFA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61" creationId="{E60F8299-C788-41A3-8BAE-20B019B19E19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63" creationId="{3F8D78E9-2499-2666-A671-BD0247597C7B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257" creationId="{CEEFFC22-F9C1-681E-A1FA-5377AB6695C9}"/>
          </ac:spMkLst>
        </pc:spChg>
        <pc:spChg chg="mod">
          <ac:chgData name="Claire d'Esclercs" userId="66830f0a-49a5-4287-84d6-e007274ab129" providerId="ADAL" clId="{5995B47E-AC1E-4CA6-8280-F6FE487766D7}" dt="2026-01-22T08:38:52.591" v="513" actId="20577"/>
          <ac:spMkLst>
            <pc:docMk/>
            <pc:sldMk cId="0" sldId="258"/>
            <ac:spMk id="275" creationId="{00000000-0000-0000-0000-000000000000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279" creationId="{78A091B9-20DC-C3C7-0DA8-408569A6BF23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286" creationId="{95784E3F-1CBE-1D61-A697-95BB1698CA2F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308" creationId="{41CB8DFD-340B-1A3E-D60D-3F78B35369EA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326" creationId="{0A20DCB0-2661-157D-2ED3-E08D5A21E29F}"/>
          </ac:spMkLst>
        </pc:spChg>
        <pc:spChg chg="mod">
          <ac:chgData name="Claire d'Esclercs" userId="66830f0a-49a5-4287-84d6-e007274ab129" providerId="ADAL" clId="{5995B47E-AC1E-4CA6-8280-F6FE487766D7}" dt="2026-01-22T08:00:26.908" v="144" actId="207"/>
          <ac:spMkLst>
            <pc:docMk/>
            <pc:sldMk cId="0" sldId="258"/>
            <ac:spMk id="339" creationId="{C1B6FB19-C2F6-187F-12C2-DE2BC76DB4D4}"/>
          </ac:spMkLst>
        </pc:spChg>
        <pc:grpChg chg="del">
          <ac:chgData name="Claire d'Esclercs" userId="66830f0a-49a5-4287-84d6-e007274ab129" providerId="ADAL" clId="{5995B47E-AC1E-4CA6-8280-F6FE487766D7}" dt="2026-01-22T08:01:00.376" v="145" actId="478"/>
          <ac:grpSpMkLst>
            <pc:docMk/>
            <pc:sldMk cId="0" sldId="258"/>
            <ac:grpSpMk id="2" creationId="{81789A8A-F60E-C497-CEF8-AC117C05229B}"/>
          </ac:grpSpMkLst>
        </pc:grpChg>
        <pc:picChg chg="add mod">
          <ac:chgData name="Claire d'Esclercs" userId="66830f0a-49a5-4287-84d6-e007274ab129" providerId="ADAL" clId="{5995B47E-AC1E-4CA6-8280-F6FE487766D7}" dt="2026-01-22T08:01:31.214" v="147" actId="1076"/>
          <ac:picMkLst>
            <pc:docMk/>
            <pc:sldMk cId="0" sldId="258"/>
            <ac:picMk id="355" creationId="{8B977F84-9415-F1A1-DF0A-B759EB3C4696}"/>
          </ac:picMkLst>
        </pc:picChg>
      </pc:sldChg>
      <pc:sldChg chg="addSp delSp modSp mod chgLayout">
        <pc:chgData name="Claire d'Esclercs" userId="66830f0a-49a5-4287-84d6-e007274ab129" providerId="ADAL" clId="{5995B47E-AC1E-4CA6-8280-F6FE487766D7}" dt="2026-01-22T08:07:19.925" v="175" actId="27636"/>
        <pc:sldMkLst>
          <pc:docMk/>
          <pc:sldMk cId="0" sldId="259"/>
        </pc:sldMkLst>
        <pc:spChg chg="add del mod">
          <ac:chgData name="Claire d'Esclercs" userId="66830f0a-49a5-4287-84d6-e007274ab129" providerId="ADAL" clId="{5995B47E-AC1E-4CA6-8280-F6FE487766D7}" dt="2026-01-22T08:07:07.836" v="170" actId="6264"/>
          <ac:spMkLst>
            <pc:docMk/>
            <pc:sldMk cId="0" sldId="259"/>
            <ac:spMk id="2" creationId="{FBB2C27B-7627-25E0-BF09-AED0A58FAF82}"/>
          </ac:spMkLst>
        </pc:spChg>
        <pc:spChg chg="add del mod">
          <ac:chgData name="Claire d'Esclercs" userId="66830f0a-49a5-4287-84d6-e007274ab129" providerId="ADAL" clId="{5995B47E-AC1E-4CA6-8280-F6FE487766D7}" dt="2026-01-22T08:07:07.836" v="170" actId="6264"/>
          <ac:spMkLst>
            <pc:docMk/>
            <pc:sldMk cId="0" sldId="259"/>
            <ac:spMk id="3" creationId="{A2E1A11D-2F44-5D00-85BB-06618A940C7C}"/>
          </ac:spMkLst>
        </pc:spChg>
        <pc:spChg chg="add del mod">
          <ac:chgData name="Claire d'Esclercs" userId="66830f0a-49a5-4287-84d6-e007274ab129" providerId="ADAL" clId="{5995B47E-AC1E-4CA6-8280-F6FE487766D7}" dt="2026-01-22T08:07:07.836" v="170" actId="6264"/>
          <ac:spMkLst>
            <pc:docMk/>
            <pc:sldMk cId="0" sldId="259"/>
            <ac:spMk id="4" creationId="{63E70E48-A2D4-8CD3-6025-F6D2ECAFB6AE}"/>
          </ac:spMkLst>
        </pc:spChg>
        <pc:spChg chg="mod ord">
          <ac:chgData name="Claire d'Esclercs" userId="66830f0a-49a5-4287-84d6-e007274ab129" providerId="ADAL" clId="{5995B47E-AC1E-4CA6-8280-F6FE487766D7}" dt="2026-01-22T08:07:19.925" v="175" actId="27636"/>
          <ac:spMkLst>
            <pc:docMk/>
            <pc:sldMk cId="0" sldId="259"/>
            <ac:spMk id="282" creationId="{00000000-0000-0000-0000-000000000000}"/>
          </ac:spMkLst>
        </pc:spChg>
        <pc:spChg chg="mod ord">
          <ac:chgData name="Claire d'Esclercs" userId="66830f0a-49a5-4287-84d6-e007274ab129" providerId="ADAL" clId="{5995B47E-AC1E-4CA6-8280-F6FE487766D7}" dt="2026-01-22T08:07:07.836" v="170" actId="6264"/>
          <ac:spMkLst>
            <pc:docMk/>
            <pc:sldMk cId="0" sldId="259"/>
            <ac:spMk id="283" creationId="{00000000-0000-0000-0000-000000000000}"/>
          </ac:spMkLst>
        </pc:spChg>
        <pc:spChg chg="mod ord">
          <ac:chgData name="Claire d'Esclercs" userId="66830f0a-49a5-4287-84d6-e007274ab129" providerId="ADAL" clId="{5995B47E-AC1E-4CA6-8280-F6FE487766D7}" dt="2026-01-22T08:07:07.836" v="170" actId="6264"/>
          <ac:spMkLst>
            <pc:docMk/>
            <pc:sldMk cId="0" sldId="259"/>
            <ac:spMk id="284" creationId="{00000000-0000-0000-0000-000000000000}"/>
          </ac:spMkLst>
        </pc:spChg>
      </pc:sldChg>
      <pc:sldChg chg="addSp modSp mod modCm">
        <pc:chgData name="Claire d'Esclercs" userId="66830f0a-49a5-4287-84d6-e007274ab129" providerId="ADAL" clId="{5995B47E-AC1E-4CA6-8280-F6FE487766D7}" dt="2026-01-22T08:56:31.120" v="673" actId="20577"/>
        <pc:sldMkLst>
          <pc:docMk/>
          <pc:sldMk cId="0" sldId="260"/>
        </pc:sldMkLst>
        <pc:spChg chg="mod">
          <ac:chgData name="Claire d'Esclercs" userId="66830f0a-49a5-4287-84d6-e007274ab129" providerId="ADAL" clId="{5995B47E-AC1E-4CA6-8280-F6FE487766D7}" dt="2026-01-22T08:56:31.120" v="673" actId="20577"/>
          <ac:spMkLst>
            <pc:docMk/>
            <pc:sldMk cId="0" sldId="260"/>
            <ac:spMk id="289" creationId="{00000000-0000-0000-0000-000000000000}"/>
          </ac:spMkLst>
        </pc:spChg>
        <pc:picChg chg="add mod">
          <ac:chgData name="Claire d'Esclercs" userId="66830f0a-49a5-4287-84d6-e007274ab129" providerId="ADAL" clId="{5995B47E-AC1E-4CA6-8280-F6FE487766D7}" dt="2026-01-22T08:20:17.465" v="300" actId="1076"/>
          <ac:picMkLst>
            <pc:docMk/>
            <pc:sldMk cId="0" sldId="260"/>
            <ac:picMk id="2" creationId="{81564634-5DF8-A09D-75F0-A0793E47F28C}"/>
          </ac:picMkLst>
        </pc:picChg>
      </pc:sldChg>
      <pc:sldChg chg="modSp mod">
        <pc:chgData name="Claire d'Esclercs" userId="66830f0a-49a5-4287-84d6-e007274ab129" providerId="ADAL" clId="{5995B47E-AC1E-4CA6-8280-F6FE487766D7}" dt="2026-01-22T08:20:44.026" v="311" actId="20577"/>
        <pc:sldMkLst>
          <pc:docMk/>
          <pc:sldMk cId="0" sldId="261"/>
        </pc:sldMkLst>
        <pc:spChg chg="mod">
          <ac:chgData name="Claire d'Esclercs" userId="66830f0a-49a5-4287-84d6-e007274ab129" providerId="ADAL" clId="{5995B47E-AC1E-4CA6-8280-F6FE487766D7}" dt="2026-01-22T08:20:44.026" v="311" actId="20577"/>
          <ac:spMkLst>
            <pc:docMk/>
            <pc:sldMk cId="0" sldId="261"/>
            <ac:spMk id="297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22:20.715" v="351" actId="20577"/>
        <pc:sldMkLst>
          <pc:docMk/>
          <pc:sldMk cId="0" sldId="262"/>
        </pc:sldMkLst>
        <pc:spChg chg="mod">
          <ac:chgData name="Claire d'Esclercs" userId="66830f0a-49a5-4287-84d6-e007274ab129" providerId="ADAL" clId="{5995B47E-AC1E-4CA6-8280-F6FE487766D7}" dt="2026-01-22T08:22:20.715" v="351" actId="20577"/>
          <ac:spMkLst>
            <pc:docMk/>
            <pc:sldMk cId="0" sldId="262"/>
            <ac:spMk id="304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24:56.951" v="371" actId="20577"/>
        <pc:sldMkLst>
          <pc:docMk/>
          <pc:sldMk cId="0" sldId="263"/>
        </pc:sldMkLst>
        <pc:spChg chg="mod">
          <ac:chgData name="Claire d'Esclercs" userId="66830f0a-49a5-4287-84d6-e007274ab129" providerId="ADAL" clId="{5995B47E-AC1E-4CA6-8280-F6FE487766D7}" dt="2026-01-22T08:24:56.951" v="371" actId="20577"/>
          <ac:spMkLst>
            <pc:docMk/>
            <pc:sldMk cId="0" sldId="263"/>
            <ac:spMk id="311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56:48.990" v="674" actId="20577"/>
        <pc:sldMkLst>
          <pc:docMk/>
          <pc:sldMk cId="0" sldId="264"/>
        </pc:sldMkLst>
        <pc:spChg chg="mod">
          <ac:chgData name="Claire d'Esclercs" userId="66830f0a-49a5-4287-84d6-e007274ab129" providerId="ADAL" clId="{5995B47E-AC1E-4CA6-8280-F6FE487766D7}" dt="2026-01-22T08:56:48.990" v="674" actId="20577"/>
          <ac:spMkLst>
            <pc:docMk/>
            <pc:sldMk cId="0" sldId="264"/>
            <ac:spMk id="318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30:06.832" v="424" actId="20577"/>
        <pc:sldMkLst>
          <pc:docMk/>
          <pc:sldMk cId="0" sldId="265"/>
        </pc:sldMkLst>
        <pc:spChg chg="mod">
          <ac:chgData name="Claire d'Esclercs" userId="66830f0a-49a5-4287-84d6-e007274ab129" providerId="ADAL" clId="{5995B47E-AC1E-4CA6-8280-F6FE487766D7}" dt="2026-01-22T08:30:06.832" v="424" actId="20577"/>
          <ac:spMkLst>
            <pc:docMk/>
            <pc:sldMk cId="0" sldId="265"/>
            <ac:spMk id="325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57:26.188" v="684" actId="20577"/>
        <pc:sldMkLst>
          <pc:docMk/>
          <pc:sldMk cId="0" sldId="266"/>
        </pc:sldMkLst>
        <pc:spChg chg="mod">
          <ac:chgData name="Claire d'Esclercs" userId="66830f0a-49a5-4287-84d6-e007274ab129" providerId="ADAL" clId="{5995B47E-AC1E-4CA6-8280-F6FE487766D7}" dt="2026-01-22T08:57:26.188" v="684" actId="20577"/>
          <ac:spMkLst>
            <pc:docMk/>
            <pc:sldMk cId="0" sldId="266"/>
            <ac:spMk id="332" creationId="{00000000-0000-0000-0000-000000000000}"/>
          </ac:spMkLst>
        </pc:spChg>
        <pc:spChg chg="mod">
          <ac:chgData name="Claire d'Esclercs" userId="66830f0a-49a5-4287-84d6-e007274ab129" providerId="ADAL" clId="{5995B47E-AC1E-4CA6-8280-F6FE487766D7}" dt="2026-01-22T08:57:00.869" v="675" actId="14100"/>
          <ac:spMkLst>
            <pc:docMk/>
            <pc:sldMk cId="0" sldId="266"/>
            <ac:spMk id="333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59:16.850" v="689" actId="20577"/>
        <pc:sldMkLst>
          <pc:docMk/>
          <pc:sldMk cId="0" sldId="267"/>
        </pc:sldMkLst>
        <pc:spChg chg="mod">
          <ac:chgData name="Claire d'Esclercs" userId="66830f0a-49a5-4287-84d6-e007274ab129" providerId="ADAL" clId="{5995B47E-AC1E-4CA6-8280-F6FE487766D7}" dt="2026-01-22T08:59:16.850" v="689" actId="20577"/>
          <ac:spMkLst>
            <pc:docMk/>
            <pc:sldMk cId="0" sldId="267"/>
            <ac:spMk id="339" creationId="{00000000-0000-0000-0000-000000000000}"/>
          </ac:spMkLst>
        </pc:spChg>
      </pc:sldChg>
      <pc:sldChg chg="modSp mod">
        <pc:chgData name="Claire d'Esclercs" userId="66830f0a-49a5-4287-84d6-e007274ab129" providerId="ADAL" clId="{5995B47E-AC1E-4CA6-8280-F6FE487766D7}" dt="2026-01-22T08:59:23.267" v="691" actId="20577"/>
        <pc:sldMkLst>
          <pc:docMk/>
          <pc:sldMk cId="0" sldId="268"/>
        </pc:sldMkLst>
        <pc:spChg chg="mod">
          <ac:chgData name="Claire d'Esclercs" userId="66830f0a-49a5-4287-84d6-e007274ab129" providerId="ADAL" clId="{5995B47E-AC1E-4CA6-8280-F6FE487766D7}" dt="2026-01-22T08:59:23.267" v="691" actId="20577"/>
          <ac:spMkLst>
            <pc:docMk/>
            <pc:sldMk cId="0" sldId="268"/>
            <ac:spMk id="346" creationId="{00000000-0000-0000-0000-000000000000}"/>
          </ac:spMkLst>
        </pc:spChg>
      </pc:sldChg>
      <pc:sldChg chg="addSp modSp mod">
        <pc:chgData name="Claire d'Esclercs" userId="66830f0a-49a5-4287-84d6-e007274ab129" providerId="ADAL" clId="{5995B47E-AC1E-4CA6-8280-F6FE487766D7}" dt="2026-01-22T08:34:05.518" v="463" actId="1076"/>
        <pc:sldMkLst>
          <pc:docMk/>
          <pc:sldMk cId="0" sldId="269"/>
        </pc:sldMkLst>
        <pc:picChg chg="add mod">
          <ac:chgData name="Claire d'Esclercs" userId="66830f0a-49a5-4287-84d6-e007274ab129" providerId="ADAL" clId="{5995B47E-AC1E-4CA6-8280-F6FE487766D7}" dt="2026-01-22T08:34:05.518" v="463" actId="1076"/>
          <ac:picMkLst>
            <pc:docMk/>
            <pc:sldMk cId="0" sldId="269"/>
            <ac:picMk id="3" creationId="{1BA7EBF7-2B2E-6748-BD66-4B626A2CED8C}"/>
          </ac:picMkLst>
        </pc:picChg>
      </pc:sldChg>
      <pc:sldChg chg="addSp delSp modSp new mod">
        <pc:chgData name="Claire d'Esclercs" userId="66830f0a-49a5-4287-84d6-e007274ab129" providerId="ADAL" clId="{5995B47E-AC1E-4CA6-8280-F6FE487766D7}" dt="2026-01-22T08:59:53.691" v="693" actId="313"/>
        <pc:sldMkLst>
          <pc:docMk/>
          <pc:sldMk cId="108298951" sldId="270"/>
        </pc:sldMkLst>
        <pc:spChg chg="mod">
          <ac:chgData name="Claire d'Esclercs" userId="66830f0a-49a5-4287-84d6-e007274ab129" providerId="ADAL" clId="{5995B47E-AC1E-4CA6-8280-F6FE487766D7}" dt="2026-01-22T08:59:31.139" v="692" actId="20577"/>
          <ac:spMkLst>
            <pc:docMk/>
            <pc:sldMk cId="108298951" sldId="270"/>
            <ac:spMk id="2" creationId="{C3CA7916-B551-A2E4-EF92-7C01014C5611}"/>
          </ac:spMkLst>
        </pc:spChg>
        <pc:spChg chg="mod">
          <ac:chgData name="Claire d'Esclercs" userId="66830f0a-49a5-4287-84d6-e007274ab129" providerId="ADAL" clId="{5995B47E-AC1E-4CA6-8280-F6FE487766D7}" dt="2026-01-22T08:59:53.691" v="693" actId="313"/>
          <ac:spMkLst>
            <pc:docMk/>
            <pc:sldMk cId="108298951" sldId="270"/>
            <ac:spMk id="3" creationId="{E8AD8BAC-7CED-4913-10DD-057978FCA112}"/>
          </ac:spMkLst>
        </pc:spChg>
        <pc:graphicFrameChg chg="add del mod">
          <ac:chgData name="Claire d'Esclercs" userId="66830f0a-49a5-4287-84d6-e007274ab129" providerId="ADAL" clId="{5995B47E-AC1E-4CA6-8280-F6FE487766D7}" dt="2026-01-22T08:51:55.361" v="588" actId="478"/>
          <ac:graphicFrameMkLst>
            <pc:docMk/>
            <pc:sldMk cId="108298951" sldId="270"/>
            <ac:graphicFrameMk id="5" creationId="{76B61706-3EF0-A31F-3CF2-CC1C951DC345}"/>
          </ac:graphicFrameMkLst>
        </pc:graphicFrameChg>
        <pc:graphicFrameChg chg="add del mod">
          <ac:chgData name="Claire d'Esclercs" userId="66830f0a-49a5-4287-84d6-e007274ab129" providerId="ADAL" clId="{5995B47E-AC1E-4CA6-8280-F6FE487766D7}" dt="2026-01-22T08:53:01.185" v="609" actId="478"/>
          <ac:graphicFrameMkLst>
            <pc:docMk/>
            <pc:sldMk cId="108298951" sldId="270"/>
            <ac:graphicFrameMk id="6" creationId="{571330B2-C303-BD64-6F77-741411A36D2B}"/>
          </ac:graphicFrameMkLst>
        </pc:graphicFrameChg>
        <pc:graphicFrameChg chg="add del mod">
          <ac:chgData name="Claire d'Esclercs" userId="66830f0a-49a5-4287-84d6-e007274ab129" providerId="ADAL" clId="{5995B47E-AC1E-4CA6-8280-F6FE487766D7}" dt="2026-01-22T08:53:00.292" v="608" actId="478"/>
          <ac:graphicFrameMkLst>
            <pc:docMk/>
            <pc:sldMk cId="108298951" sldId="270"/>
            <ac:graphicFrameMk id="7" creationId="{41CB90B1-0CF7-2202-78D7-2756BC880BA2}"/>
          </ac:graphicFrameMkLst>
        </pc:graphicFrameChg>
      </pc:sldChg>
      <pc:sldChg chg="modSp add del mod">
        <pc:chgData name="Claire d'Esclercs" userId="66830f0a-49a5-4287-84d6-e007274ab129" providerId="ADAL" clId="{5995B47E-AC1E-4CA6-8280-F6FE487766D7}" dt="2026-01-22T08:39:02.537" v="514" actId="47"/>
        <pc:sldMkLst>
          <pc:docMk/>
          <pc:sldMk cId="4055955917" sldId="270"/>
        </pc:sldMkLst>
        <pc:spChg chg="mod">
          <ac:chgData name="Claire d'Esclercs" userId="66830f0a-49a5-4287-84d6-e007274ab129" providerId="ADAL" clId="{5995B47E-AC1E-4CA6-8280-F6FE487766D7}" dt="2026-01-22T08:36:01.991" v="506" actId="20577"/>
          <ac:spMkLst>
            <pc:docMk/>
            <pc:sldMk cId="4055955917" sldId="270"/>
            <ac:spMk id="289" creationId="{CD31F686-6338-A901-4C14-88E517BF026E}"/>
          </ac:spMkLst>
        </pc:spChg>
      </pc:sldChg>
      <pc:sldMasterChg chg="modSp mod modSldLayout">
        <pc:chgData name="Claire d'Esclercs" userId="66830f0a-49a5-4287-84d6-e007274ab129" providerId="ADAL" clId="{5995B47E-AC1E-4CA6-8280-F6FE487766D7}" dt="2026-01-22T07:46:13.899" v="4" actId="313"/>
        <pc:sldMasterMkLst>
          <pc:docMk/>
          <pc:sldMasterMk cId="0" sldId="2147483648"/>
        </pc:sldMasterMkLst>
        <pc:spChg chg="mod">
          <ac:chgData name="Claire d'Esclercs" userId="66830f0a-49a5-4287-84d6-e007274ab129" providerId="ADAL" clId="{5995B47E-AC1E-4CA6-8280-F6FE487766D7}" dt="2026-01-22T07:46:12.874" v="3" actId="313"/>
          <ac:spMkLst>
            <pc:docMk/>
            <pc:sldMasterMk cId="0" sldId="2147483648"/>
            <ac:spMk id="11" creationId="{00000000-0000-0000-0000-000000000000}"/>
          </ac:spMkLst>
        </pc:spChg>
        <pc:sldLayoutChg chg="modSp mod">
          <pc:chgData name="Claire d'Esclercs" userId="66830f0a-49a5-4287-84d6-e007274ab129" providerId="ADAL" clId="{5995B47E-AC1E-4CA6-8280-F6FE487766D7}" dt="2026-01-22T07:46:13.899" v="4" actId="313"/>
          <pc:sldLayoutMkLst>
            <pc:docMk/>
            <pc:sldMasterMk cId="0" sldId="2147483648"/>
            <pc:sldLayoutMk cId="0" sldId="2147483649"/>
          </pc:sldLayoutMkLst>
          <pc:spChg chg="mod">
            <ac:chgData name="Claire d'Esclercs" userId="66830f0a-49a5-4287-84d6-e007274ab129" providerId="ADAL" clId="{5995B47E-AC1E-4CA6-8280-F6FE487766D7}" dt="2026-01-22T07:46:13.899" v="4" actId="313"/>
            <ac:spMkLst>
              <pc:docMk/>
              <pc:sldMasterMk cId="0" sldId="2147483648"/>
              <pc:sldLayoutMk cId="0" sldId="2147483649"/>
              <ac:spMk id="18" creationId="{00000000-0000-0000-0000-000000000000}"/>
            </ac:spMkLst>
          </pc:spChg>
        </pc:sldLayoutChg>
        <pc:sldLayoutChg chg="modSp mod">
          <pc:chgData name="Claire d'Esclercs" userId="66830f0a-49a5-4287-84d6-e007274ab129" providerId="ADAL" clId="{5995B47E-AC1E-4CA6-8280-F6FE487766D7}" dt="2026-01-22T07:46:10.089" v="0" actId="313"/>
          <pc:sldLayoutMkLst>
            <pc:docMk/>
            <pc:sldMasterMk cId="0" sldId="2147483648"/>
            <pc:sldLayoutMk cId="0" sldId="2147483653"/>
          </pc:sldLayoutMkLst>
          <pc:spChg chg="mod">
            <ac:chgData name="Claire d'Esclercs" userId="66830f0a-49a5-4287-84d6-e007274ab129" providerId="ADAL" clId="{5995B47E-AC1E-4CA6-8280-F6FE487766D7}" dt="2026-01-22T07:46:10.089" v="0" actId="313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modSp mod">
          <pc:chgData name="Claire d'Esclercs" userId="66830f0a-49a5-4287-84d6-e007274ab129" providerId="ADAL" clId="{5995B47E-AC1E-4CA6-8280-F6FE487766D7}" dt="2026-01-22T07:46:11.066" v="1" actId="313"/>
          <pc:sldLayoutMkLst>
            <pc:docMk/>
            <pc:sldMasterMk cId="0" sldId="2147483648"/>
            <pc:sldLayoutMk cId="0" sldId="2147483654"/>
          </pc:sldLayoutMkLst>
          <pc:spChg chg="mod">
            <ac:chgData name="Claire d'Esclercs" userId="66830f0a-49a5-4287-84d6-e007274ab129" providerId="ADAL" clId="{5995B47E-AC1E-4CA6-8280-F6FE487766D7}" dt="2026-01-22T07:46:11.066" v="1" actId="313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modSp mod">
          <pc:chgData name="Claire d'Esclercs" userId="66830f0a-49a5-4287-84d6-e007274ab129" providerId="ADAL" clId="{5995B47E-AC1E-4CA6-8280-F6FE487766D7}" dt="2026-01-22T07:46:11.811" v="2" actId="313"/>
          <pc:sldLayoutMkLst>
            <pc:docMk/>
            <pc:sldMasterMk cId="0" sldId="2147483648"/>
            <pc:sldLayoutMk cId="0" sldId="2147483676"/>
          </pc:sldLayoutMkLst>
          <pc:spChg chg="mod">
            <ac:chgData name="Claire d'Esclercs" userId="66830f0a-49a5-4287-84d6-e007274ab129" providerId="ADAL" clId="{5995B47E-AC1E-4CA6-8280-F6FE487766D7}" dt="2026-01-22T07:46:11.811" v="2" actId="313"/>
            <ac:spMkLst>
              <pc:docMk/>
              <pc:sldMasterMk cId="0" sldId="2147483648"/>
              <pc:sldLayoutMk cId="0" sldId="2147483676"/>
              <ac:spMk id="194" creationId="{00000000-0000-0000-0000-000000000000}"/>
            </ac:spMkLst>
          </pc:spChg>
        </pc:sldLayoutChg>
      </pc:sldMasterChg>
    </pc:docChg>
  </pc:docChgLst>
  <pc:docChgLst>
    <pc:chgData name="Howard Benn" userId="S::wz22622_bristol.ac.uk#ext#@etsihq.onmicrosoft.com::70b23eca-e6f5-4f47-b7b1-79e43fa823b1" providerId="AD" clId="Web-{7BBC3505-3C89-50DF-3D2C-A7D6EDAE3F0F}"/>
    <pc:docChg chg="modSld">
      <pc:chgData name="Howard Benn" userId="S::wz22622_bristol.ac.uk#ext#@etsihq.onmicrosoft.com::70b23eca-e6f5-4f47-b7b1-79e43fa823b1" providerId="AD" clId="Web-{7BBC3505-3C89-50DF-3D2C-A7D6EDAE3F0F}" dt="2026-01-22T10:52:16.085" v="3" actId="20577"/>
      <pc:docMkLst>
        <pc:docMk/>
      </pc:docMkLst>
      <pc:sldChg chg="modSp">
        <pc:chgData name="Howard Benn" userId="S::wz22622_bristol.ac.uk#ext#@etsihq.onmicrosoft.com::70b23eca-e6f5-4f47-b7b1-79e43fa823b1" providerId="AD" clId="Web-{7BBC3505-3C89-50DF-3D2C-A7D6EDAE3F0F}" dt="2026-01-22T10:52:16.085" v="3" actId="20577"/>
        <pc:sldMkLst>
          <pc:docMk/>
          <pc:sldMk cId="0" sldId="260"/>
        </pc:sldMkLst>
        <pc:spChg chg="mod">
          <ac:chgData name="Howard Benn" userId="S::wz22622_bristol.ac.uk#ext#@etsihq.onmicrosoft.com::70b23eca-e6f5-4f47-b7b1-79e43fa823b1" providerId="AD" clId="Web-{7BBC3505-3C89-50DF-3D2C-A7D6EDAE3F0F}" dt="2026-01-22T10:52:16.085" v="3" actId="20577"/>
          <ac:spMkLst>
            <pc:docMk/>
            <pc:sldMk cId="0" sldId="260"/>
            <ac:spMk id="289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2T09:14:58.766" idx="1">
    <p:pos x="3883" y="2861"/>
    <p:text>Should we keep this, it is not a formal role in ETSI</p:text>
    <p:extLst>
      <p:ext uri="{C676402C-5697-4E1C-873F-D02D1690AC5C}">
        <p15:threadingInfo xmlns:p15="http://schemas.microsoft.com/office/powerpoint/2012/main" timeZoneBias="-60"/>
      </p:ext>
    </p:extLst>
  </p:cm>
  <p:cm authorId="2" dt="2026-01-22T02:52:11.851" idx="1">
    <p:pos x="3883" y="2957"/>
    <p:text>Agree - deleted - very much a 3GPP role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Partner Presentation">
  <p:cSld name="Title Slide_Partner Presentation">
    <p:bg>
      <p:bgPr>
        <a:gradFill>
          <a:gsLst>
            <a:gs pos="0">
              <a:srgbClr val="10132E"/>
            </a:gs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6732026" y="2907108"/>
            <a:ext cx="5459974" cy="3950892"/>
          </a:xfrm>
          <a:custGeom>
            <a:avLst/>
            <a:gdLst/>
            <a:ahLst/>
            <a:cxnLst/>
            <a:rect l="l" t="t" r="r" b="b"/>
            <a:pathLst>
              <a:path w="5459974" h="3950892" extrusionOk="0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3000">
                <a:srgbClr val="F14F13"/>
              </a:gs>
              <a:gs pos="100000">
                <a:srgbClr val="F14F13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697" y="582756"/>
            <a:ext cx="2052600" cy="61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6"/>
          <p:cNvSpPr txBox="1"/>
          <p:nvPr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©ETSI 2026. All rights reserved.</a:t>
            </a:r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3" y="334995"/>
            <a:ext cx="5797004" cy="153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">
  <p:cSld name="2_Divi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/>
        </p:nvSpPr>
        <p:spPr>
          <a:xfrm rot="-4816362">
            <a:off x="186706" y="-1345135"/>
            <a:ext cx="8148586" cy="9606364"/>
          </a:xfrm>
          <a:custGeom>
            <a:avLst/>
            <a:gdLst/>
            <a:ahLst/>
            <a:cxnLst/>
            <a:rect l="l" t="t" r="r" b="b"/>
            <a:pathLst>
              <a:path w="8148586" h="9606364" extrusionOk="0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>
            <a:gsLst>
              <a:gs pos="0">
                <a:srgbClr val="920051"/>
              </a:gs>
              <a:gs pos="41000">
                <a:srgbClr val="920051"/>
              </a:gs>
              <a:gs pos="60000">
                <a:srgbClr val="D30077"/>
              </a:gs>
              <a:gs pos="100000">
                <a:srgbClr val="FD008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25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2 Contents">
  <p:cSld name="2_2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920051"/>
              </a:gs>
              <a:gs pos="41000">
                <a:srgbClr val="920051"/>
              </a:gs>
              <a:gs pos="75000">
                <a:srgbClr val="D30077"/>
              </a:gs>
              <a:gs pos="100000">
                <a:srgbClr val="FD008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26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vider">
  <p:cSld name="3_Divi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/>
          <p:nvPr/>
        </p:nvSpPr>
        <p:spPr>
          <a:xfrm rot="-5400000">
            <a:off x="707158" y="-726614"/>
            <a:ext cx="6858000" cy="8311228"/>
          </a:xfrm>
          <a:custGeom>
            <a:avLst/>
            <a:gdLst/>
            <a:ahLst/>
            <a:cxnLst/>
            <a:rect l="l" t="t" r="r" b="b"/>
            <a:pathLst>
              <a:path w="6858000" h="8311228" extrusionOk="0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C1A5B"/>
              </a:gs>
              <a:gs pos="13000">
                <a:srgbClr val="5C1A5B"/>
              </a:gs>
              <a:gs pos="97000">
                <a:srgbClr val="FF5517"/>
              </a:gs>
              <a:gs pos="100000">
                <a:srgbClr val="FF551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27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2 Contents">
  <p:cSld name="3_2 Conten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/>
          <p:nvPr/>
        </p:nvSpPr>
        <p:spPr>
          <a:xfrm>
            <a:off x="0" y="0"/>
            <a:ext cx="12192000" cy="1003299"/>
          </a:xfrm>
          <a:prstGeom prst="rect">
            <a:avLst/>
          </a:prstGeom>
          <a:gradFill>
            <a:gsLst>
              <a:gs pos="0">
                <a:srgbClr val="5C1A5B"/>
              </a:gs>
              <a:gs pos="13000">
                <a:srgbClr val="5C1A5B"/>
              </a:gs>
              <a:gs pos="97000">
                <a:srgbClr val="FF5517"/>
              </a:gs>
              <a:gs pos="100000">
                <a:srgbClr val="FF551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28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vider">
  <p:cSld name="4_Divi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 rot="-5400000">
            <a:off x="914719" y="-934175"/>
            <a:ext cx="6858000" cy="8726350"/>
          </a:xfrm>
          <a:custGeom>
            <a:avLst/>
            <a:gdLst/>
            <a:ahLst/>
            <a:cxnLst/>
            <a:rect l="l" t="t" r="r" b="b"/>
            <a:pathLst>
              <a:path w="6858000" h="8726350" extrusionOk="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358B5"/>
              </a:gs>
              <a:gs pos="83000">
                <a:srgbClr val="E00087"/>
              </a:gs>
              <a:gs pos="100000">
                <a:srgbClr val="E00087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29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">
  <p:cSld name="4_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30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s">
  <p:cSld name="4_2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31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vider">
  <p:cSld name="5_Divi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 rot="-8845138">
            <a:off x="-1381437" y="-1118282"/>
            <a:ext cx="10911933" cy="9687929"/>
          </a:xfrm>
          <a:custGeom>
            <a:avLst/>
            <a:gdLst/>
            <a:ahLst/>
            <a:cxnLst/>
            <a:rect l="l" t="t" r="r" b="b"/>
            <a:pathLst>
              <a:path w="10911933" h="9687929" extrusionOk="0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dk1"/>
              </a:gs>
              <a:gs pos="81000">
                <a:schemeClr val="accent2"/>
              </a:gs>
              <a:gs pos="100000">
                <a:schemeClr val="accent2"/>
              </a:gs>
            </a:gsLst>
            <a:lin ang="18900000" scaled="0"/>
          </a:gradFill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32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">
  <p:cSld name="5_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chemeClr val="dk1"/>
              </a:gs>
              <a:gs pos="28000">
                <a:schemeClr val="dk1"/>
              </a:gs>
              <a:gs pos="81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33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2 Contents">
  <p:cSld name="5_2 Conten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chemeClr val="dk1"/>
              </a:gs>
              <a:gs pos="28000">
                <a:schemeClr val="dk1"/>
              </a:gs>
              <a:gs pos="81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34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">
  <p:cSld name="8_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779F38"/>
              </a:gs>
              <a:gs pos="52999">
                <a:srgbClr val="779F38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17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vider">
  <p:cSld name="6_Divi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/>
          <p:nvPr/>
        </p:nvSpPr>
        <p:spPr>
          <a:xfrm rot="4500000">
            <a:off x="-216365" y="-1518360"/>
            <a:ext cx="8464395" cy="9637205"/>
          </a:xfrm>
          <a:custGeom>
            <a:avLst/>
            <a:gdLst/>
            <a:ahLst/>
            <a:cxnLst/>
            <a:rect l="l" t="t" r="r" b="b"/>
            <a:pathLst>
              <a:path w="8464395" h="9637205" extrusionOk="0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69000">
                <a:schemeClr val="dk2"/>
              </a:gs>
              <a:gs pos="100000">
                <a:schemeClr val="dk2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2" name="Google Shape;142;p35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">
  <p:cSld name="6_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B4008C"/>
              </a:gs>
              <a:gs pos="69000">
                <a:schemeClr val="dk2"/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36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2 Contents">
  <p:cSld name="6_2 Conten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0" y="0"/>
            <a:ext cx="12192000" cy="1003299"/>
          </a:xfrm>
          <a:prstGeom prst="rect">
            <a:avLst/>
          </a:prstGeom>
          <a:gradFill>
            <a:gsLst>
              <a:gs pos="0">
                <a:srgbClr val="B4008C"/>
              </a:gs>
              <a:gs pos="69000">
                <a:schemeClr val="dk2"/>
              </a:gs>
              <a:gs pos="100000">
                <a:schemeClr val="dk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37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vider">
  <p:cSld name="7_Divi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/>
          <p:nvPr/>
        </p:nvSpPr>
        <p:spPr>
          <a:xfrm rot="-5400000">
            <a:off x="929555" y="-949011"/>
            <a:ext cx="6858000" cy="8756021"/>
          </a:xfrm>
          <a:custGeom>
            <a:avLst/>
            <a:gdLst/>
            <a:ahLst/>
            <a:cxnLst/>
            <a:rect l="l" t="t" r="r" b="b"/>
            <a:pathLst>
              <a:path w="6858000" h="8756021" extrusionOk="0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06E0A"/>
              </a:gs>
              <a:gs pos="16000">
                <a:srgbClr val="F06E0A"/>
              </a:gs>
              <a:gs pos="64000">
                <a:srgbClr val="F06678"/>
              </a:gs>
              <a:gs pos="100000">
                <a:srgbClr val="F06678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38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">
  <p:cSld name="7_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F06E0A"/>
              </a:gs>
              <a:gs pos="16000">
                <a:srgbClr val="F06E0A"/>
              </a:gs>
              <a:gs pos="64000">
                <a:srgbClr val="F06678"/>
              </a:gs>
              <a:gs pos="100000">
                <a:srgbClr val="F06678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39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2 Contents">
  <p:cSld name="7_2 Conten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F06E0A"/>
              </a:gs>
              <a:gs pos="16000">
                <a:srgbClr val="F06E0A"/>
              </a:gs>
              <a:gs pos="64000">
                <a:srgbClr val="F06678"/>
              </a:gs>
              <a:gs pos="100000">
                <a:srgbClr val="F06678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7" name="Google Shape;177;p40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vider">
  <p:cSld name="8_Divid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/>
          <p:nvPr/>
        </p:nvSpPr>
        <p:spPr>
          <a:xfrm rot="10800000">
            <a:off x="-19456" y="0"/>
            <a:ext cx="8372292" cy="6858000"/>
          </a:xfrm>
          <a:custGeom>
            <a:avLst/>
            <a:gdLst/>
            <a:ahLst/>
            <a:cxnLst/>
            <a:rect l="l" t="t" r="r" b="b"/>
            <a:pathLst>
              <a:path w="8372292" h="6858000" extrusionOk="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0">
                <a:srgbClr val="779F38"/>
              </a:gs>
              <a:gs pos="36000">
                <a:srgbClr val="779F38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2" name="Google Shape;182;p41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2 Contents">
  <p:cSld name="8_2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779F38"/>
              </a:gs>
              <a:gs pos="52999">
                <a:srgbClr val="779F38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0" name="Google Shape;190;p42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You">
  <p:cSld name="ThankYou">
    <p:bg>
      <p:bgPr>
        <a:gradFill>
          <a:gsLst>
            <a:gs pos="0">
              <a:srgbClr val="10132E"/>
            </a:gs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/>
          <p:nvPr/>
        </p:nvSpPr>
        <p:spPr>
          <a:xfrm>
            <a:off x="6100241" y="2992967"/>
            <a:ext cx="6128518" cy="3882951"/>
          </a:xfrm>
          <a:custGeom>
            <a:avLst/>
            <a:gdLst/>
            <a:ahLst/>
            <a:cxnLst/>
            <a:rect l="l" t="t" r="r" b="b"/>
            <a:pathLst>
              <a:path w="6128518" h="3882951" extrusionOk="0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28000">
                <a:schemeClr val="dk1"/>
              </a:gs>
              <a:gs pos="83000">
                <a:schemeClr val="accent2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697" y="582756"/>
            <a:ext cx="2052600" cy="61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3"/>
          <p:cNvSpPr txBox="1"/>
          <p:nvPr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©ETSI 2026. All rights reserved.</a:t>
            </a:r>
            <a:endParaRPr/>
          </a:p>
        </p:txBody>
      </p:sp>
      <p:grpSp>
        <p:nvGrpSpPr>
          <p:cNvPr id="195" name="Google Shape;195;p43"/>
          <p:cNvGrpSpPr/>
          <p:nvPr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96" name="Google Shape;196;p43"/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/>
              <a:ahLst/>
              <a:cxnLst/>
              <a:rect l="l" t="t" r="r" b="b"/>
              <a:pathLst>
                <a:path w="4618076" h="4549997" extrusionOk="0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/>
              <a:ahLst/>
              <a:cxnLst/>
              <a:rect l="l" t="t" r="r" b="b"/>
              <a:pathLst>
                <a:path w="2955131" h="747331" extrusionOk="0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/>
              <a:ahLst/>
              <a:cxnLst/>
              <a:rect l="l" t="t" r="r" b="b"/>
              <a:pathLst>
                <a:path w="3314033" h="737520" extrusionOk="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/>
              <a:ahLst/>
              <a:cxnLst/>
              <a:rect l="l" t="t" r="r" b="b"/>
              <a:pathLst>
                <a:path w="4395787" h="1221009" extrusionOk="0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3"/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/>
              <a:ahLst/>
              <a:cxnLst/>
              <a:rect l="l" t="t" r="r" b="b"/>
              <a:pathLst>
                <a:path w="2932937" h="1194720" extrusionOk="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3"/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/>
              <a:ahLst/>
              <a:cxnLst/>
              <a:rect l="l" t="t" r="r" b="b"/>
              <a:pathLst>
                <a:path w="3928681" h="270319" extrusionOk="0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/>
              <a:ahLst/>
              <a:cxnLst/>
              <a:rect l="l" t="t" r="r" b="b"/>
              <a:pathLst>
                <a:path w="4262913" h="673608" extrusionOk="0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/>
              <a:ahLst/>
              <a:cxnLst/>
              <a:rect l="l" t="t" r="r" b="b"/>
              <a:pathLst>
                <a:path w="2296191" h="254508" extrusionOk="0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3"/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/>
              <a:ahLst/>
              <a:cxnLst/>
              <a:rect l="l" t="t" r="r" b="b"/>
              <a:pathLst>
                <a:path w="2274951" h="225215" extrusionOk="0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3"/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/>
              <a:ahLst/>
              <a:cxnLst/>
              <a:rect l="l" t="t" r="r" b="b"/>
              <a:pathLst>
                <a:path w="3338607" h="825732" extrusionOk="0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/>
              <a:ahLst/>
              <a:cxnLst/>
              <a:rect l="l" t="t" r="r" b="b"/>
              <a:pathLst>
                <a:path w="4288303" h="1347311" extrusionOk="0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/>
              <a:ahLst/>
              <a:cxnLst/>
              <a:rect l="l" t="t" r="r" b="b"/>
              <a:pathLst>
                <a:path w="3555015" h="831056" extrusionOk="0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/>
              <a:ahLst/>
              <a:cxnLst/>
              <a:rect l="l" t="t" r="r" b="b"/>
              <a:pathLst>
                <a:path w="4317206" h="1201387" extrusionOk="0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/>
              <a:ahLst/>
              <a:cxnLst/>
              <a:rect l="l" t="t" r="r" b="b"/>
              <a:pathLst>
                <a:path w="144399" h="144398" extrusionOk="0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/>
              <a:ahLst/>
              <a:cxnLst/>
              <a:rect l="l" t="t" r="r" b="b"/>
              <a:pathLst>
                <a:path w="72771" h="72770" extrusionOk="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/>
              <a:ahLst/>
              <a:cxnLst/>
              <a:rect l="l" t="t" r="r" b="b"/>
              <a:pathLst>
                <a:path w="112585" h="112585" extrusionOk="0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3"/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/>
              <a:ahLst/>
              <a:cxnLst/>
              <a:rect l="l" t="t" r="r" b="b"/>
              <a:pathLst>
                <a:path w="72771" h="72770" extrusionOk="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3"/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/>
              <a:ahLst/>
              <a:cxnLst/>
              <a:rect l="l" t="t" r="r" b="b"/>
              <a:pathLst>
                <a:path w="202311" h="202311" extrusionOk="0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/>
              <a:ahLst/>
              <a:cxnLst/>
              <a:rect l="l" t="t" r="r" b="b"/>
              <a:pathLst>
                <a:path w="58102" h="58102" extrusionOk="0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/>
              <a:ahLst/>
              <a:cxnLst/>
              <a:rect l="l" t="t" r="r" b="b"/>
              <a:pathLst>
                <a:path w="112585" h="112585" extrusionOk="0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/>
              <a:ahLst/>
              <a:cxnLst/>
              <a:rect l="l" t="t" r="r" b="b"/>
              <a:pathLst>
                <a:path w="68389" h="68389" extrusionOk="0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/>
              <a:ahLst/>
              <a:cxnLst/>
              <a:rect l="l" t="t" r="r" b="b"/>
              <a:pathLst>
                <a:path w="94297" h="94297" extrusionOk="0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/>
              <a:ahLst/>
              <a:cxnLst/>
              <a:rect l="l" t="t" r="r" b="b"/>
              <a:pathLst>
                <a:path w="72580" h="72580" extrusionOk="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/>
              <a:ahLst/>
              <a:cxnLst/>
              <a:rect l="l" t="t" r="r" b="b"/>
              <a:pathLst>
                <a:path w="58102" h="58102" extrusionOk="0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/>
              <a:ahLst/>
              <a:cxnLst/>
              <a:rect l="l" t="t" r="r" b="b"/>
              <a:pathLst>
                <a:path w="94297" h="94297" extrusionOk="0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/>
              <a:ahLst/>
              <a:cxnLst/>
              <a:rect l="l" t="t" r="r" b="b"/>
              <a:pathLst>
                <a:path w="106108" h="106108" extrusionOk="0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90" h="186690" extrusionOk="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/>
              <a:ahLst/>
              <a:cxnLst/>
              <a:rect l="l" t="t" r="r" b="b"/>
              <a:pathLst>
                <a:path w="112585" h="112585" extrusionOk="0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3"/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/>
              <a:ahLst/>
              <a:cxnLst/>
              <a:rect l="l" t="t" r="r" b="b"/>
              <a:pathLst>
                <a:path w="151256" h="151256" extrusionOk="0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3"/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/>
              <a:ahLst/>
              <a:cxnLst/>
              <a:rect l="l" t="t" r="r" b="b"/>
              <a:pathLst>
                <a:path w="130873" h="130873" extrusionOk="0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/>
              <a:ahLst/>
              <a:cxnLst/>
              <a:rect l="l" t="t" r="r" b="b"/>
              <a:pathLst>
                <a:path w="233172" h="233172" extrusionOk="0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/>
              <a:ahLst/>
              <a:cxnLst/>
              <a:rect l="l" t="t" r="r" b="b"/>
              <a:pathLst>
                <a:path w="98679" h="98679" extrusionOk="0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/>
              <a:ahLst/>
              <a:cxnLst/>
              <a:rect l="l" t="t" r="r" b="b"/>
              <a:pathLst>
                <a:path w="142684" h="142684" extrusionOk="0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/>
              <a:ahLst/>
              <a:cxnLst/>
              <a:rect l="l" t="t" r="r" b="b"/>
              <a:pathLst>
                <a:path w="98679" h="98679" extrusionOk="0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/>
              <a:ahLst/>
              <a:cxnLst/>
              <a:rect l="l" t="t" r="r" b="b"/>
              <a:pathLst>
                <a:path w="178879" h="178879" extrusionOk="0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/>
              <a:ahLst/>
              <a:cxnLst/>
              <a:rect l="l" t="t" r="r" b="b"/>
              <a:pathLst>
                <a:path w="120776" h="120776" extrusionOk="0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/>
              <a:ahLst/>
              <a:cxnLst/>
              <a:rect l="l" t="t" r="r" b="b"/>
              <a:pathLst>
                <a:path w="206883" h="206883" extrusionOk="0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/>
              <a:ahLst/>
              <a:cxnLst/>
              <a:rect l="l" t="t" r="r" b="b"/>
              <a:pathLst>
                <a:path w="134874" h="134873" extrusionOk="0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/>
              <a:ahLst/>
              <a:cxnLst/>
              <a:rect l="l" t="t" r="r" b="b"/>
              <a:pathLst>
                <a:path w="183261" h="183261" extrusionOk="0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3" y="334995"/>
            <a:ext cx="5797004" cy="153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 +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609758" y="1311204"/>
            <a:ext cx="1122562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9" name="Google Shape;23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/>
        </p:nvSpPr>
        <p:spPr>
          <a:xfrm>
            <a:off x="622779" y="6418428"/>
            <a:ext cx="27038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ETSI 2023. All rights reserved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11205491" y="6387771"/>
            <a:ext cx="6298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">
  <p:cSld name="2_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920051"/>
              </a:gs>
              <a:gs pos="41000">
                <a:srgbClr val="920051"/>
              </a:gs>
              <a:gs pos="75000">
                <a:srgbClr val="D30077"/>
              </a:gs>
              <a:gs pos="100000">
                <a:srgbClr val="FD008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18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18pt">
  <p:cSld name="Title and body - 18p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263200" y="1744512"/>
            <a:ext cx="11360800" cy="4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sldNum" idx="12"/>
          </p:nvPr>
        </p:nvSpPr>
        <p:spPr>
          <a:xfrm>
            <a:off x="9" y="64223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263200" y="231648"/>
            <a:ext cx="11360800" cy="7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2"/>
          </p:nvPr>
        </p:nvSpPr>
        <p:spPr>
          <a:xfrm>
            <a:off x="262467" y="1097280"/>
            <a:ext cx="1136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33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3"/>
          </p:nvPr>
        </p:nvSpPr>
        <p:spPr>
          <a:xfrm>
            <a:off x="731947" y="6498336"/>
            <a:ext cx="2901431" cy="23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"/>
              <a:buFont typeface="Open Sans ExtraBold"/>
              <a:buNone/>
              <a:defRPr sz="800">
                <a:solidFill>
                  <a:srgbClr val="00285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28280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54"/>
              <a:buChar char="o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−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▪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→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3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Small Image">
  <p:cSld name="Divider Slide - Small Imag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6" descr="A large telescope with hexagon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2132" y="447100"/>
            <a:ext cx="2618000" cy="5462000"/>
          </a:xfrm>
          <a:prstGeom prst="roundRect">
            <a:avLst>
              <a:gd name="adj" fmla="val 5628"/>
            </a:avLst>
          </a:prstGeom>
          <a:noFill/>
          <a:ln>
            <a:noFill/>
          </a:ln>
        </p:spPr>
      </p:pic>
      <p:sp>
        <p:nvSpPr>
          <p:cNvPr id="251" name="Google Shape;251;p46"/>
          <p:cNvSpPr txBox="1">
            <a:spLocks noGrp="1"/>
          </p:cNvSpPr>
          <p:nvPr>
            <p:ph type="sldNum" idx="12"/>
          </p:nvPr>
        </p:nvSpPr>
        <p:spPr>
          <a:xfrm>
            <a:off x="9" y="64223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52" name="Google Shape;252;p46"/>
          <p:cNvCxnSpPr/>
          <p:nvPr/>
        </p:nvCxnSpPr>
        <p:spPr>
          <a:xfrm rot="10800000">
            <a:off x="3663967" y="200"/>
            <a:ext cx="0" cy="1244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46"/>
          <p:cNvSpPr txBox="1">
            <a:spLocks noGrp="1"/>
          </p:cNvSpPr>
          <p:nvPr>
            <p:ph type="title"/>
          </p:nvPr>
        </p:nvSpPr>
        <p:spPr>
          <a:xfrm>
            <a:off x="662433" y="2345300"/>
            <a:ext cx="7808400" cy="2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6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sldNum" idx="2"/>
          </p:nvPr>
        </p:nvSpPr>
        <p:spPr>
          <a:xfrm>
            <a:off x="9" y="64223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46" title="Logo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0701" y="6372768"/>
            <a:ext cx="1029500" cy="302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46"/>
          <p:cNvCxnSpPr/>
          <p:nvPr/>
        </p:nvCxnSpPr>
        <p:spPr>
          <a:xfrm rot="10800000">
            <a:off x="3663967" y="5613600"/>
            <a:ext cx="0" cy="1244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731948" y="6498336"/>
            <a:ext cx="2932019" cy="23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"/>
              <a:buFont typeface="Open Sans ExtraBold"/>
              <a:buNone/>
              <a:defRPr sz="800">
                <a:solidFill>
                  <a:srgbClr val="00285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28280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54"/>
              <a:buChar char="o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−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▪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963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67"/>
              <a:buChar char="→"/>
              <a:defRPr sz="1067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">
  <p:cSld name="3_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rgbClr val="5C1A5B"/>
              </a:gs>
              <a:gs pos="13000">
                <a:srgbClr val="5C1A5B"/>
              </a:gs>
              <a:gs pos="97000">
                <a:srgbClr val="FF5517"/>
              </a:gs>
              <a:gs pos="100000">
                <a:srgbClr val="FF551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" name="Google Shape;40;p19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You_2">
  <p:cSld name="ThankYou_2">
    <p:bg>
      <p:bgPr>
        <a:gradFill>
          <a:gsLst>
            <a:gs pos="0">
              <a:srgbClr val="10132E"/>
            </a:gs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697" y="582756"/>
            <a:ext cx="2052600" cy="61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/>
          <p:nvPr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©ETSI 2026.</a:t>
            </a:r>
            <a:b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All rights reserved.</a:t>
            </a:r>
            <a:endParaRPr/>
          </a:p>
        </p:txBody>
      </p:sp>
      <p:sp>
        <p:nvSpPr>
          <p:cNvPr id="44" name="Google Shape;44;p20"/>
          <p:cNvSpPr/>
          <p:nvPr/>
        </p:nvSpPr>
        <p:spPr>
          <a:xfrm>
            <a:off x="2145067" y="1773372"/>
            <a:ext cx="10046933" cy="5096351"/>
          </a:xfrm>
          <a:custGeom>
            <a:avLst/>
            <a:gdLst/>
            <a:ahLst/>
            <a:cxnLst/>
            <a:rect l="l" t="t" r="r" b="b"/>
            <a:pathLst>
              <a:path w="10046933" h="5096351" extrusionOk="0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1"/>
              </a:gs>
              <a:gs pos="75000">
                <a:schemeClr val="accent2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3" y="334995"/>
            <a:ext cx="5797004" cy="153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gradFill>
          <a:gsLst>
            <a:gs pos="0">
              <a:srgbClr val="10132E"/>
            </a:gs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6732026" y="2907108"/>
            <a:ext cx="5459974" cy="3950892"/>
          </a:xfrm>
          <a:custGeom>
            <a:avLst/>
            <a:gdLst/>
            <a:ahLst/>
            <a:cxnLst/>
            <a:rect l="l" t="t" r="r" b="b"/>
            <a:pathLst>
              <a:path w="5459974" h="3950892" extrusionOk="0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3000">
                <a:srgbClr val="F14F13"/>
              </a:gs>
              <a:gs pos="100000">
                <a:srgbClr val="F14F13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 txBox="1">
            <a:spLocks noGrp="1"/>
          </p:cNvSpPr>
          <p:nvPr>
            <p:ph type="ctrTitle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9" name="Google Shape;4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697" y="582756"/>
            <a:ext cx="2052600" cy="6173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1"/>
          <p:cNvSpPr txBox="1"/>
          <p:nvPr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©ETSI 2026. All rights reserved.</a:t>
            </a:r>
            <a:endParaRPr/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673" y="334995"/>
            <a:ext cx="5797004" cy="153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">
  <p:cSld name="1_Divi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/>
          <p:nvPr/>
        </p:nvSpPr>
        <p:spPr>
          <a:xfrm>
            <a:off x="-19455" y="0"/>
            <a:ext cx="9787011" cy="6858000"/>
          </a:xfrm>
          <a:custGeom>
            <a:avLst/>
            <a:gdLst/>
            <a:ahLst/>
            <a:cxnLst/>
            <a:rect l="l" t="t" r="r" b="b"/>
            <a:pathLst>
              <a:path w="9787011" h="6858000" extrusionOk="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5000">
                <a:schemeClr val="dk1"/>
              </a:gs>
              <a:gs pos="81000">
                <a:schemeClr val="accent5"/>
              </a:gs>
              <a:gs pos="100000">
                <a:schemeClr val="accent5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6" name="Google Shape;56;p22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932" y="203445"/>
            <a:ext cx="3875245" cy="102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chemeClr val="dk1"/>
              </a:gs>
              <a:gs pos="61000">
                <a:schemeClr val="dk1"/>
              </a:gs>
              <a:gs pos="99000">
                <a:schemeClr val="accent5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" name="Google Shape;63;p23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s">
  <p:cSld name="1_2 Conten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/>
          <p:nvPr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0">
                <a:schemeClr val="dk1"/>
              </a:gs>
              <a:gs pos="61000">
                <a:schemeClr val="dk1"/>
              </a:gs>
              <a:gs pos="99000">
                <a:schemeClr val="accent5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4" descr="A black background with white tex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35415" y="159668"/>
            <a:ext cx="2580730" cy="6839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aseline="300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  <a:defRPr>
                <a:solidFill>
                  <a:schemeClr val="dk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o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→"/>
              <a:defRPr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marL="3657600" lvl="7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Inter"/>
              <a:buChar char="◉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−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→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/>
          <p:nvPr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©ETSI 2026. All rights reserved.</a:t>
            </a:r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tsi.org/Services/editHel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"/>
          <p:cNvSpPr txBox="1">
            <a:spLocks noGrp="1"/>
          </p:cNvSpPr>
          <p:nvPr>
            <p:ph type="ctrTitle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</a:pPr>
            <a:r>
              <a:rPr lang="en-GB"/>
              <a:t>Roles in Standards</a:t>
            </a:r>
            <a:endParaRPr/>
          </a:p>
        </p:txBody>
      </p:sp>
      <p:sp>
        <p:nvSpPr>
          <p:cNvPr id="263" name="Google Shape;263;p1"/>
          <p:cNvSpPr txBox="1"/>
          <p:nvPr/>
        </p:nvSpPr>
        <p:spPr>
          <a:xfrm>
            <a:off x="682788" y="5926116"/>
            <a:ext cx="498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Thanks to Dr Milos Tesanovic for his inputs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A strong degree in Electrical Engineering or Computer Science is a good start.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Advanced degrees help but are not a requirement, especially for more “engineering” type of standards work (e.g. protocols – as opposed to more “research-y” topics, say, PHY layer).</a:t>
            </a:r>
            <a:endParaRPr lang="en-GB"/>
          </a:p>
          <a:p>
            <a:pPr marL="360363" lvl="0" indent="-360363">
              <a:buSzPct val="80000"/>
            </a:pPr>
            <a:r>
              <a:rPr lang="en-GB"/>
              <a:t>Typical employers are major OEMs and operators, alongside an increasing number of satellite companies and specialised SMEs.</a:t>
            </a:r>
          </a:p>
          <a:p>
            <a:pPr marL="360363" lvl="0" indent="-360363">
              <a:buSzPct val="80000"/>
            </a:pPr>
            <a:r>
              <a:rPr lang="en-GB"/>
              <a:t>Some practical experience via internships is highly valued – standards work entails a high degree of real-life constraints and, as such, may represent a challenge for someone fresh out of university.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Understanding of underlying trade-offs, giving up on a search for “optimal” solution in favour of a pragmatic approach, awareness of various processes (and how they could be used to your advantage) rather than focus only on technical know-how.</a:t>
            </a:r>
          </a:p>
        </p:txBody>
      </p:sp>
      <p:sp>
        <p:nvSpPr>
          <p:cNvPr id="326" name="Google Shape;326;p10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How to go about becoming a standards engineer</a:t>
            </a:r>
            <a:endParaRPr/>
          </a:p>
        </p:txBody>
      </p:sp>
      <p:sp>
        <p:nvSpPr>
          <p:cNvPr id="327" name="Google Shape;327;p10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Knowledge of regulatory frameworks.</a:t>
            </a:r>
            <a:endParaRPr/>
          </a:p>
          <a:p>
            <a:pPr marL="360363" lvl="0" indent="-22879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Negotiation skills, influence, advocacy.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Difference between being right, and doing the right thing.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Learning to choose your battles.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Some wins erode relationships – be mindful of that.</a:t>
            </a:r>
            <a:endParaRPr/>
          </a:p>
          <a:p>
            <a:pPr marL="360363" lvl="0" indent="-22879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Business impacts of technical decisions – optimal in a mathematical sense does not mean the most successful in terms of the wider ecosystem.</a:t>
            </a:r>
            <a:endParaRPr/>
          </a:p>
          <a:p>
            <a:pPr marL="360363" lvl="0" indent="-22879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Knowledge about Intellectual property.</a:t>
            </a:r>
            <a:endParaRPr/>
          </a:p>
          <a:p>
            <a:pPr marL="685800" lvl="1" indent="-11582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sp>
        <p:nvSpPr>
          <p:cNvPr id="333" name="Google Shape;333;p11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9104078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Skills to focus on not (typically) part of regular curricula</a:t>
            </a:r>
            <a:endParaRPr/>
          </a:p>
        </p:txBody>
      </p:sp>
      <p:sp>
        <p:nvSpPr>
          <p:cNvPr id="334" name="Google Shape;334;p11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Operators will focus on use-cases and business models, aiming to maximize their income, looking for new opportunities (e.g. how to use data being collected), achieve reductions in cost, effect coverage improvements.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Terminal vendors will focus on minimizing terminal complexity (and of course resulting cost), extending battery life, protecting own data, minimizing number of test cases.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Network vendors will focus on tighter control of terminal behaviour, increased feedback from terminals, and greater operational flexibility.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New entrants may have a specific technology (e.g. a new waveform, a new positioning algorithm, a new use-case) which they would like standardised to ensure wider adoption of their proprietary technology.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... There is usually no single ‘best’ solution for a technical problem – the different participants in the standardisation process often have different goals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 sz="2800"/>
              <a:t>Overall success of each particular technology (e.g. 6G) is of course a shared goal.</a:t>
            </a:r>
            <a:endParaRPr sz="2800"/>
          </a:p>
          <a:p>
            <a:pPr marL="685800" lvl="1" indent="-1249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Skill mix varies depending on the employer</a:t>
            </a:r>
            <a:endParaRPr/>
          </a:p>
        </p:txBody>
      </p:sp>
      <p:sp>
        <p:nvSpPr>
          <p:cNvPr id="341" name="Google Shape;341;p12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Engineers like to focus on “hard” skills and what is conventionally perceived as demonstrable through practical tests, such as programming, advanced maths, circuit design, data analysis.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Acquisition and assessment of these skills is often short-term focused.</a:t>
            </a:r>
            <a:endParaRPr lang="en-GB"/>
          </a:p>
          <a:p>
            <a:pPr marL="360363" lvl="0" indent="-22879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en-GB"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Could GenAI replace some of these tasks at a fraction of the cost?</a:t>
            </a:r>
          </a:p>
          <a:p>
            <a:pPr marL="360363" lvl="0" indent="-22879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en-GB"/>
          </a:p>
          <a:p>
            <a:pPr marL="360363" lvl="0" indent="-360363">
              <a:buSzPct val="80000"/>
            </a:pPr>
            <a:r>
              <a:rPr lang="en-GB"/>
              <a:t>People and management skills — working well in teams, exercising judgement, and building emotional intelligence and self-awareness — are often the hardest to replace. They develop over time and require openness to feedback and a readiness to change.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Importance of ‘soft’ skills in the age of AI</a:t>
            </a:r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CA7916-B551-A2E4-EF92-7C01014C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87" y="1177784"/>
            <a:ext cx="11399026" cy="5460760"/>
          </a:xfrm>
        </p:spPr>
        <p:txBody>
          <a:bodyPr>
            <a:normAutofit fontScale="92500"/>
          </a:bodyPr>
          <a:lstStyle/>
          <a:p>
            <a:r>
              <a:rPr lang="en-GB"/>
              <a:t>Standards work gives real insight into how technical decisions shape products.</a:t>
            </a:r>
          </a:p>
          <a:p>
            <a:r>
              <a:rPr lang="en-GB"/>
              <a:t>You gain valuable skills in negotiation, consensus‑building and advocacy.</a:t>
            </a:r>
          </a:p>
          <a:p>
            <a:r>
              <a:rPr lang="en-GB"/>
              <a:t>Many roles exist — each contributes differently to the standardisation process.</a:t>
            </a:r>
          </a:p>
          <a:p>
            <a:r>
              <a:rPr lang="en-GB"/>
              <a:t>People skills matter as much as technical expertise.</a:t>
            </a:r>
          </a:p>
          <a:p>
            <a:r>
              <a:rPr lang="en-GB"/>
              <a:t>Different stakeholders have different priorities — there’s rarely a single best solution.</a:t>
            </a:r>
          </a:p>
          <a:p>
            <a:r>
              <a:rPr lang="en-GB"/>
              <a:t>Pragmatism and business awareness are essential for standards engineers.</a:t>
            </a:r>
          </a:p>
          <a:p>
            <a:r>
              <a:rPr lang="en-GB"/>
              <a:t>Soft skills become even more important as AI handles more technical tasks.</a:t>
            </a:r>
          </a:p>
          <a:p>
            <a:endParaRPr lang="en-GB"/>
          </a:p>
          <a:p>
            <a:pPr marL="86360" indent="0">
              <a:buNone/>
            </a:pPr>
            <a:r>
              <a:rPr lang="en-GB" sz="2600"/>
              <a:t>View ETSI guides and helpful information here: </a:t>
            </a:r>
            <a:r>
              <a:rPr lang="en-GB" sz="2600">
                <a:hlinkClick r:id="rId2"/>
              </a:rPr>
              <a:t>https://portal.etsi.org/Services/editHelp</a:t>
            </a:r>
            <a:r>
              <a:rPr lang="en-GB" sz="260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D8BAC-7CED-4913-10DD-057978FC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remember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97067-5081-25FA-3D48-F16B1CD0BA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 txBox="1">
            <a:spLocks noGrp="1"/>
          </p:cNvSpPr>
          <p:nvPr>
            <p:ph type="sldNum" idx="4294967295"/>
          </p:nvPr>
        </p:nvSpPr>
        <p:spPr>
          <a:xfrm>
            <a:off x="11341100" y="6416675"/>
            <a:ext cx="850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54" name="Google Shape;354;p14"/>
          <p:cNvSpPr txBox="1"/>
          <p:nvPr/>
        </p:nvSpPr>
        <p:spPr>
          <a:xfrm>
            <a:off x="4835857" y="3871414"/>
            <a:ext cx="57663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7EBF7-2B2E-6748-BD66-4B626A2C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538" y="4431225"/>
            <a:ext cx="2168012" cy="2168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 txBox="1">
            <a:spLocks noGrp="1"/>
          </p:cNvSpPr>
          <p:nvPr>
            <p:ph type="body" idx="1"/>
          </p:nvPr>
        </p:nvSpPr>
        <p:spPr>
          <a:xfrm>
            <a:off x="390118" y="1408386"/>
            <a:ext cx="11399026" cy="523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0363" lvl="0" indent="-3603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It can be perceived as ‘dry’, focused on specs rather than practical implementation, comprises a lot of travel, could be perceived as involving some tedious tasks e.g. word processing/spec revision/editorial tasks.</a:t>
            </a:r>
            <a:endParaRPr/>
          </a:p>
          <a:p>
            <a:pPr marL="360363" lvl="0" indent="-36036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/>
              <a:t>...but the reality is: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You will develop a deep understanding of how certain technical and less technical decisions impact products.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You will witness first-hand the transition from research to practice, and learn what type of research stands a chance of standards adoption and thereby real-world deployment.</a:t>
            </a:r>
            <a:endParaRPr/>
          </a:p>
          <a:p>
            <a:pPr marL="685800" lvl="1" indent="-228600">
              <a:lnSpc>
                <a:spcPct val="120000"/>
              </a:lnSpc>
              <a:buSzPct val="80000"/>
            </a:pPr>
            <a:r>
              <a:rPr lang="en-GB"/>
              <a:t>You will develop a wide range of skills beyond the technical ones – negotiation, consensus-building, advocacy, and an understanding of real-world constraints.</a:t>
            </a:r>
          </a:p>
          <a:p>
            <a:pPr marL="685800" lvl="1" indent="-228600">
              <a:lnSpc>
                <a:spcPct val="120000"/>
              </a:lnSpc>
              <a:buSzPct val="80000"/>
            </a:pPr>
            <a:r>
              <a:rPr lang="en-GB"/>
              <a:t>You will learn not to take work-related decisions too personally – a form of detachment that is useful in many other areas of life.</a:t>
            </a:r>
          </a:p>
          <a:p>
            <a:pPr marL="685800" lvl="1" indent="-228600">
              <a:lnSpc>
                <a:spcPct val="120000"/>
              </a:lnSpc>
              <a:buSzPct val="80000"/>
            </a:pPr>
            <a:r>
              <a:rPr lang="en-GB"/>
              <a:t>You will be part of a small group of highly skilled individuals, contributing to work that is crucial to the roll-out and widespread adoption of technologies at scale.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69" name="Google Shape;269;p2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Why consider standards as a career?</a:t>
            </a:r>
            <a:endParaRPr/>
          </a:p>
        </p:txBody>
      </p:sp>
      <p:sp>
        <p:nvSpPr>
          <p:cNvPr id="270" name="Google Shape;270;p2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>
            <a:spLocks noGrp="1"/>
          </p:cNvSpPr>
          <p:nvPr>
            <p:ph type="body" idx="1"/>
          </p:nvPr>
        </p:nvSpPr>
        <p:spPr>
          <a:xfrm>
            <a:off x="793241" y="1502903"/>
            <a:ext cx="602904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Standards delegate</a:t>
            </a:r>
          </a:p>
          <a:p>
            <a:pPr marL="817563" lvl="1" indent="-360363">
              <a:spcBef>
                <a:spcPts val="0"/>
              </a:spcBef>
              <a:buSzPts val="2240"/>
              <a:buChar char="◉"/>
            </a:pPr>
            <a:r>
              <a:rPr lang="en-GB"/>
              <a:t>Chair</a:t>
            </a:r>
          </a:p>
          <a:p>
            <a:pPr marL="817563" lvl="1" indent="-360363">
              <a:spcBef>
                <a:spcPts val="0"/>
              </a:spcBef>
              <a:buSzPts val="2240"/>
              <a:buChar char="◉"/>
            </a:pPr>
            <a:r>
              <a:rPr lang="en-GB"/>
              <a:t>Vice-chair</a:t>
            </a:r>
          </a:p>
          <a:p>
            <a:pPr marL="817563" lvl="1" indent="-360363">
              <a:spcBef>
                <a:spcPts val="0"/>
              </a:spcBef>
              <a:buSzPts val="2240"/>
              <a:buChar char="◉"/>
            </a:pPr>
            <a:r>
              <a:rPr lang="en-GB"/>
              <a:t>Rapporteur</a:t>
            </a:r>
            <a:br>
              <a:rPr lang="en-GB"/>
            </a:br>
            <a:endParaRPr lang="en-GB"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Back-office standards engineer</a:t>
            </a:r>
            <a:endParaRPr/>
          </a:p>
          <a:p>
            <a:pPr marL="360363" lvl="0" indent="-218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Research engineer</a:t>
            </a:r>
            <a:endParaRPr/>
          </a:p>
          <a:p>
            <a:pPr marL="360363" lvl="0" indent="-218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Standards manager</a:t>
            </a:r>
            <a:endParaRPr/>
          </a:p>
          <a:p>
            <a:pPr marL="360363" lvl="0" indent="-218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Officer in an SDO</a:t>
            </a:r>
            <a:endParaRPr/>
          </a:p>
          <a:p>
            <a:pPr marL="685800" lvl="1" indent="-1066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276" name="Google Shape;276;p3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Main types of roles</a:t>
            </a:r>
            <a:endParaRPr/>
          </a:p>
        </p:txBody>
      </p:sp>
      <p:sp>
        <p:nvSpPr>
          <p:cNvPr id="277" name="Google Shape;277;p3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355" name="Picture 354">
            <a:extLst>
              <a:ext uri="{FF2B5EF4-FFF2-40B4-BE49-F238E27FC236}">
                <a16:creationId xmlns:a16="http://schemas.microsoft.com/office/drawing/2014/main" id="{8B977F84-9415-F1A1-DF0A-B759EB3C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81" y="1580856"/>
            <a:ext cx="6895174" cy="3932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396875" y="1263869"/>
            <a:ext cx="11398250" cy="5152806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/>
              <a:t>Delegates are appointed by their respective member </a:t>
            </a:r>
            <a:r>
              <a:rPr lang="en-GB" err="1"/>
              <a:t>organisations</a:t>
            </a:r>
            <a:r>
              <a:rPr lang="en-GB"/>
              <a:t>. </a:t>
            </a:r>
          </a:p>
          <a:p>
            <a:pPr lvl="0">
              <a:lnSpc>
                <a:spcPct val="120000"/>
              </a:lnSpc>
            </a:pPr>
            <a:r>
              <a:rPr lang="en-GB"/>
              <a:t>Attends meetings of individual committees or bodies.</a:t>
            </a:r>
          </a:p>
          <a:p>
            <a:pPr lvl="0">
              <a:lnSpc>
                <a:spcPct val="120000"/>
              </a:lnSpc>
            </a:pPr>
            <a:r>
              <a:rPr lang="en-GB"/>
              <a:t>Presents and defends proposals, holds online and offline discussions with other committee members, pushes for a specific idea within the confines of the particular committee.</a:t>
            </a:r>
          </a:p>
          <a:p>
            <a:pPr lvl="0">
              <a:lnSpc>
                <a:spcPct val="120000"/>
              </a:lnSpc>
            </a:pPr>
            <a:r>
              <a:rPr lang="en-GB"/>
              <a:t>May on occasion be able to rely on back-office support (to draft documents, perform simulations if needed, etc.), or may need to carry out some or all of this work themselves.</a:t>
            </a:r>
          </a:p>
          <a:p>
            <a:pPr lvl="0">
              <a:lnSpc>
                <a:spcPct val="120000"/>
              </a:lnSpc>
            </a:pPr>
            <a:r>
              <a:rPr lang="en-GB"/>
              <a:t>The role may involve long hours during and in the run-up to meetings, as well as juggling multiple responsibilities (representing one’s own organisation and taking on roles within the committee, such as Chair, specification rapporteur, or discussion moderator).</a:t>
            </a:r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lvl="0"/>
            <a:r>
              <a:rPr lang="en-GB"/>
              <a:t>Standards delegate</a:t>
            </a:r>
          </a:p>
        </p:txBody>
      </p:sp>
      <p:sp>
        <p:nvSpPr>
          <p:cNvPr id="284" name="Google Shape;284;p4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fld id="{00000000-1234-1234-1234-123412341234}" type="slidenum">
              <a:rPr lang="en-GB"/>
              <a:pPr lvl="0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 txBox="1">
            <a:spLocks noGrp="1"/>
          </p:cNvSpPr>
          <p:nvPr>
            <p:ph type="body" idx="1"/>
          </p:nvPr>
        </p:nvSpPr>
        <p:spPr>
          <a:xfrm>
            <a:off x="390118" y="1137510"/>
            <a:ext cx="7315200" cy="535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0045" lvl="0" indent="-3600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◉"/>
            </a:pPr>
            <a:r>
              <a:rPr lang="en-GB" dirty="0"/>
              <a:t>Chair</a:t>
            </a:r>
            <a:endParaRPr lang="en-US" dirty="0"/>
          </a:p>
          <a:p>
            <a:pPr marL="685800" lvl="1" indent="-228600">
              <a:buSzPct val="80000"/>
            </a:pPr>
            <a:r>
              <a:rPr lang="en-GB" dirty="0"/>
              <a:t>Often a seasoned standards delegate.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Ensures an efficient operation of the technical group in line with the ETSI Directives.</a:t>
            </a:r>
          </a:p>
          <a:p>
            <a:pPr marL="685800" lvl="1" indent="-228600">
              <a:buSzPct val="80000"/>
            </a:pPr>
            <a:r>
              <a:rPr lang="en-GB"/>
              <a:t>Reports to the OCG, Board and the General Assembly on the activities of the Technical Group.</a:t>
            </a:r>
            <a:endParaRPr/>
          </a:p>
          <a:p>
            <a:pPr marL="685800" lvl="1" indent="-228600">
              <a:buSzPct val="80000"/>
            </a:pPr>
            <a:r>
              <a:rPr lang="en-GB"/>
              <a:t>Is impartial, - represents the ETSI committee, not their supporting company.</a:t>
            </a:r>
            <a:endParaRPr/>
          </a:p>
          <a:p>
            <a:pPr marL="360045" lvl="0" indent="-3600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 dirty="0"/>
              <a:t>Vice Chair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Supports the Chair, may replace the Chair in certain circumstances.</a:t>
            </a:r>
            <a:endParaRPr/>
          </a:p>
          <a:p>
            <a:pPr marL="360045" lvl="0" indent="-3600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◉"/>
            </a:pPr>
            <a:r>
              <a:rPr lang="en-GB" dirty="0"/>
              <a:t>Rapporteur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/>
              <a:t>Ensures a Work item is delivered on time and respects the ETSI drafting rules.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 dirty="0"/>
              <a:t>Encourages active participation of committee members.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0000"/>
              <a:buChar char="o"/>
            </a:pPr>
            <a:r>
              <a:rPr lang="en-GB" dirty="0"/>
              <a:t>Edits the specification/report.</a:t>
            </a:r>
          </a:p>
          <a:p>
            <a:pPr marL="685800" lvl="1" indent="-228600">
              <a:buSzPct val="80000"/>
            </a:pPr>
            <a:r>
              <a:rPr lang="en-GB"/>
              <a:t>A</a:t>
            </a:r>
            <a:r>
              <a:rPr lang="en-US" err="1"/>
              <a:t>cts</a:t>
            </a:r>
            <a:r>
              <a:rPr lang="en-US"/>
              <a:t> as the prime contact point on technical matters and for information on progress throughout the drafting phases.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lang="en-GB" dirty="0"/>
          </a:p>
        </p:txBody>
      </p:sp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Roles within a committee</a:t>
            </a:r>
            <a:endParaRPr/>
          </a:p>
        </p:txBody>
      </p:sp>
      <p:sp>
        <p:nvSpPr>
          <p:cNvPr id="291" name="Google Shape;291;p5"/>
          <p:cNvSpPr txBox="1">
            <a:spLocks noGrp="1"/>
          </p:cNvSpPr>
          <p:nvPr>
            <p:ph type="ftr" idx="11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81564634-5DF8-A09D-75F0-A0793E47F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538" y="2110296"/>
            <a:ext cx="6418123" cy="3610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Drafts standards documents (discussion papers, CRs etc.), performs simulations which demonstrate benefits of a particular solution or exposes a certain issue with the current systems.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May need to file patents to protect the intellectual property developed.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Needs to be well-versed with the specifications, to understand the release timeline, anticipate issues, and understand the positions of other companies.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Close links to relevant product departments.</a:t>
            </a:r>
            <a:endParaRPr/>
          </a:p>
          <a:p>
            <a:pPr marL="360363" lvl="0" indent="-218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685800" lvl="1" indent="-1066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Back-office standards engineer</a:t>
            </a:r>
            <a:endParaRPr/>
          </a:p>
        </p:txBody>
      </p:sp>
      <p:sp>
        <p:nvSpPr>
          <p:cNvPr id="299" name="Google Shape;299;p6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Looking further ahead e.g. new technologies, towards the next ‘G’, or a new feature in a future Release.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Less constrained by standards bodies’ regulations, but more constrained than a researcher in academia (usually, not always).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Compared to peers in academia, is (typically) more aware of patents and related procedures.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More likely to consult and publish academic papers than a standards delegate or back-office standards engineer, but usually with focus on specific product idea or future standard.</a:t>
            </a:r>
            <a:endParaRPr/>
          </a:p>
          <a:p>
            <a:pPr marL="685800" lvl="1" indent="-1066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Research engineer</a:t>
            </a:r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0363" lvl="0" indent="-36036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Managing a team working on standards is a highly specialised management job, requiring deep understanding of the standardisation process, the technical details (not always at the same deep level as their team) across multiple Working Groups or committees.</a:t>
            </a:r>
            <a:endParaRPr/>
          </a:p>
          <a:p>
            <a:pPr marL="360363" lvl="0" indent="-360363">
              <a:lnSpc>
                <a:spcPct val="110000"/>
              </a:lnSpc>
            </a:pPr>
            <a:r>
              <a:rPr lang="en-GB"/>
              <a:t>Needs to be skilled at managing the distinctive mix of people who work in standards.</a:t>
            </a:r>
          </a:p>
          <a:p>
            <a:pPr marL="360363" lvl="0" indent="-360363">
              <a:lnSpc>
                <a:spcPct val="110000"/>
              </a:lnSpc>
            </a:pPr>
            <a:r>
              <a:rPr lang="en-GB"/>
              <a:t>Needs to recognise standards-related potential in candidates and deliver role-specific onboarding.</a:t>
            </a:r>
          </a:p>
          <a:p>
            <a:pPr marL="360363" lvl="0" indent="-360363">
              <a:lnSpc>
                <a:spcPct val="110000"/>
              </a:lnSpc>
            </a:pPr>
            <a:r>
              <a:rPr lang="en-GB"/>
              <a:t>Requires understanding of business aspects, including liaising with business units.</a:t>
            </a:r>
            <a:endParaRPr/>
          </a:p>
          <a:p>
            <a:pPr marL="685800" lvl="1" indent="-10668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312" name="Google Shape;312;p8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Standards manager</a:t>
            </a:r>
            <a:endParaRPr/>
          </a:p>
        </p:txBody>
      </p:sp>
      <p:sp>
        <p:nvSpPr>
          <p:cNvPr id="313" name="Google Shape;313;p8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body" idx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0363" lvl="0" indent="-360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Perhaps the least technical, but most specialised of the roles.</a:t>
            </a:r>
            <a:endParaRPr/>
          </a:p>
          <a:p>
            <a:pPr marL="3603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◉"/>
            </a:pPr>
            <a:r>
              <a:rPr lang="en-GB"/>
              <a:t>Often requires an engineering background but does not typically involve the development of new technology.</a:t>
            </a:r>
            <a:endParaRPr/>
          </a:p>
          <a:p>
            <a:pPr marL="360363" lvl="0" indent="-360363"/>
            <a:r>
              <a:rPr lang="en-GB"/>
              <a:t>Instead, they focus on the operational management of technical committees, supporting the Chair during meetings, maintaining specifications, implementing agreed changes, producing new versions, and overseeing release timelines.</a:t>
            </a:r>
          </a:p>
          <a:p>
            <a:pPr marL="360363" lvl="0" indent="-360363"/>
            <a:r>
              <a:rPr lang="en-GB"/>
              <a:t>It requires a higher degree of IT knowledge and project management skills than other roles mentioned here.</a:t>
            </a:r>
            <a:endParaRPr/>
          </a:p>
          <a:p>
            <a:pPr marL="685800" lvl="1" indent="-1066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54425" rIns="108875" bIns="54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</a:pPr>
            <a:r>
              <a:rPr lang="en-GB"/>
              <a:t>Officer in an SDO</a:t>
            </a: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sldNum" idx="12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rgbClr val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0b19a02434bc9d647695f46bb94f43f3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3121a50c63e33c9817bb9515c9b3482e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41AC9D-6969-4669-BA89-F008175F4C64}">
  <ds:schemaRefs>
    <ds:schemaRef ds:uri="http://schemas.microsoft.com/office/2006/metadata/properties"/>
    <ds:schemaRef ds:uri="http://schemas.microsoft.com/office/infopath/2007/PartnerControls"/>
    <ds:schemaRef ds:uri="3df6a3cd-5888-447e-86ed-9eb196013da0"/>
    <ds:schemaRef ds:uri="c760837b-f74e-4cf8-8793-8ef23bf1b979"/>
  </ds:schemaRefs>
</ds:datastoreItem>
</file>

<file path=customXml/itemProps2.xml><?xml version="1.0" encoding="utf-8"?>
<ds:datastoreItem xmlns:ds="http://schemas.openxmlformats.org/officeDocument/2006/customXml" ds:itemID="{B095803E-E70E-450C-9A7D-0ED3616373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89C5D-AFAC-430B-986D-E37DABB2C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Roles in Standards</vt:lpstr>
      <vt:lpstr>Why consider standards as a career?</vt:lpstr>
      <vt:lpstr>Main types of roles</vt:lpstr>
      <vt:lpstr>Standards delegate</vt:lpstr>
      <vt:lpstr>Roles within a committee</vt:lpstr>
      <vt:lpstr>Back-office standards engineer</vt:lpstr>
      <vt:lpstr>Research engineer</vt:lpstr>
      <vt:lpstr>Standards manager</vt:lpstr>
      <vt:lpstr>Officer in an SDO</vt:lpstr>
      <vt:lpstr>How to go about becoming a standards engineer</vt:lpstr>
      <vt:lpstr>Skills to focus on not (typically) part of regular curricula</vt:lpstr>
      <vt:lpstr>Skill mix varies depending on the employer</vt:lpstr>
      <vt:lpstr>Importance of ‘soft’ skills in the age of AI</vt:lpstr>
      <vt:lpstr>Things to 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Claire d'Esclercs</dc:creator>
  <cp:revision>5</cp:revision>
  <dcterms:created xsi:type="dcterms:W3CDTF">2025-07-25T09:24:01Z</dcterms:created>
  <dcterms:modified xsi:type="dcterms:W3CDTF">2026-01-22T10:52:22Z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MediaServiceImageTags">
    <vt:lpwstr/>
  </property>
</Properties>
</file>