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387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4D426-9425-4139-8938-E3063428C303}" type="datetimeFigureOut">
              <a:rPr lang="en-US"/>
              <a:pPr>
                <a:defRPr/>
              </a:pPr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A942-CCA0-49B6-ADF2-E43019781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D6B-ACE3-4EA0-A049-43C93419F89E}" type="datetimeFigureOut">
              <a:rPr lang="en-US"/>
              <a:pPr>
                <a:defRPr/>
              </a:pPr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36C-69F1-482A-9841-43A46E10EE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33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8873-3433-4ACC-AA1D-DF0ACB349B67}" type="datetimeFigureOut">
              <a:rPr lang="en-US"/>
              <a:pPr>
                <a:defRPr/>
              </a:pPr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19A06-F3D9-40F4-A1C7-1D0BB4EB4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A906-57A8-42E8-A4F4-B85F3744BF5D}" type="datetimeFigureOut">
              <a:rPr lang="en-US"/>
              <a:pPr>
                <a:defRPr/>
              </a:pPr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2CC07-B77F-49F0-8E57-98004793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3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2C507-4821-414F-B7AB-7A9A7FCA3C38}" type="datetimeFigureOut">
              <a:rPr lang="en-US"/>
              <a:pPr>
                <a:defRPr/>
              </a:pPr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AB999-443E-4A56-BBF1-98A849395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91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1670A-60EE-4008-9B27-FF0747330A1C}" type="datetimeFigureOut">
              <a:rPr lang="en-US"/>
              <a:pPr>
                <a:defRPr/>
              </a:pPr>
              <a:t>11/26/2020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8C3E-CCA0-4094-B2C5-0A3A369B2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8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6406-CA02-4465-95CB-66E0D8001989}" type="datetimeFigureOut">
              <a:rPr lang="en-US"/>
              <a:pPr>
                <a:defRPr/>
              </a:pPr>
              <a:t>11/26/2020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19C0-8690-4174-AFEA-C26526D11E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26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06A3-E243-41ED-ABCB-4994275862A3}" type="datetimeFigureOut">
              <a:rPr lang="en-US"/>
              <a:pPr>
                <a:defRPr/>
              </a:pPr>
              <a:t>11/26/2020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5A754-B55B-4815-A8A5-456590B81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35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69764-305A-4640-83BB-835E4A317531}" type="datetimeFigureOut">
              <a:rPr lang="en-US"/>
              <a:pPr>
                <a:defRPr/>
              </a:pPr>
              <a:t>11/26/2020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CE92E-D71B-4B19-91C1-628363D3E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4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1620-3A93-4370-917C-FD1648B6B5DF}" type="datetimeFigureOut">
              <a:rPr lang="en-US"/>
              <a:pPr>
                <a:defRPr/>
              </a:pPr>
              <a:t>11/26/2020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CB961-1CAA-4493-83F0-929C371D35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8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A053-6EAA-4A19-856C-2BBE39F8CB8C}" type="datetimeFigureOut">
              <a:rPr lang="en-US"/>
              <a:pPr>
                <a:defRPr/>
              </a:pPr>
              <a:t>11/26/2020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D42F8-87FF-440F-8468-CDF9F1B83A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0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D62C9-D81E-43D9-830F-F2FF6178976D}" type="datetimeFigureOut">
              <a:rPr lang="en-US"/>
              <a:pPr>
                <a:defRPr/>
              </a:pPr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F633140-7E39-40A2-81BA-58104F72C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5" name="Group 64"/>
          <p:cNvGrpSpPr>
            <a:grpSpLocks/>
          </p:cNvGrpSpPr>
          <p:nvPr/>
        </p:nvGrpSpPr>
        <p:grpSpPr bwMode="auto">
          <a:xfrm>
            <a:off x="4343400" y="1775777"/>
            <a:ext cx="288925" cy="1337827"/>
            <a:chOff x="2789" y="1117"/>
            <a:chExt cx="272" cy="272"/>
          </a:xfrm>
        </p:grpSpPr>
        <p:sp>
          <p:nvSpPr>
            <p:cNvPr id="61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62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cxnSp>
        <p:nvCxnSpPr>
          <p:cNvPr id="3" name="Straight Connector 2"/>
          <p:cNvCxnSpPr/>
          <p:nvPr/>
        </p:nvCxnSpPr>
        <p:spPr>
          <a:xfrm flipH="1">
            <a:off x="4343400" y="2170113"/>
            <a:ext cx="3730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4343400" y="2671762"/>
            <a:ext cx="3730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0" name="Group 64"/>
          <p:cNvGrpSpPr>
            <a:grpSpLocks/>
          </p:cNvGrpSpPr>
          <p:nvPr/>
        </p:nvGrpSpPr>
        <p:grpSpPr bwMode="auto">
          <a:xfrm>
            <a:off x="3662363" y="4403725"/>
            <a:ext cx="288925" cy="466725"/>
            <a:chOff x="2789" y="1117"/>
            <a:chExt cx="272" cy="272"/>
          </a:xfrm>
        </p:grpSpPr>
        <p:sp>
          <p:nvSpPr>
            <p:cNvPr id="22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3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219200" y="325438"/>
            <a:ext cx="4473575" cy="3079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{apiRoot}/&lt;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putApiNameHere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&gt;/{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apiMajorVersion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}</a:t>
            </a:r>
            <a:endParaRPr lang="en-US" sz="1400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3976688" y="61436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grpSp>
        <p:nvGrpSpPr>
          <p:cNvPr id="2053" name="Group 8"/>
          <p:cNvGrpSpPr>
            <a:grpSpLocks/>
          </p:cNvGrpSpPr>
          <p:nvPr/>
        </p:nvGrpSpPr>
        <p:grpSpPr bwMode="auto">
          <a:xfrm>
            <a:off x="2824163" y="614363"/>
            <a:ext cx="433387" cy="503237"/>
            <a:chOff x="2789" y="1117"/>
            <a:chExt cx="272" cy="272"/>
          </a:xfrm>
        </p:grpSpPr>
        <p:sp>
          <p:nvSpPr>
            <p:cNvPr id="41" name="Line 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38" name="AutoShape 10"/>
          <p:cNvSpPr>
            <a:spLocks noChangeArrowheads="1"/>
          </p:cNvSpPr>
          <p:nvPr/>
        </p:nvSpPr>
        <p:spPr bwMode="auto">
          <a:xfrm>
            <a:off x="3944938" y="1477963"/>
            <a:ext cx="1997075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/{variable1}</a:t>
            </a:r>
          </a:p>
        </p:txBody>
      </p:sp>
      <p:grpSp>
        <p:nvGrpSpPr>
          <p:cNvPr id="2057" name="Group 35"/>
          <p:cNvGrpSpPr>
            <a:grpSpLocks/>
          </p:cNvGrpSpPr>
          <p:nvPr/>
        </p:nvGrpSpPr>
        <p:grpSpPr bwMode="auto">
          <a:xfrm>
            <a:off x="3657600" y="1258888"/>
            <a:ext cx="288925" cy="365125"/>
            <a:chOff x="2789" y="1117"/>
            <a:chExt cx="272" cy="272"/>
          </a:xfrm>
        </p:grpSpPr>
        <p:sp>
          <p:nvSpPr>
            <p:cNvPr id="36" name="Line 3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7" name="Line 3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2058" name="Group 38"/>
          <p:cNvGrpSpPr>
            <a:grpSpLocks/>
          </p:cNvGrpSpPr>
          <p:nvPr/>
        </p:nvGrpSpPr>
        <p:grpSpPr bwMode="auto">
          <a:xfrm>
            <a:off x="2824163" y="1093788"/>
            <a:ext cx="504825" cy="3217862"/>
            <a:chOff x="2789" y="1117"/>
            <a:chExt cx="272" cy="272"/>
          </a:xfrm>
        </p:grpSpPr>
        <p:sp>
          <p:nvSpPr>
            <p:cNvPr id="34" name="Line 39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5" name="Line 40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9" name="AutoShape 20"/>
          <p:cNvSpPr>
            <a:spLocks noChangeArrowheads="1"/>
          </p:cNvSpPr>
          <p:nvPr/>
        </p:nvSpPr>
        <p:spPr bwMode="auto">
          <a:xfrm>
            <a:off x="3257550" y="973138"/>
            <a:ext cx="1839913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/segment1</a:t>
            </a:r>
          </a:p>
        </p:txBody>
      </p:sp>
      <p:sp>
        <p:nvSpPr>
          <p:cNvPr id="26" name="AutoShape 48"/>
          <p:cNvSpPr>
            <a:spLocks noChangeArrowheads="1"/>
          </p:cNvSpPr>
          <p:nvPr/>
        </p:nvSpPr>
        <p:spPr bwMode="auto">
          <a:xfrm>
            <a:off x="3273425" y="4141788"/>
            <a:ext cx="1824038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>
                <a:solidFill>
                  <a:srgbClr val="000000"/>
                </a:solidFill>
                <a:latin typeface="Arial" panose="020B0604020202020204" pitchFamily="34" charset="0"/>
              </a:rPr>
              <a:t>/segment5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" name="AutoShape 69"/>
          <p:cNvSpPr>
            <a:spLocks noChangeArrowheads="1"/>
          </p:cNvSpPr>
          <p:nvPr/>
        </p:nvSpPr>
        <p:spPr bwMode="auto">
          <a:xfrm>
            <a:off x="3951288" y="4706938"/>
            <a:ext cx="1990725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/{variable2}</a:t>
            </a:r>
          </a:p>
        </p:txBody>
      </p:sp>
      <p:sp>
        <p:nvSpPr>
          <p:cNvPr id="44" name="AutoShape 69"/>
          <p:cNvSpPr>
            <a:spLocks noChangeArrowheads="1"/>
          </p:cNvSpPr>
          <p:nvPr/>
        </p:nvSpPr>
        <p:spPr bwMode="auto">
          <a:xfrm>
            <a:off x="4646613" y="2513013"/>
            <a:ext cx="1990725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/segment3</a:t>
            </a:r>
          </a:p>
        </p:txBody>
      </p:sp>
      <p:grpSp>
        <p:nvGrpSpPr>
          <p:cNvPr id="2072" name="Group 64"/>
          <p:cNvGrpSpPr>
            <a:grpSpLocks/>
          </p:cNvGrpSpPr>
          <p:nvPr/>
        </p:nvGrpSpPr>
        <p:grpSpPr bwMode="auto">
          <a:xfrm>
            <a:off x="4854575" y="3197860"/>
            <a:ext cx="434975" cy="322263"/>
            <a:chOff x="2789" y="1117"/>
            <a:chExt cx="272" cy="272"/>
          </a:xfrm>
        </p:grpSpPr>
        <p:sp>
          <p:nvSpPr>
            <p:cNvPr id="53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54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5" name="AutoShape 69"/>
          <p:cNvSpPr>
            <a:spLocks noChangeArrowheads="1"/>
          </p:cNvSpPr>
          <p:nvPr/>
        </p:nvSpPr>
        <p:spPr bwMode="auto">
          <a:xfrm>
            <a:off x="5224463" y="3364548"/>
            <a:ext cx="1990725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/segment4</a:t>
            </a:r>
          </a:p>
        </p:txBody>
      </p:sp>
      <p:sp>
        <p:nvSpPr>
          <p:cNvPr id="60" name="AutoShape 69"/>
          <p:cNvSpPr>
            <a:spLocks noChangeArrowheads="1"/>
          </p:cNvSpPr>
          <p:nvPr/>
        </p:nvSpPr>
        <p:spPr bwMode="auto">
          <a:xfrm>
            <a:off x="4638675" y="2011363"/>
            <a:ext cx="1990725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/segment2</a:t>
            </a:r>
          </a:p>
        </p:txBody>
      </p:sp>
      <p:sp>
        <p:nvSpPr>
          <p:cNvPr id="77" name="Rectangle 76"/>
          <p:cNvSpPr/>
          <p:nvPr/>
        </p:nvSpPr>
        <p:spPr>
          <a:xfrm>
            <a:off x="4624388" y="2937510"/>
            <a:ext cx="23727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kern="0" dirty="0">
                <a:solidFill>
                  <a:srgbClr val="000000"/>
                </a:solidFill>
                <a:latin typeface="Arial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itchFamily="34" charset="0"/>
              </a:rPr>
              <a:t>segment_without_methods</a:t>
            </a:r>
            <a:endParaRPr lang="en-US" sz="1400" dirty="0">
              <a:latin typeface="Arial" pitchFamily="34" charset="0"/>
            </a:endParaRPr>
          </a:p>
        </p:txBody>
      </p:sp>
      <p:sp>
        <p:nvSpPr>
          <p:cNvPr id="49" name="Line 65">
            <a:extLst>
              <a:ext uri="{FF2B5EF4-FFF2-40B4-BE49-F238E27FC236}">
                <a16:creationId xmlns:a16="http://schemas.microsoft.com/office/drawing/2014/main" id="{95D135E4-4AA5-46CF-860F-EB23A5EE8CF2}"/>
              </a:ext>
            </a:extLst>
          </p:cNvPr>
          <p:cNvSpPr>
            <a:spLocks noChangeShapeType="1"/>
          </p:cNvSpPr>
          <p:nvPr/>
        </p:nvSpPr>
        <p:spPr bwMode="auto">
          <a:xfrm>
            <a:off x="2827338" y="4141789"/>
            <a:ext cx="0" cy="133921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50" name="Line 66">
            <a:extLst>
              <a:ext uri="{FF2B5EF4-FFF2-40B4-BE49-F238E27FC236}">
                <a16:creationId xmlns:a16="http://schemas.microsoft.com/office/drawing/2014/main" id="{0B05AAB2-F2AA-45D7-98EB-6992566696A9}"/>
              </a:ext>
            </a:extLst>
          </p:cNvPr>
          <p:cNvSpPr>
            <a:spLocks noChangeShapeType="1"/>
          </p:cNvSpPr>
          <p:nvPr/>
        </p:nvSpPr>
        <p:spPr bwMode="auto">
          <a:xfrm>
            <a:off x="2827338" y="5481003"/>
            <a:ext cx="439737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51" name="AutoShape 69">
            <a:extLst>
              <a:ext uri="{FF2B5EF4-FFF2-40B4-BE49-F238E27FC236}">
                <a16:creationId xmlns:a16="http://schemas.microsoft.com/office/drawing/2014/main" id="{FD8966F2-129D-457D-8873-2583D8428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6738" y="5317490"/>
            <a:ext cx="1990725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task_resource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35AA9B65B1FF44AB5AE1481332898E" ma:contentTypeVersion="12" ma:contentTypeDescription="Create a new document." ma:contentTypeScope="" ma:versionID="690927c76991554cd372d0592a1453fe">
  <xsd:schema xmlns:xsd="http://www.w3.org/2001/XMLSchema" xmlns:xs="http://www.w3.org/2001/XMLSchema" xmlns:p="http://schemas.microsoft.com/office/2006/metadata/properties" xmlns:ns2="80761708-0a6f-48ea-99e1-98cad78e366e" xmlns:ns3="7004841b-c0d4-4dae-9d17-e5df0e70ca6e" targetNamespace="http://schemas.microsoft.com/office/2006/metadata/properties" ma:root="true" ma:fieldsID="b0623b6b9309431797b902c76e68f6f4" ns2:_="" ns3:_="">
    <xsd:import namespace="80761708-0a6f-48ea-99e1-98cad78e366e"/>
    <xsd:import namespace="7004841b-c0d4-4dae-9d17-e5df0e70ca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61708-0a6f-48ea-99e1-98cad78e36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04841b-c0d4-4dae-9d17-e5df0e70ca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CA7753-0AC3-498C-96D2-1C148FE0CC5D}">
  <ds:schemaRefs>
    <ds:schemaRef ds:uri="http://schemas.microsoft.com/office/2006/metadata/properties"/>
    <ds:schemaRef ds:uri="http://schemas.microsoft.com/office/2006/documentManagement/types"/>
    <ds:schemaRef ds:uri="80761708-0a6f-48ea-99e1-98cad78e366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7004841b-c0d4-4dae-9d17-e5df0e70ca6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2DCAA76-82EB-4202-8004-7BFD2DCB4E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4BFB0DA-6E5D-4A6D-A509-20F7AF6429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0761708-0a6f-48ea-99e1-98cad78e366e"/>
    <ds:schemaRef ds:uri="7004841b-c0d4-4dae-9d17-e5df0e70ca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33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Vitomir Ilic</dc:creator>
  <cp:lastModifiedBy>Daniela Dedola</cp:lastModifiedBy>
  <cp:revision>30</cp:revision>
  <dcterms:created xsi:type="dcterms:W3CDTF">2006-08-16T00:00:00Z</dcterms:created>
  <dcterms:modified xsi:type="dcterms:W3CDTF">2020-11-26T13:54:58Z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0x010100A135AA9B65B1FF44AB5AE1481332898E</vt:lpwstr>
  </property>
</Properties>
</file>