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0" d="100"/>
          <a:sy n="100" d="100"/>
        </p:scale>
        <p:origin x="183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4D426-9425-4139-8938-E3063428C303}" type="datetimeFigureOut">
              <a:rPr lang="en-US"/>
              <a:pPr>
                <a:defRPr/>
              </a:pPr>
              <a:t>10/15/2019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D1A942-CCA0-49B6-ADF2-E4301978178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553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A52D6B-ACE3-4EA0-A049-43C93419F89E}" type="datetimeFigureOut">
              <a:rPr lang="en-US"/>
              <a:pPr>
                <a:defRPr/>
              </a:pPr>
              <a:t>10/15/2019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A4536C-69F1-482A-9841-43A46E10EE5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5338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538873-3433-4ACC-AA1D-DF0ACB349B67}" type="datetimeFigureOut">
              <a:rPr lang="en-US"/>
              <a:pPr>
                <a:defRPr/>
              </a:pPr>
              <a:t>10/15/2019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819A06-F3D9-40F4-A1C7-1D0BB4EB4B0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0194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8A906-57A8-42E8-A4F4-B85F3744BF5D}" type="datetimeFigureOut">
              <a:rPr lang="en-US"/>
              <a:pPr>
                <a:defRPr/>
              </a:pPr>
              <a:t>10/15/2019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C2CC07-B77F-49F0-8E57-98004793B5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72390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B2C507-4821-414F-B7AB-7A9A7FCA3C38}" type="datetimeFigureOut">
              <a:rPr lang="en-US"/>
              <a:pPr>
                <a:defRPr/>
              </a:pPr>
              <a:t>10/15/2019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FAB999-443E-4A56-BBF1-98A8493954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3918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1670A-60EE-4008-9B27-FF0747330A1C}" type="datetimeFigureOut">
              <a:rPr lang="en-US"/>
              <a:pPr>
                <a:defRPr/>
              </a:pPr>
              <a:t>10/15/2019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088C3E-CCA0-4094-B2C5-0A3A369B238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6684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E6406-CA02-4465-95CB-66E0D8001989}" type="datetimeFigureOut">
              <a:rPr lang="en-US"/>
              <a:pPr>
                <a:defRPr/>
              </a:pPr>
              <a:t>10/15/2019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E819C0-8690-4174-AFEA-C26526D11E4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1266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7406A3-E243-41ED-ABCB-4994275862A3}" type="datetimeFigureOut">
              <a:rPr lang="en-US"/>
              <a:pPr>
                <a:defRPr/>
              </a:pPr>
              <a:t>10/15/2019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55A754-B55B-4815-A8A5-456590B8199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1356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69764-305A-4640-83BB-835E4A317531}" type="datetimeFigureOut">
              <a:rPr lang="en-US"/>
              <a:pPr>
                <a:defRPr/>
              </a:pPr>
              <a:t>10/15/2019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CCE92E-D71B-4B19-91C1-628363D3E94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9480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41620-3A93-4370-917C-FD1648B6B5DF}" type="datetimeFigureOut">
              <a:rPr lang="en-US"/>
              <a:pPr>
                <a:defRPr/>
              </a:pPr>
              <a:t>10/15/2019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7CB961-1CAA-4493-83F0-929C371D359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4287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4A053-6EAA-4A19-856C-2BBE39F8CB8C}" type="datetimeFigureOut">
              <a:rPr lang="en-US"/>
              <a:pPr>
                <a:defRPr/>
              </a:pPr>
              <a:t>10/15/2019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3D42F8-87FF-440F-8468-CDF9F1B83A4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0908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8D62C9-D81E-43D9-830F-F2FF6178976D}" type="datetimeFigureOut">
              <a:rPr lang="en-US"/>
              <a:pPr>
                <a:defRPr/>
              </a:pPr>
              <a:t>10/15/2019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F633140-7E39-40A2-81BA-58104F72CE4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75" name="Group 64"/>
          <p:cNvGrpSpPr>
            <a:grpSpLocks/>
          </p:cNvGrpSpPr>
          <p:nvPr/>
        </p:nvGrpSpPr>
        <p:grpSpPr bwMode="auto">
          <a:xfrm>
            <a:off x="4429125" y="2375852"/>
            <a:ext cx="288925" cy="1337827"/>
            <a:chOff x="2789" y="1117"/>
            <a:chExt cx="272" cy="272"/>
          </a:xfrm>
        </p:grpSpPr>
        <p:sp>
          <p:nvSpPr>
            <p:cNvPr id="61" name="Line 65"/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62" name="Line 66"/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cxnSp>
        <p:nvCxnSpPr>
          <p:cNvPr id="3" name="Straight Connector 2"/>
          <p:cNvCxnSpPr/>
          <p:nvPr/>
        </p:nvCxnSpPr>
        <p:spPr>
          <a:xfrm flipH="1">
            <a:off x="4429125" y="2770188"/>
            <a:ext cx="37306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flipH="1">
            <a:off x="4429125" y="3271837"/>
            <a:ext cx="37306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50" name="Group 64"/>
          <p:cNvGrpSpPr>
            <a:grpSpLocks/>
          </p:cNvGrpSpPr>
          <p:nvPr/>
        </p:nvGrpSpPr>
        <p:grpSpPr bwMode="auto">
          <a:xfrm>
            <a:off x="3748088" y="5003800"/>
            <a:ext cx="288925" cy="466725"/>
            <a:chOff x="2789" y="1117"/>
            <a:chExt cx="272" cy="272"/>
          </a:xfrm>
        </p:grpSpPr>
        <p:sp>
          <p:nvSpPr>
            <p:cNvPr id="22" name="Line 65"/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23" name="Line 66"/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304925" y="925513"/>
            <a:ext cx="4473575" cy="3079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sv-SE" sz="1400" kern="0" dirty="0">
                <a:solidFill>
                  <a:sysClr val="windowText" lastClr="000000"/>
                </a:solidFill>
                <a:latin typeface="Arial" pitchFamily="34" charset="0"/>
              </a:rPr>
              <a:t>{apiRoot}/&lt;</a:t>
            </a:r>
            <a:r>
              <a:rPr lang="sv-SE" sz="1400" kern="0" dirty="0" err="1">
                <a:solidFill>
                  <a:sysClr val="windowText" lastClr="000000"/>
                </a:solidFill>
                <a:latin typeface="Arial" pitchFamily="34" charset="0"/>
              </a:rPr>
              <a:t>putApiNameHere</a:t>
            </a:r>
            <a:r>
              <a:rPr lang="sv-SE" sz="1400" kern="0" dirty="0">
                <a:solidFill>
                  <a:sysClr val="windowText" lastClr="000000"/>
                </a:solidFill>
                <a:latin typeface="Arial" pitchFamily="34" charset="0"/>
              </a:rPr>
              <a:t>&gt;/{</a:t>
            </a:r>
            <a:r>
              <a:rPr lang="sv-SE" sz="1400" kern="0" dirty="0" err="1">
                <a:solidFill>
                  <a:sysClr val="windowText" lastClr="000000"/>
                </a:solidFill>
                <a:latin typeface="Arial" pitchFamily="34" charset="0"/>
              </a:rPr>
              <a:t>apiMajorVersion</a:t>
            </a:r>
            <a:r>
              <a:rPr lang="sv-SE" sz="1400" kern="0" dirty="0">
                <a:solidFill>
                  <a:sysClr val="windowText" lastClr="000000"/>
                </a:solidFill>
                <a:latin typeface="Arial" pitchFamily="34" charset="0"/>
              </a:rPr>
              <a:t>}</a:t>
            </a:r>
            <a:endParaRPr lang="en-US" sz="1400" kern="0" dirty="0">
              <a:solidFill>
                <a:sysClr val="windowText" lastClr="000000"/>
              </a:solidFill>
              <a:latin typeface="Arial" pitchFamily="34" charset="0"/>
            </a:endParaRPr>
          </a:p>
        </p:txBody>
      </p:sp>
      <p:sp>
        <p:nvSpPr>
          <p:cNvPr id="6" name="Line 5"/>
          <p:cNvSpPr>
            <a:spLocks noChangeShapeType="1"/>
          </p:cNvSpPr>
          <p:nvPr/>
        </p:nvSpPr>
        <p:spPr bwMode="auto">
          <a:xfrm>
            <a:off x="4062413" y="1214438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grpSp>
        <p:nvGrpSpPr>
          <p:cNvPr id="2053" name="Group 8"/>
          <p:cNvGrpSpPr>
            <a:grpSpLocks/>
          </p:cNvGrpSpPr>
          <p:nvPr/>
        </p:nvGrpSpPr>
        <p:grpSpPr bwMode="auto">
          <a:xfrm>
            <a:off x="2909888" y="1214438"/>
            <a:ext cx="433387" cy="503237"/>
            <a:chOff x="2789" y="1117"/>
            <a:chExt cx="272" cy="272"/>
          </a:xfrm>
        </p:grpSpPr>
        <p:sp>
          <p:nvSpPr>
            <p:cNvPr id="41" name="Line 6"/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42" name="Line 7"/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38" name="AutoShape 10"/>
          <p:cNvSpPr>
            <a:spLocks noChangeArrowheads="1"/>
          </p:cNvSpPr>
          <p:nvPr/>
        </p:nvSpPr>
        <p:spPr bwMode="auto">
          <a:xfrm>
            <a:off x="4030663" y="2078038"/>
            <a:ext cx="1997075" cy="333375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/{variable1}</a:t>
            </a:r>
          </a:p>
        </p:txBody>
      </p:sp>
      <p:grpSp>
        <p:nvGrpSpPr>
          <p:cNvPr id="2057" name="Group 35"/>
          <p:cNvGrpSpPr>
            <a:grpSpLocks/>
          </p:cNvGrpSpPr>
          <p:nvPr/>
        </p:nvGrpSpPr>
        <p:grpSpPr bwMode="auto">
          <a:xfrm>
            <a:off x="3743325" y="1858963"/>
            <a:ext cx="288925" cy="365125"/>
            <a:chOff x="2789" y="1117"/>
            <a:chExt cx="272" cy="272"/>
          </a:xfrm>
        </p:grpSpPr>
        <p:sp>
          <p:nvSpPr>
            <p:cNvPr id="36" name="Line 36"/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37" name="Line 37"/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grpSp>
        <p:nvGrpSpPr>
          <p:cNvPr id="2058" name="Group 38"/>
          <p:cNvGrpSpPr>
            <a:grpSpLocks/>
          </p:cNvGrpSpPr>
          <p:nvPr/>
        </p:nvGrpSpPr>
        <p:grpSpPr bwMode="auto">
          <a:xfrm>
            <a:off x="2909888" y="1693863"/>
            <a:ext cx="504825" cy="3217862"/>
            <a:chOff x="2789" y="1117"/>
            <a:chExt cx="272" cy="272"/>
          </a:xfrm>
        </p:grpSpPr>
        <p:sp>
          <p:nvSpPr>
            <p:cNvPr id="34" name="Line 39"/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35" name="Line 40"/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29" name="AutoShape 20"/>
          <p:cNvSpPr>
            <a:spLocks noChangeArrowheads="1"/>
          </p:cNvSpPr>
          <p:nvPr/>
        </p:nvSpPr>
        <p:spPr bwMode="auto">
          <a:xfrm>
            <a:off x="3343275" y="1573213"/>
            <a:ext cx="1839913" cy="333375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/const_segment1</a:t>
            </a:r>
          </a:p>
        </p:txBody>
      </p:sp>
      <p:sp>
        <p:nvSpPr>
          <p:cNvPr id="26" name="AutoShape 48"/>
          <p:cNvSpPr>
            <a:spLocks noChangeArrowheads="1"/>
          </p:cNvSpPr>
          <p:nvPr/>
        </p:nvSpPr>
        <p:spPr bwMode="auto">
          <a:xfrm>
            <a:off x="3359150" y="4741863"/>
            <a:ext cx="1824038" cy="333375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/const_segment5</a:t>
            </a:r>
          </a:p>
        </p:txBody>
      </p:sp>
      <p:sp>
        <p:nvSpPr>
          <p:cNvPr id="19" name="AutoShape 69"/>
          <p:cNvSpPr>
            <a:spLocks noChangeArrowheads="1"/>
          </p:cNvSpPr>
          <p:nvPr/>
        </p:nvSpPr>
        <p:spPr bwMode="auto">
          <a:xfrm>
            <a:off x="4037013" y="5307013"/>
            <a:ext cx="1990725" cy="333375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/{variable2}</a:t>
            </a:r>
          </a:p>
        </p:txBody>
      </p:sp>
      <p:sp>
        <p:nvSpPr>
          <p:cNvPr id="44" name="AutoShape 69"/>
          <p:cNvSpPr>
            <a:spLocks noChangeArrowheads="1"/>
          </p:cNvSpPr>
          <p:nvPr/>
        </p:nvSpPr>
        <p:spPr bwMode="auto">
          <a:xfrm>
            <a:off x="4732338" y="3113088"/>
            <a:ext cx="1990725" cy="333375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/const_segment3</a:t>
            </a:r>
          </a:p>
        </p:txBody>
      </p:sp>
      <p:grpSp>
        <p:nvGrpSpPr>
          <p:cNvPr id="2072" name="Group 64"/>
          <p:cNvGrpSpPr>
            <a:grpSpLocks/>
          </p:cNvGrpSpPr>
          <p:nvPr/>
        </p:nvGrpSpPr>
        <p:grpSpPr bwMode="auto">
          <a:xfrm>
            <a:off x="4940300" y="3797935"/>
            <a:ext cx="434975" cy="322263"/>
            <a:chOff x="2789" y="1117"/>
            <a:chExt cx="272" cy="272"/>
          </a:xfrm>
        </p:grpSpPr>
        <p:sp>
          <p:nvSpPr>
            <p:cNvPr id="53" name="Line 65"/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54" name="Line 66"/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55" name="AutoShape 69"/>
          <p:cNvSpPr>
            <a:spLocks noChangeArrowheads="1"/>
          </p:cNvSpPr>
          <p:nvPr/>
        </p:nvSpPr>
        <p:spPr bwMode="auto">
          <a:xfrm>
            <a:off x="5310188" y="3964623"/>
            <a:ext cx="1990725" cy="333375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/const_segment4</a:t>
            </a:r>
          </a:p>
        </p:txBody>
      </p:sp>
      <p:sp>
        <p:nvSpPr>
          <p:cNvPr id="60" name="AutoShape 69"/>
          <p:cNvSpPr>
            <a:spLocks noChangeArrowheads="1"/>
          </p:cNvSpPr>
          <p:nvPr/>
        </p:nvSpPr>
        <p:spPr bwMode="auto">
          <a:xfrm>
            <a:off x="4724400" y="2611438"/>
            <a:ext cx="1990725" cy="333375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/const_segment2</a:t>
            </a:r>
          </a:p>
        </p:txBody>
      </p:sp>
      <p:sp>
        <p:nvSpPr>
          <p:cNvPr id="77" name="Rectangle 76"/>
          <p:cNvSpPr/>
          <p:nvPr/>
        </p:nvSpPr>
        <p:spPr>
          <a:xfrm>
            <a:off x="4710113" y="3537585"/>
            <a:ext cx="290015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kern="0" dirty="0">
                <a:solidFill>
                  <a:srgbClr val="000000"/>
                </a:solidFill>
                <a:latin typeface="Arial" pitchFamily="34" charset="0"/>
              </a:rPr>
              <a:t>/</a:t>
            </a:r>
            <a:r>
              <a:rPr lang="en-US" sz="1400" kern="0" dirty="0" err="1">
                <a:solidFill>
                  <a:srgbClr val="000000"/>
                </a:solidFill>
                <a:latin typeface="Arial" pitchFamily="34" charset="0"/>
              </a:rPr>
              <a:t>const_segment_without_methods</a:t>
            </a:r>
            <a:endParaRPr lang="en-US" sz="1400" dirty="0">
              <a:latin typeface="Arial" pitchFamily="34" charset="0"/>
            </a:endParaRPr>
          </a:p>
        </p:txBody>
      </p:sp>
      <p:sp>
        <p:nvSpPr>
          <p:cNvPr id="49" name="Line 65">
            <a:extLst>
              <a:ext uri="{FF2B5EF4-FFF2-40B4-BE49-F238E27FC236}">
                <a16:creationId xmlns:a16="http://schemas.microsoft.com/office/drawing/2014/main" id="{95D135E4-4AA5-46CF-860F-EB23A5EE8CF2}"/>
              </a:ext>
            </a:extLst>
          </p:cNvPr>
          <p:cNvSpPr>
            <a:spLocks noChangeShapeType="1"/>
          </p:cNvSpPr>
          <p:nvPr/>
        </p:nvSpPr>
        <p:spPr bwMode="auto">
          <a:xfrm>
            <a:off x="2909888" y="4741864"/>
            <a:ext cx="0" cy="1339214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50" name="Line 66">
            <a:extLst>
              <a:ext uri="{FF2B5EF4-FFF2-40B4-BE49-F238E27FC236}">
                <a16:creationId xmlns:a16="http://schemas.microsoft.com/office/drawing/2014/main" id="{0B05AAB2-F2AA-45D7-98EB-6992566696A9}"/>
              </a:ext>
            </a:extLst>
          </p:cNvPr>
          <p:cNvSpPr>
            <a:spLocks noChangeShapeType="1"/>
          </p:cNvSpPr>
          <p:nvPr/>
        </p:nvSpPr>
        <p:spPr bwMode="auto">
          <a:xfrm>
            <a:off x="2913063" y="6081078"/>
            <a:ext cx="439737" cy="0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ffectLst/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51" name="AutoShape 69">
            <a:extLst>
              <a:ext uri="{FF2B5EF4-FFF2-40B4-BE49-F238E27FC236}">
                <a16:creationId xmlns:a16="http://schemas.microsoft.com/office/drawing/2014/main" id="{FD8966F2-129D-457D-8873-2583D84286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2463" y="5917565"/>
            <a:ext cx="1990725" cy="333375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prstDash val="dash"/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task_resource</a:t>
            </a:r>
            <a:endParaRPr lang="en-US" sz="1400" kern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1E9495D-B772-4ED2-88C3-05C96662451A}"/>
              </a:ext>
            </a:extLst>
          </p:cNvPr>
          <p:cNvSpPr txBox="1"/>
          <p:nvPr/>
        </p:nvSpPr>
        <p:spPr>
          <a:xfrm>
            <a:off x="119062" y="17224"/>
            <a:ext cx="8448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i="1" dirty="0" err="1"/>
              <a:t>Resource</a:t>
            </a:r>
            <a:r>
              <a:rPr lang="de-DE" i="1" dirty="0"/>
              <a:t> </a:t>
            </a:r>
            <a:r>
              <a:rPr lang="de-DE" i="1" dirty="0" err="1"/>
              <a:t>tree</a:t>
            </a:r>
            <a:r>
              <a:rPr lang="de-DE" i="1" dirty="0"/>
              <a:t> </a:t>
            </a:r>
            <a:r>
              <a:rPr lang="de-DE" i="1" dirty="0" err="1"/>
              <a:t>template</a:t>
            </a:r>
            <a:r>
              <a:rPr lang="de-DE" i="1" dirty="0"/>
              <a:t> in Annex A of ETSI GS NFV-SOL 015 V 1.1.1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</Words>
  <Application>Microsoft Office PowerPoint</Application>
  <PresentationFormat>On-screen Show (4:3)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Vitomir Ilic</dc:creator>
  <cp:lastModifiedBy>Nokia</cp:lastModifiedBy>
  <cp:revision>32</cp:revision>
  <dcterms:created xsi:type="dcterms:W3CDTF">2006-08-16T00:00:00Z</dcterms:created>
  <dcterms:modified xsi:type="dcterms:W3CDTF">2019-10-15T07:19:05Z</dcterms:modified>
</cp:coreProperties>
</file>