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150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4D426-9425-4139-8938-E3063428C303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1A942-CCA0-49B6-ADF2-E430197817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5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52D6B-ACE3-4EA0-A049-43C93419F89E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A4536C-69F1-482A-9841-43A46E10EE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533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38873-3433-4ACC-AA1D-DF0ACB349B67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19A06-F3D9-40F4-A1C7-1D0BB4EB4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19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8A906-57A8-42E8-A4F4-B85F3744BF5D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2CC07-B77F-49F0-8E57-98004793B5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239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2C507-4821-414F-B7AB-7A9A7FCA3C38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AB999-443E-4A56-BBF1-98A849395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391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1670A-60EE-4008-9B27-FF0747330A1C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88C3E-CCA0-4094-B2C5-0A3A369B23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684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E6406-CA02-4465-95CB-66E0D8001989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819C0-8690-4174-AFEA-C26526D11E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26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406A3-E243-41ED-ABCB-4994275862A3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5A754-B55B-4815-A8A5-456590B819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35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69764-305A-4640-83BB-835E4A317531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CE92E-D71B-4B19-91C1-628363D3E9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480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41620-3A93-4370-917C-FD1648B6B5DF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CB961-1CAA-4493-83F0-929C371D35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287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4A053-6EAA-4A19-856C-2BBE39F8CB8C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D42F8-87FF-440F-8468-CDF9F1B83A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90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8D62C9-D81E-43D9-830F-F2FF6178976D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F633140-7E39-40A2-81BA-58104F72CE4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64"/>
          <p:cNvGrpSpPr>
            <a:grpSpLocks/>
          </p:cNvGrpSpPr>
          <p:nvPr/>
        </p:nvGrpSpPr>
        <p:grpSpPr bwMode="auto">
          <a:xfrm>
            <a:off x="2561591" y="633413"/>
            <a:ext cx="504507" cy="423371"/>
            <a:chOff x="2789" y="1117"/>
            <a:chExt cx="272" cy="272"/>
          </a:xfrm>
        </p:grpSpPr>
        <p:sp>
          <p:nvSpPr>
            <p:cNvPr id="55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56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008554" y="325438"/>
            <a:ext cx="3684221" cy="3079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{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apiRoot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}/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vrqan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/{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apiMajorVersion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}</a:t>
            </a:r>
            <a:endParaRPr lang="en-US" sz="1400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3976688" y="614363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grpSp>
        <p:nvGrpSpPr>
          <p:cNvPr id="49" name="Group 64"/>
          <p:cNvGrpSpPr>
            <a:grpSpLocks/>
          </p:cNvGrpSpPr>
          <p:nvPr/>
        </p:nvGrpSpPr>
        <p:grpSpPr bwMode="auto">
          <a:xfrm>
            <a:off x="3249345" y="1193190"/>
            <a:ext cx="288925" cy="466725"/>
            <a:chOff x="2789" y="1117"/>
            <a:chExt cx="272" cy="272"/>
          </a:xfrm>
        </p:grpSpPr>
        <p:sp>
          <p:nvSpPr>
            <p:cNvPr id="50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51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2" name="AutoShape 48"/>
          <p:cNvSpPr>
            <a:spLocks noChangeArrowheads="1"/>
          </p:cNvSpPr>
          <p:nvPr/>
        </p:nvSpPr>
        <p:spPr bwMode="auto">
          <a:xfrm>
            <a:off x="2994660" y="890039"/>
            <a:ext cx="1839913" cy="349739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/subscriptions</a:t>
            </a:r>
          </a:p>
        </p:txBody>
      </p:sp>
      <p:sp>
        <p:nvSpPr>
          <p:cNvPr id="53" name="AutoShape 69"/>
          <p:cNvSpPr>
            <a:spLocks noChangeArrowheads="1"/>
          </p:cNvSpPr>
          <p:nvPr/>
        </p:nvSpPr>
        <p:spPr bwMode="auto">
          <a:xfrm>
            <a:off x="3538270" y="1496403"/>
            <a:ext cx="1891615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subscriptionId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35AA9B65B1FF44AB5AE1481332898E" ma:contentTypeVersion="13" ma:contentTypeDescription="Create a new document." ma:contentTypeScope="" ma:versionID="b9bae90cb6e167b7bdcf52c6b72403ee">
  <xsd:schema xmlns:xsd="http://www.w3.org/2001/XMLSchema" xmlns:xs="http://www.w3.org/2001/XMLSchema" xmlns:p="http://schemas.microsoft.com/office/2006/metadata/properties" xmlns:ns2="80761708-0a6f-48ea-99e1-98cad78e366e" xmlns:ns3="7004841b-c0d4-4dae-9d17-e5df0e70ca6e" targetNamespace="http://schemas.microsoft.com/office/2006/metadata/properties" ma:root="true" ma:fieldsID="78fca5a89449ba324631e4b37675983a" ns2:_="" ns3:_="">
    <xsd:import namespace="80761708-0a6f-48ea-99e1-98cad78e366e"/>
    <xsd:import namespace="7004841b-c0d4-4dae-9d17-e5df0e70ca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61708-0a6f-48ea-99e1-98cad78e36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04841b-c0d4-4dae-9d17-e5df0e70ca6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30747C4-3FEE-4B74-B279-96F750BE6C24}"/>
</file>

<file path=customXml/itemProps2.xml><?xml version="1.0" encoding="utf-8"?>
<ds:datastoreItem xmlns:ds="http://schemas.openxmlformats.org/officeDocument/2006/customXml" ds:itemID="{9365809B-D3D1-41B3-8DEE-0CAE02C1C2A6}"/>
</file>

<file path=customXml/itemProps3.xml><?xml version="1.0" encoding="utf-8"?>
<ds:datastoreItem xmlns:ds="http://schemas.openxmlformats.org/officeDocument/2006/customXml" ds:itemID="{4A5395C8-A839-4780-996F-7135B667DC01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Vitomir Ilic</dc:creator>
  <cp:lastModifiedBy>r0-rapp</cp:lastModifiedBy>
  <cp:revision>36</cp:revision>
  <dcterms:created xsi:type="dcterms:W3CDTF">2006-08-16T00:00:00Z</dcterms:created>
  <dcterms:modified xsi:type="dcterms:W3CDTF">2019-05-22T08:09:33Z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0x010100A135AA9B65B1FF44AB5AE1481332898E</vt:lpwstr>
  </property>
</Properties>
</file>