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352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402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098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487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371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053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84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648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483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887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1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65D51-46E2-4664-9953-AA927B158EAA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2FA25-6A9B-4A25-91F0-D4D85FF3A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9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Straight Arrow Connector 72"/>
          <p:cNvCxnSpPr/>
          <p:nvPr/>
        </p:nvCxnSpPr>
        <p:spPr>
          <a:xfrm flipV="1">
            <a:off x="5511411" y="4011233"/>
            <a:ext cx="950748" cy="1069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9737710" y="3580693"/>
            <a:ext cx="2155373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ROLLING_BACK</a:t>
            </a:r>
          </a:p>
        </p:txBody>
      </p:sp>
      <p:sp>
        <p:nvSpPr>
          <p:cNvPr id="7" name="Oval 6"/>
          <p:cNvSpPr/>
          <p:nvPr/>
        </p:nvSpPr>
        <p:spPr>
          <a:xfrm>
            <a:off x="5364870" y="184476"/>
            <a:ext cx="2155373" cy="76656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ROLLED_BACK</a:t>
            </a:r>
          </a:p>
        </p:txBody>
      </p:sp>
      <p:sp>
        <p:nvSpPr>
          <p:cNvPr id="8" name="Oval 7"/>
          <p:cNvSpPr/>
          <p:nvPr/>
        </p:nvSpPr>
        <p:spPr>
          <a:xfrm>
            <a:off x="3730906" y="5455482"/>
            <a:ext cx="1763489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COMPLETED</a:t>
            </a:r>
          </a:p>
        </p:txBody>
      </p:sp>
      <p:sp>
        <p:nvSpPr>
          <p:cNvPr id="9" name="Oval 8"/>
          <p:cNvSpPr/>
          <p:nvPr/>
        </p:nvSpPr>
        <p:spPr>
          <a:xfrm>
            <a:off x="6588282" y="5474956"/>
            <a:ext cx="1903126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FAILED</a:t>
            </a:r>
          </a:p>
        </p:txBody>
      </p:sp>
      <p:cxnSp>
        <p:nvCxnSpPr>
          <p:cNvPr id="11" name="Straight Arrow Connector 10"/>
          <p:cNvCxnSpPr>
            <a:stCxn id="34" idx="6"/>
            <a:endCxn id="4" idx="2"/>
          </p:cNvCxnSpPr>
          <p:nvPr/>
        </p:nvCxnSpPr>
        <p:spPr>
          <a:xfrm>
            <a:off x="2948735" y="4011233"/>
            <a:ext cx="765155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>
            <a:stCxn id="4" idx="4"/>
            <a:endCxn id="8" idx="0"/>
          </p:cNvCxnSpPr>
          <p:nvPr/>
        </p:nvCxnSpPr>
        <p:spPr>
          <a:xfrm rot="5400000">
            <a:off x="4102798" y="4945629"/>
            <a:ext cx="1019706" cy="12700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6462159" y="3587759"/>
            <a:ext cx="2155373" cy="8490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FAILED_TEMP</a:t>
            </a:r>
          </a:p>
        </p:txBody>
      </p:sp>
      <p:cxnSp>
        <p:nvCxnSpPr>
          <p:cNvPr id="29" name="Curved Connector 28"/>
          <p:cNvCxnSpPr>
            <a:stCxn id="22" idx="4"/>
            <a:endCxn id="9" idx="0"/>
          </p:cNvCxnSpPr>
          <p:nvPr/>
        </p:nvCxnSpPr>
        <p:spPr>
          <a:xfrm rot="5400000">
            <a:off x="7020791" y="4955900"/>
            <a:ext cx="1038111" cy="1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/>
          <p:nvPr/>
        </p:nvCxnSpPr>
        <p:spPr>
          <a:xfrm rot="16200000" flipV="1">
            <a:off x="9174088" y="3433230"/>
            <a:ext cx="7066" cy="1751472"/>
          </a:xfrm>
          <a:prstGeom prst="curvedConnector3">
            <a:avLst>
              <a:gd name="adj1" fmla="val -499499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6" idx="7"/>
            <a:endCxn id="7" idx="5"/>
          </p:cNvCxnSpPr>
          <p:nvPr/>
        </p:nvCxnSpPr>
        <p:spPr>
          <a:xfrm rot="16200000" flipV="1">
            <a:off x="7957887" y="85490"/>
            <a:ext cx="2866259" cy="4372840"/>
          </a:xfrm>
          <a:prstGeom prst="curvedConnector3">
            <a:avLst>
              <a:gd name="adj1" fmla="val 6823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urved Connector 37"/>
          <p:cNvCxnSpPr/>
          <p:nvPr/>
        </p:nvCxnSpPr>
        <p:spPr>
          <a:xfrm rot="5400000" flipV="1">
            <a:off x="9174088" y="2832836"/>
            <a:ext cx="7066" cy="1751472"/>
          </a:xfrm>
          <a:prstGeom prst="curvedConnector3">
            <a:avLst>
              <a:gd name="adj1" fmla="val -499499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50"/>
          <p:cNvCxnSpPr>
            <a:stCxn id="4" idx="5"/>
            <a:endCxn id="22" idx="3"/>
          </p:cNvCxnSpPr>
          <p:nvPr/>
        </p:nvCxnSpPr>
        <p:spPr>
          <a:xfrm rot="16200000" flipH="1">
            <a:off x="6012454" y="3547146"/>
            <a:ext cx="1069" cy="1529635"/>
          </a:xfrm>
          <a:prstGeom prst="curvedConnector3">
            <a:avLst>
              <a:gd name="adj1" fmla="val 33116464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16200000">
            <a:off x="7098393" y="4774867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Fail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736951" y="2959410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Retry</a:t>
            </a:r>
            <a:endParaRPr lang="en-GB" dirty="0">
              <a:latin typeface="Arial Narrow" panose="020B0606020202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751877" y="2954707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Rollback</a:t>
            </a:r>
            <a:endParaRPr lang="en-GB" dirty="0">
              <a:latin typeface="Arial Narrow" panose="020B060602020203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914795" y="4320629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Error</a:t>
            </a:r>
          </a:p>
        </p:txBody>
      </p:sp>
      <p:sp>
        <p:nvSpPr>
          <p:cNvPr id="82" name="TextBox 81"/>
          <p:cNvSpPr txBox="1"/>
          <p:nvPr/>
        </p:nvSpPr>
        <p:spPr>
          <a:xfrm rot="16200000">
            <a:off x="4015102" y="4771234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Success</a:t>
            </a:r>
          </a:p>
        </p:txBody>
      </p:sp>
      <p:sp>
        <p:nvSpPr>
          <p:cNvPr id="84" name="TextBox 83"/>
          <p:cNvSpPr txBox="1"/>
          <p:nvPr/>
        </p:nvSpPr>
        <p:spPr>
          <a:xfrm rot="314955">
            <a:off x="8674644" y="1302117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Success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747927" y="4297120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Error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518723" y="3634747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Cancel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8812475" y="3623012"/>
            <a:ext cx="806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Cancel</a:t>
            </a:r>
          </a:p>
        </p:txBody>
      </p:sp>
      <p:cxnSp>
        <p:nvCxnSpPr>
          <p:cNvPr id="107" name="Curved Connector 106"/>
          <p:cNvCxnSpPr>
            <a:stCxn id="6" idx="2"/>
            <a:endCxn id="22" idx="6"/>
          </p:cNvCxnSpPr>
          <p:nvPr/>
        </p:nvCxnSpPr>
        <p:spPr>
          <a:xfrm rot="10800000" flipV="1">
            <a:off x="8617532" y="4005236"/>
            <a:ext cx="1120178" cy="7066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urved Connector 110"/>
          <p:cNvCxnSpPr/>
          <p:nvPr/>
        </p:nvCxnSpPr>
        <p:spPr>
          <a:xfrm rot="5400000">
            <a:off x="6018133" y="2952433"/>
            <a:ext cx="1069" cy="1518275"/>
          </a:xfrm>
          <a:prstGeom prst="curvedConnector3">
            <a:avLst>
              <a:gd name="adj1" fmla="val -33016464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1509507" y="3586690"/>
            <a:ext cx="1439228" cy="8490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STARTING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2863468" y="3985510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Arial Narrow" panose="020B0606020202030204" pitchFamily="34" charset="0"/>
              </a:rPr>
              <a:t>Granted</a:t>
            </a:r>
            <a:endParaRPr lang="en-GB" dirty="0"/>
          </a:p>
        </p:txBody>
      </p:sp>
      <p:sp>
        <p:nvSpPr>
          <p:cNvPr id="49" name="Rectangle 48"/>
          <p:cNvSpPr/>
          <p:nvPr/>
        </p:nvSpPr>
        <p:spPr>
          <a:xfrm rot="18833467">
            <a:off x="4047481" y="2402104"/>
            <a:ext cx="604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Arial Narrow" panose="020B0606020202030204" pitchFamily="34" charset="0"/>
              </a:rPr>
              <a:t>Error</a:t>
            </a:r>
            <a:endParaRPr lang="en-GB" dirty="0"/>
          </a:p>
        </p:txBody>
      </p:sp>
      <p:cxnSp>
        <p:nvCxnSpPr>
          <p:cNvPr id="33" name="Curved Connector 32"/>
          <p:cNvCxnSpPr>
            <a:stCxn id="34" idx="0"/>
            <a:endCxn id="7" idx="2"/>
          </p:cNvCxnSpPr>
          <p:nvPr/>
        </p:nvCxnSpPr>
        <p:spPr>
          <a:xfrm rot="5400000" flipH="1" flipV="1">
            <a:off x="2287530" y="509351"/>
            <a:ext cx="3018931" cy="3135749"/>
          </a:xfrm>
          <a:prstGeom prst="curved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18869023">
            <a:off x="2569362" y="1291231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latin typeface="Arial Narrow" panose="020B0606020202030204" pitchFamily="34" charset="0"/>
              </a:rPr>
              <a:t>Cancel</a:t>
            </a:r>
          </a:p>
        </p:txBody>
      </p:sp>
      <p:cxnSp>
        <p:nvCxnSpPr>
          <p:cNvPr id="43" name="Elbow Connector 42"/>
          <p:cNvCxnSpPr>
            <a:stCxn id="4" idx="0"/>
            <a:endCxn id="6" idx="0"/>
          </p:cNvCxnSpPr>
          <p:nvPr/>
        </p:nvCxnSpPr>
        <p:spPr>
          <a:xfrm rot="5400000" flipH="1" flipV="1">
            <a:off x="7711026" y="482319"/>
            <a:ext cx="5997" cy="6202746"/>
          </a:xfrm>
          <a:prstGeom prst="bentConnector3">
            <a:avLst>
              <a:gd name="adj1" fmla="val 12426813"/>
            </a:avLst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852063" y="2499508"/>
            <a:ext cx="130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latin typeface="Arial Narrow" panose="020B0606020202030204" pitchFamily="34" charset="0"/>
              </a:rPr>
              <a:t>AutoRollback</a:t>
            </a:r>
            <a:endParaRPr lang="en-GB" dirty="0">
              <a:latin typeface="Arial Narrow" panose="020B060602020203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713890" y="3586690"/>
            <a:ext cx="1797522" cy="8490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PROCESSING</a:t>
            </a:r>
          </a:p>
        </p:txBody>
      </p:sp>
      <p:cxnSp>
        <p:nvCxnSpPr>
          <p:cNvPr id="78" name="Curved Connector 77"/>
          <p:cNvCxnSpPr/>
          <p:nvPr/>
        </p:nvCxnSpPr>
        <p:spPr>
          <a:xfrm rot="5400000">
            <a:off x="2551607" y="730243"/>
            <a:ext cx="2840541" cy="2872351"/>
          </a:xfrm>
          <a:prstGeom prst="curvedConnector2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9992105" y="4932003"/>
            <a:ext cx="1795363" cy="1184940"/>
            <a:chOff x="10035649" y="5138836"/>
            <a:chExt cx="1795363" cy="1184940"/>
          </a:xfrm>
        </p:grpSpPr>
        <p:sp>
          <p:nvSpPr>
            <p:cNvPr id="5" name="Rectangle 4"/>
            <p:cNvSpPr/>
            <p:nvPr/>
          </p:nvSpPr>
          <p:spPr>
            <a:xfrm>
              <a:off x="10035649" y="5138836"/>
              <a:ext cx="1795363" cy="11849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000" b="1" dirty="0">
                  <a:latin typeface="Arial Narrow" panose="020B0606020202030204" pitchFamily="34" charset="0"/>
                </a:rPr>
                <a:t>Transition types</a:t>
              </a:r>
              <a:endParaRPr lang="en-GB" b="1" dirty="0">
                <a:latin typeface="Arial Narrow" panose="020B0606020202030204" pitchFamily="34" charset="0"/>
              </a:endParaRPr>
            </a:p>
            <a:p>
              <a:pPr>
                <a:spcBef>
                  <a:spcPts val="600"/>
                </a:spcBef>
                <a:spcAft>
                  <a:spcPts val="1200"/>
                </a:spcAft>
              </a:pPr>
              <a:r>
                <a:rPr lang="en-GB" dirty="0">
                  <a:latin typeface="Arial Narrow" panose="020B0606020202030204" pitchFamily="34" charset="0"/>
                </a:rPr>
                <a:t>Condition</a:t>
              </a:r>
            </a:p>
            <a:p>
              <a:pPr>
                <a:spcAft>
                  <a:spcPts val="1200"/>
                </a:spcAft>
              </a:pPr>
              <a:r>
                <a:rPr lang="en-GB" u="sng" dirty="0">
                  <a:latin typeface="Arial Narrow" panose="020B0606020202030204" pitchFamily="34" charset="0"/>
                </a:rPr>
                <a:t>Operation</a:t>
              </a:r>
              <a:endParaRPr lang="en-GB" dirty="0"/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>
              <a:off x="10140892" y="5818442"/>
              <a:ext cx="99519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0140892" y="6299153"/>
              <a:ext cx="99519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Straight Arrow Connector 40"/>
          <p:cNvCxnSpPr>
            <a:endCxn id="9" idx="2"/>
          </p:cNvCxnSpPr>
          <p:nvPr/>
        </p:nvCxnSpPr>
        <p:spPr>
          <a:xfrm>
            <a:off x="4836634" y="4426476"/>
            <a:ext cx="1751648" cy="147302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2401806">
            <a:off x="5068106" y="4966438"/>
            <a:ext cx="176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Arial Narrow" panose="020B0606020202030204" pitchFamily="34" charset="0"/>
              </a:rPr>
              <a:t>Unresolvable Error</a:t>
            </a:r>
            <a:endParaRPr lang="de-DE" dirty="0"/>
          </a:p>
        </p:txBody>
      </p:sp>
      <p:sp>
        <p:nvSpPr>
          <p:cNvPr id="48" name="TextBox 47"/>
          <p:cNvSpPr txBox="1"/>
          <p:nvPr/>
        </p:nvSpPr>
        <p:spPr>
          <a:xfrm>
            <a:off x="392014" y="3668303"/>
            <a:ext cx="1585690" cy="1000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Start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Arial Narrow" panose="020B0606020202030204" pitchFamily="34" charset="0"/>
              </a:rPr>
              <a:t>(all other</a:t>
            </a:r>
            <a:br>
              <a:rPr lang="en-GB" dirty="0">
                <a:latin typeface="Arial Narrow" panose="020B0606020202030204" pitchFamily="34" charset="0"/>
              </a:rPr>
            </a:br>
            <a:r>
              <a:rPr lang="en-GB" dirty="0">
                <a:latin typeface="Arial Narrow" panose="020B0606020202030204" pitchFamily="34" charset="0"/>
              </a:rPr>
              <a:t>LCM operations)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67515" y="4919662"/>
            <a:ext cx="1470274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Start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Arial Narrow" panose="020B0606020202030204" pitchFamily="34" charset="0"/>
              </a:rPr>
              <a:t>(</a:t>
            </a:r>
            <a:r>
              <a:rPr lang="en-GB" dirty="0" err="1">
                <a:latin typeface="Arial Narrow" panose="020B0606020202030204" pitchFamily="34" charset="0"/>
              </a:rPr>
              <a:t>ModifyVnfInfo</a:t>
            </a:r>
            <a:r>
              <a:rPr lang="en-GB" dirty="0">
                <a:latin typeface="Arial Narrow" panose="020B0606020202030204" pitchFamily="34" charset="0"/>
              </a:rPr>
              <a:t>)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490763" y="4011233"/>
            <a:ext cx="986073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/>
          <p:cNvCxnSpPr/>
          <p:nvPr/>
        </p:nvCxnSpPr>
        <p:spPr>
          <a:xfrm flipV="1">
            <a:off x="467515" y="4311430"/>
            <a:ext cx="3509616" cy="965245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510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2F9CEEA-090E-42D3-8666-940EA836756F}"/>
</file>

<file path=customXml/itemProps2.xml><?xml version="1.0" encoding="utf-8"?>
<ds:datastoreItem xmlns:ds="http://schemas.openxmlformats.org/officeDocument/2006/customXml" ds:itemID="{091AEEF6-D328-415B-A993-456909479E74}"/>
</file>

<file path=customXml/itemProps3.xml><?xml version="1.0" encoding="utf-8"?>
<ds:datastoreItem xmlns:ds="http://schemas.openxmlformats.org/officeDocument/2006/customXml" ds:itemID="{C3B43C94-F6C3-4292-ADEA-EB99869AF9B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Widescreen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r1-244</cp:lastModifiedBy>
  <cp:revision>45</cp:revision>
  <dcterms:created xsi:type="dcterms:W3CDTF">2016-11-23T22:07:52Z</dcterms:created>
  <dcterms:modified xsi:type="dcterms:W3CDTF">2017-05-22T18:05:33Z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