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26" r:id="rId1"/>
  </p:sldMasterIdLst>
  <p:notesMasterIdLst>
    <p:notesMasterId r:id="rId3"/>
  </p:notesMasterIdLst>
  <p:handoutMasterIdLst>
    <p:handoutMasterId r:id="rId4"/>
  </p:handoutMasterIdLst>
  <p:sldIdLst>
    <p:sldId id="394" r:id="rId2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0F5C77"/>
    <a:srgbClr val="0066FF"/>
    <a:srgbClr val="C6D254"/>
    <a:srgbClr val="B1D254"/>
    <a:srgbClr val="1A4669"/>
    <a:srgbClr val="127092"/>
    <a:srgbClr val="637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9" autoAdjust="0"/>
    <p:restoredTop sz="96433" autoAdjust="0"/>
  </p:normalViewPr>
  <p:slideViewPr>
    <p:cSldViewPr snapToGrid="0">
      <p:cViewPr varScale="1">
        <p:scale>
          <a:sx n="126" d="100"/>
          <a:sy n="126" d="100"/>
        </p:scale>
        <p:origin x="15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138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CDA63E58-C439-634D-99C9-23DF0F8B2D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181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714875"/>
            <a:ext cx="4887912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A8BA78CC-0CF9-7E43-ACE8-BAB0DADAAD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540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A78CC-0CF9-7E43-ACE8-BAB0DADAAD88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38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56597" y="4612704"/>
            <a:ext cx="8067675" cy="684277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324845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698392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79800C-6CA0-B24F-9EF2-39032413B56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0816006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C63844-AB8A-F049-8C5D-0CBC42C11F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9014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Slide title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4488" y="1433513"/>
            <a:ext cx="8455025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add text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3425" y="6530975"/>
            <a:ext cx="2597150" cy="327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prstClr val="black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472238"/>
            <a:ext cx="495300" cy="3857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Calibri" charset="0"/>
              </a:defRPr>
            </a:lvl1pPr>
          </a:lstStyle>
          <a:p>
            <a:fld id="{7AF571DE-9F11-D14A-AC5E-E38E5AA5323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6" r:id="rId2"/>
    <p:sldLayoutId id="2147484207" r:id="rId3"/>
  </p:sldLayoutIdLst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6"/>
        </a:buBlip>
        <a:defRPr sz="2400" b="1" kern="1200">
          <a:solidFill>
            <a:srgbClr val="40404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b="1" kern="1200">
          <a:solidFill>
            <a:srgbClr val="404040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正方形/長方形 66"/>
          <p:cNvSpPr/>
          <p:nvPr/>
        </p:nvSpPr>
        <p:spPr>
          <a:xfrm>
            <a:off x="300083" y="1614172"/>
            <a:ext cx="935027" cy="37190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u="sng" kern="0" dirty="0">
                <a:latin typeface="Calibri"/>
                <a:ea typeface="ＭＳ Ｐゴシック"/>
              </a:rPr>
              <a:t>VNFD</a:t>
            </a:r>
            <a:endParaRPr kumimoji="0" lang="en-US" altLang="ja-JP" sz="2000" b="1" u="sng" kern="0" dirty="0">
              <a:latin typeface="Calibri"/>
              <a:ea typeface="ＭＳ Ｐゴシック"/>
            </a:endParaRPr>
          </a:p>
        </p:txBody>
      </p:sp>
      <p:sp>
        <p:nvSpPr>
          <p:cNvPr id="11" name="正方形/長方形 66"/>
          <p:cNvSpPr/>
          <p:nvPr/>
        </p:nvSpPr>
        <p:spPr>
          <a:xfrm>
            <a:off x="1396038" y="1614173"/>
            <a:ext cx="1321762" cy="37190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u="sng" kern="0" dirty="0">
                <a:latin typeface="Calibri"/>
                <a:ea typeface="ＭＳ Ｐゴシック"/>
              </a:rPr>
              <a:t>VNF </a:t>
            </a:r>
            <a:r>
              <a:rPr lang="en-US" altLang="ja-JP" sz="1600" b="1" u="sng" kern="0" dirty="0">
                <a:latin typeface="Calibri"/>
                <a:ea typeface="ＭＳ Ｐゴシック"/>
              </a:rPr>
              <a:t>instance</a:t>
            </a:r>
            <a:endParaRPr kumimoji="0" lang="en-US" altLang="ja-JP" sz="1600" b="1" u="sng" kern="0" dirty="0">
              <a:latin typeface="Calibri"/>
              <a:ea typeface="ＭＳ Ｐゴシック"/>
            </a:endParaRPr>
          </a:p>
        </p:txBody>
      </p:sp>
      <p:sp>
        <p:nvSpPr>
          <p:cNvPr id="17" name="円/楕円 75"/>
          <p:cNvSpPr>
            <a:spLocks noChangeArrowheads="1"/>
          </p:cNvSpPr>
          <p:nvPr/>
        </p:nvSpPr>
        <p:spPr bwMode="auto">
          <a:xfrm>
            <a:off x="2622856" y="1958597"/>
            <a:ext cx="215900" cy="21748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 dirty="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" name="円/楕円 78"/>
          <p:cNvSpPr>
            <a:spLocks noChangeArrowheads="1"/>
          </p:cNvSpPr>
          <p:nvPr/>
        </p:nvSpPr>
        <p:spPr bwMode="auto">
          <a:xfrm>
            <a:off x="2633016" y="3652417"/>
            <a:ext cx="215900" cy="215900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" name="円柱 88"/>
          <p:cNvSpPr>
            <a:spLocks noChangeArrowheads="1"/>
          </p:cNvSpPr>
          <p:nvPr/>
        </p:nvSpPr>
        <p:spPr bwMode="auto">
          <a:xfrm rot="16200000">
            <a:off x="5200039" y="1749172"/>
            <a:ext cx="288925" cy="1437405"/>
          </a:xfrm>
          <a:prstGeom prst="can">
            <a:avLst>
              <a:gd name="adj" fmla="val 24994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27" name="直線コネクタ 98"/>
          <p:cNvCxnSpPr>
            <a:cxnSpLocks noChangeShapeType="1"/>
            <a:stCxn id="146" idx="3"/>
            <a:endCxn id="22" idx="1"/>
          </p:cNvCxnSpPr>
          <p:nvPr/>
        </p:nvCxnSpPr>
        <p:spPr bwMode="auto">
          <a:xfrm>
            <a:off x="4404360" y="1978239"/>
            <a:ext cx="221439" cy="48963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線コネクタ 99"/>
          <p:cNvCxnSpPr>
            <a:cxnSpLocks noChangeShapeType="1"/>
            <a:stCxn id="147" idx="3"/>
            <a:endCxn id="22" idx="1"/>
          </p:cNvCxnSpPr>
          <p:nvPr/>
        </p:nvCxnSpPr>
        <p:spPr bwMode="auto">
          <a:xfrm flipV="1">
            <a:off x="4404360" y="2467874"/>
            <a:ext cx="221439" cy="72054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テキスト ボックス 214"/>
          <p:cNvSpPr txBox="1">
            <a:spLocks noChangeArrowheads="1"/>
          </p:cNvSpPr>
          <p:nvPr/>
        </p:nvSpPr>
        <p:spPr bwMode="auto">
          <a:xfrm>
            <a:off x="4678070" y="2308172"/>
            <a:ext cx="14178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ja-JP" sz="1400" dirty="0" err="1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ExtVirtualLink</a:t>
            </a:r>
            <a:r>
              <a:rPr lang="en-US" altLang="ja-JP" sz="1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 #1</a:t>
            </a:r>
          </a:p>
        </p:txBody>
      </p:sp>
      <p:sp>
        <p:nvSpPr>
          <p:cNvPr id="146" name="正方形/長方形 79"/>
          <p:cNvSpPr>
            <a:spLocks noChangeArrowheads="1"/>
          </p:cNvSpPr>
          <p:nvPr/>
        </p:nvSpPr>
        <p:spPr bwMode="auto">
          <a:xfrm>
            <a:off x="3586574" y="1810774"/>
            <a:ext cx="817786" cy="3349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#1.1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7" name="正方形/長方形 79"/>
          <p:cNvSpPr>
            <a:spLocks noChangeArrowheads="1"/>
          </p:cNvSpPr>
          <p:nvPr/>
        </p:nvSpPr>
        <p:spPr bwMode="auto">
          <a:xfrm>
            <a:off x="3586574" y="3016005"/>
            <a:ext cx="817786" cy="34482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#1.3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152" name="直線コネクタ 98"/>
          <p:cNvCxnSpPr>
            <a:cxnSpLocks noChangeShapeType="1"/>
            <a:stCxn id="17" idx="6"/>
            <a:endCxn id="146" idx="1"/>
          </p:cNvCxnSpPr>
          <p:nvPr/>
        </p:nvCxnSpPr>
        <p:spPr bwMode="auto">
          <a:xfrm flipV="1">
            <a:off x="2838756" y="1978239"/>
            <a:ext cx="747818" cy="8910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直線コネクタ 98"/>
          <p:cNvCxnSpPr>
            <a:cxnSpLocks noChangeShapeType="1"/>
            <a:stCxn id="19" idx="6"/>
            <a:endCxn id="147" idx="1"/>
          </p:cNvCxnSpPr>
          <p:nvPr/>
        </p:nvCxnSpPr>
        <p:spPr bwMode="auto">
          <a:xfrm flipV="1">
            <a:off x="2848916" y="3188417"/>
            <a:ext cx="737658" cy="57195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線コネクタ 190"/>
          <p:cNvCxnSpPr>
            <a:cxnSpLocks noChangeShapeType="1"/>
          </p:cNvCxnSpPr>
          <p:nvPr/>
        </p:nvCxnSpPr>
        <p:spPr bwMode="auto">
          <a:xfrm>
            <a:off x="6957956" y="3749367"/>
            <a:ext cx="2809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テキスト ボックス 192"/>
          <p:cNvSpPr txBox="1">
            <a:spLocks noChangeArrowheads="1"/>
          </p:cNvSpPr>
          <p:nvPr/>
        </p:nvSpPr>
        <p:spPr bwMode="auto">
          <a:xfrm>
            <a:off x="6863103" y="3290853"/>
            <a:ext cx="6944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ja-JP" sz="1200" u="sng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Legend</a:t>
            </a:r>
            <a:endParaRPr lang="en-US" altLang="ja-JP" sz="120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1" name="円/楕円 75"/>
          <p:cNvSpPr>
            <a:spLocks noChangeArrowheads="1"/>
          </p:cNvSpPr>
          <p:nvPr/>
        </p:nvSpPr>
        <p:spPr bwMode="auto">
          <a:xfrm>
            <a:off x="7011321" y="3971703"/>
            <a:ext cx="215900" cy="21748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" name="テキスト ボックス 188"/>
          <p:cNvSpPr txBox="1">
            <a:spLocks noChangeArrowheads="1"/>
          </p:cNvSpPr>
          <p:nvPr/>
        </p:nvSpPr>
        <p:spPr bwMode="auto">
          <a:xfrm>
            <a:off x="7253231" y="3631283"/>
            <a:ext cx="866190" cy="22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00" dirty="0">
                <a:solidFill>
                  <a:srgbClr val="000000"/>
                </a:solidFill>
                <a:cs typeface="Arial" charset="0"/>
              </a:rPr>
              <a:t>Related to CP</a:t>
            </a:r>
          </a:p>
        </p:txBody>
      </p:sp>
      <p:sp>
        <p:nvSpPr>
          <p:cNvPr id="164" name="テキスト ボックス 188"/>
          <p:cNvSpPr txBox="1">
            <a:spLocks noChangeArrowheads="1"/>
          </p:cNvSpPr>
          <p:nvPr/>
        </p:nvSpPr>
        <p:spPr bwMode="auto">
          <a:xfrm>
            <a:off x="7233571" y="3961482"/>
            <a:ext cx="1443271" cy="22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00" dirty="0">
                <a:solidFill>
                  <a:srgbClr val="000000"/>
                </a:solidFill>
                <a:cs typeface="Arial" charset="0"/>
              </a:rPr>
              <a:t>VNF ext. CP (</a:t>
            </a:r>
            <a:r>
              <a:rPr lang="en-US" altLang="ja-JP" sz="1000" dirty="0" err="1">
                <a:solidFill>
                  <a:srgbClr val="000000"/>
                </a:solidFill>
                <a:cs typeface="Arial" charset="0"/>
              </a:rPr>
              <a:t>VnfExtCp</a:t>
            </a:r>
            <a:r>
              <a:rPr lang="en-US" altLang="ja-JP" sz="1000" dirty="0">
                <a:solidFill>
                  <a:srgbClr val="000000"/>
                </a:solidFill>
                <a:cs typeface="Arial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79800C-6CA0-B24F-9EF2-39032413B569}" type="slidenum">
              <a:rPr lang="en-GB" altLang="en-US" smtClean="0"/>
              <a:pPr/>
              <a:t>1</a:t>
            </a:fld>
            <a:endParaRPr lang="en-GB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91567" y="1525003"/>
            <a:ext cx="8819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+mn-lt"/>
              </a:rPr>
              <a:t>VnfExtCp</a:t>
            </a:r>
            <a:r>
              <a:rPr lang="en-US" sz="1100" dirty="0">
                <a:latin typeface="+mn-lt"/>
              </a:rPr>
              <a:t> #1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686801" y="4144022"/>
            <a:ext cx="7072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+mn-lt"/>
              </a:rPr>
              <a:t>VnfExtCp</a:t>
            </a:r>
            <a:br>
              <a:rPr lang="en-US" sz="1100" dirty="0">
                <a:latin typeface="+mn-lt"/>
              </a:rPr>
            </a:br>
            <a:r>
              <a:rPr lang="en-US" sz="1100" dirty="0">
                <a:latin typeface="+mn-lt"/>
              </a:rPr>
              <a:t>#3</a:t>
            </a:r>
          </a:p>
        </p:txBody>
      </p:sp>
      <p:cxnSp>
        <p:nvCxnSpPr>
          <p:cNvPr id="16" name="Straight Arrow Connector 15"/>
          <p:cNvCxnSpPr>
            <a:stCxn id="19" idx="4"/>
          </p:cNvCxnSpPr>
          <p:nvPr/>
        </p:nvCxnSpPr>
        <p:spPr>
          <a:xfrm>
            <a:off x="2740966" y="3868317"/>
            <a:ext cx="144919" cy="3056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17" idx="0"/>
          </p:cNvCxnSpPr>
          <p:nvPr/>
        </p:nvCxnSpPr>
        <p:spPr>
          <a:xfrm flipV="1">
            <a:off x="2730806" y="1795857"/>
            <a:ext cx="241205" cy="162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43236" y="3263143"/>
            <a:ext cx="2064544" cy="2070858"/>
          </a:xfrm>
          <a:prstGeom prst="rect">
            <a:avLst/>
          </a:prstGeom>
          <a:noFill/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正方形/長方形 79"/>
          <p:cNvSpPr>
            <a:spLocks noChangeArrowheads="1"/>
          </p:cNvSpPr>
          <p:nvPr/>
        </p:nvSpPr>
        <p:spPr bwMode="auto">
          <a:xfrm>
            <a:off x="7011291" y="4907573"/>
            <a:ext cx="806829" cy="3011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#X.Y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7" name="テキスト ボックス 188"/>
          <p:cNvSpPr txBox="1">
            <a:spLocks noChangeArrowheads="1"/>
          </p:cNvSpPr>
          <p:nvPr/>
        </p:nvSpPr>
        <p:spPr bwMode="auto">
          <a:xfrm>
            <a:off x="7885657" y="4841157"/>
            <a:ext cx="1009960" cy="38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00" dirty="0">
                <a:solidFill>
                  <a:srgbClr val="000000"/>
                </a:solidFill>
                <a:cs typeface="Arial" charset="0"/>
              </a:rPr>
              <a:t>Link port Y of external VL X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メモ 3"/>
          <p:cNvSpPr/>
          <p:nvPr/>
        </p:nvSpPr>
        <p:spPr>
          <a:xfrm>
            <a:off x="410093" y="2583983"/>
            <a:ext cx="578273" cy="459074"/>
          </a:xfrm>
          <a:prstGeom prst="foldedCorner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CPD#A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65" name="メモ 64"/>
          <p:cNvSpPr/>
          <p:nvPr/>
        </p:nvSpPr>
        <p:spPr>
          <a:xfrm>
            <a:off x="396239" y="3590595"/>
            <a:ext cx="578273" cy="459074"/>
          </a:xfrm>
          <a:prstGeom prst="foldedCorner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CPD#B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66" name="メモ 65"/>
          <p:cNvSpPr/>
          <p:nvPr/>
        </p:nvSpPr>
        <p:spPr>
          <a:xfrm>
            <a:off x="7014309" y="4355698"/>
            <a:ext cx="803811" cy="350075"/>
          </a:xfrm>
          <a:prstGeom prst="foldedCorner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CPD#A,B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188"/>
          <p:cNvSpPr txBox="1">
            <a:spLocks noChangeArrowheads="1"/>
          </p:cNvSpPr>
          <p:nvPr/>
        </p:nvSpPr>
        <p:spPr bwMode="auto">
          <a:xfrm>
            <a:off x="7875508" y="4387785"/>
            <a:ext cx="1009960" cy="23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000" dirty="0">
                <a:solidFill>
                  <a:srgbClr val="000000"/>
                </a:solidFill>
                <a:cs typeface="Arial" charset="0"/>
              </a:rPr>
              <a:t>CPD in VNFD</a:t>
            </a:r>
          </a:p>
        </p:txBody>
      </p:sp>
      <p:sp>
        <p:nvSpPr>
          <p:cNvPr id="69" name="円/楕円 75"/>
          <p:cNvSpPr>
            <a:spLocks noChangeArrowheads="1"/>
          </p:cNvSpPr>
          <p:nvPr/>
        </p:nvSpPr>
        <p:spPr bwMode="auto">
          <a:xfrm>
            <a:off x="2633016" y="2922280"/>
            <a:ext cx="215900" cy="21748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 dirty="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70" name="直線コネクタ 98"/>
          <p:cNvCxnSpPr>
            <a:cxnSpLocks noChangeShapeType="1"/>
            <a:stCxn id="74" idx="3"/>
            <a:endCxn id="22" idx="1"/>
          </p:cNvCxnSpPr>
          <p:nvPr/>
        </p:nvCxnSpPr>
        <p:spPr bwMode="auto">
          <a:xfrm flipV="1">
            <a:off x="4404360" y="2467874"/>
            <a:ext cx="221439" cy="187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" name="正方形/長方形 79"/>
          <p:cNvSpPr>
            <a:spLocks noChangeArrowheads="1"/>
          </p:cNvSpPr>
          <p:nvPr/>
        </p:nvSpPr>
        <p:spPr bwMode="auto">
          <a:xfrm>
            <a:off x="3586574" y="2488309"/>
            <a:ext cx="817786" cy="33493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#1.2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75" name="直線コネクタ 98"/>
          <p:cNvCxnSpPr>
            <a:cxnSpLocks noChangeShapeType="1"/>
            <a:stCxn id="69" idx="6"/>
            <a:endCxn id="74" idx="1"/>
          </p:cNvCxnSpPr>
          <p:nvPr/>
        </p:nvCxnSpPr>
        <p:spPr bwMode="auto">
          <a:xfrm flipV="1">
            <a:off x="2848916" y="2655774"/>
            <a:ext cx="737658" cy="37525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Box 9"/>
          <p:cNvSpPr txBox="1"/>
          <p:nvPr/>
        </p:nvSpPr>
        <p:spPr>
          <a:xfrm>
            <a:off x="2719078" y="2207434"/>
            <a:ext cx="8819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+mn-lt"/>
              </a:rPr>
              <a:t>VnfExtCp</a:t>
            </a:r>
            <a:r>
              <a:rPr lang="en-US" sz="1100" dirty="0">
                <a:latin typeface="+mn-lt"/>
              </a:rPr>
              <a:t> #2</a:t>
            </a:r>
          </a:p>
        </p:txBody>
      </p:sp>
      <p:cxnSp>
        <p:nvCxnSpPr>
          <p:cNvPr id="77" name="Straight Arrow Connector 94"/>
          <p:cNvCxnSpPr>
            <a:stCxn id="69" idx="0"/>
          </p:cNvCxnSpPr>
          <p:nvPr/>
        </p:nvCxnSpPr>
        <p:spPr>
          <a:xfrm flipV="1">
            <a:off x="2740966" y="2430084"/>
            <a:ext cx="216230" cy="4921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190"/>
          <p:cNvCxnSpPr>
            <a:cxnSpLocks noChangeShapeType="1"/>
            <a:stCxn id="4" idx="3"/>
            <a:endCxn id="17" idx="2"/>
          </p:cNvCxnSpPr>
          <p:nvPr/>
        </p:nvCxnSpPr>
        <p:spPr bwMode="auto">
          <a:xfrm flipV="1">
            <a:off x="988366" y="2067341"/>
            <a:ext cx="1634490" cy="746179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直線コネクタ 190"/>
          <p:cNvCxnSpPr>
            <a:cxnSpLocks noChangeShapeType="1"/>
            <a:endCxn id="69" idx="2"/>
          </p:cNvCxnSpPr>
          <p:nvPr/>
        </p:nvCxnSpPr>
        <p:spPr bwMode="auto">
          <a:xfrm flipV="1">
            <a:off x="974512" y="3031024"/>
            <a:ext cx="1658504" cy="68115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直線コネクタ 190"/>
          <p:cNvCxnSpPr>
            <a:cxnSpLocks noChangeShapeType="1"/>
            <a:stCxn id="65" idx="3"/>
            <a:endCxn id="19" idx="2"/>
          </p:cNvCxnSpPr>
          <p:nvPr/>
        </p:nvCxnSpPr>
        <p:spPr bwMode="auto">
          <a:xfrm flipV="1">
            <a:off x="974512" y="3760367"/>
            <a:ext cx="1658504" cy="5976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円柱 88"/>
          <p:cNvSpPr>
            <a:spLocks noChangeArrowheads="1"/>
          </p:cNvSpPr>
          <p:nvPr/>
        </p:nvSpPr>
        <p:spPr bwMode="auto">
          <a:xfrm rot="16200000">
            <a:off x="5223967" y="3688241"/>
            <a:ext cx="288925" cy="1437405"/>
          </a:xfrm>
          <a:prstGeom prst="can">
            <a:avLst>
              <a:gd name="adj" fmla="val 24994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kumimoji="0" lang="ja-JP" altLang="en-US" sz="1800">
              <a:solidFill>
                <a:srgbClr val="FFFFFF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89" name="直線コネクタ 99"/>
          <p:cNvCxnSpPr>
            <a:cxnSpLocks noChangeShapeType="1"/>
            <a:stCxn id="91" idx="3"/>
            <a:endCxn id="88" idx="1"/>
          </p:cNvCxnSpPr>
          <p:nvPr/>
        </p:nvCxnSpPr>
        <p:spPr bwMode="auto">
          <a:xfrm flipV="1">
            <a:off x="4404360" y="4406943"/>
            <a:ext cx="245367" cy="153254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0" name="テキスト ボックス 214"/>
          <p:cNvSpPr txBox="1">
            <a:spLocks noChangeArrowheads="1"/>
          </p:cNvSpPr>
          <p:nvPr/>
        </p:nvSpPr>
        <p:spPr bwMode="auto">
          <a:xfrm>
            <a:off x="4701997" y="4247241"/>
            <a:ext cx="14178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ja-JP" sz="1400" dirty="0" err="1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ExtVirtualLink</a:t>
            </a:r>
            <a:r>
              <a:rPr lang="en-US" altLang="ja-JP" sz="1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rPr>
              <a:t> #2</a:t>
            </a:r>
          </a:p>
        </p:txBody>
      </p:sp>
      <p:sp>
        <p:nvSpPr>
          <p:cNvPr id="91" name="正方形/長方形 79"/>
          <p:cNvSpPr>
            <a:spLocks noChangeArrowheads="1"/>
          </p:cNvSpPr>
          <p:nvPr/>
        </p:nvSpPr>
        <p:spPr bwMode="auto">
          <a:xfrm>
            <a:off x="3586574" y="4387785"/>
            <a:ext cx="817786" cy="344823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#2.2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92" name="直線コネクタ 98"/>
          <p:cNvCxnSpPr>
            <a:cxnSpLocks noChangeShapeType="1"/>
            <a:stCxn id="97" idx="3"/>
            <a:endCxn id="88" idx="1"/>
          </p:cNvCxnSpPr>
          <p:nvPr/>
        </p:nvCxnSpPr>
        <p:spPr bwMode="auto">
          <a:xfrm>
            <a:off x="4404360" y="3985219"/>
            <a:ext cx="245367" cy="421724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" name="正方形/長方形 79"/>
          <p:cNvSpPr>
            <a:spLocks noChangeArrowheads="1"/>
          </p:cNvSpPr>
          <p:nvPr/>
        </p:nvSpPr>
        <p:spPr bwMode="auto">
          <a:xfrm>
            <a:off x="3586574" y="3817754"/>
            <a:ext cx="817786" cy="334930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C0033"/>
              </a:buClr>
              <a:buFont typeface="Wingdings" panose="05000000000000000000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ja-JP" sz="1050" dirty="0" err="1">
                <a:latin typeface="Calibri" panose="020F0502020204030204" pitchFamily="34" charset="0"/>
                <a:ea typeface="ＭＳ Ｐゴシック" panose="020B0600070205080204" pitchFamily="34" charset="-128"/>
              </a:rPr>
              <a:t>ExtLinkPort</a:t>
            </a:r>
            <a:r>
              <a:rPr kumimoji="0" lang="en-US" altLang="ja-JP" sz="105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#2.1</a:t>
            </a:r>
            <a:endParaRPr kumimoji="0" lang="ja-JP" altLang="en-US" sz="105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98" name="直線コネクタ 98"/>
          <p:cNvCxnSpPr>
            <a:cxnSpLocks noChangeShapeType="1"/>
            <a:stCxn id="69" idx="6"/>
            <a:endCxn id="97" idx="1"/>
          </p:cNvCxnSpPr>
          <p:nvPr/>
        </p:nvCxnSpPr>
        <p:spPr bwMode="auto">
          <a:xfrm>
            <a:off x="2848916" y="3031024"/>
            <a:ext cx="737658" cy="95419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線コネクタ 98"/>
          <p:cNvCxnSpPr>
            <a:cxnSpLocks noChangeShapeType="1"/>
            <a:stCxn id="19" idx="6"/>
            <a:endCxn id="91" idx="1"/>
          </p:cNvCxnSpPr>
          <p:nvPr/>
        </p:nvCxnSpPr>
        <p:spPr bwMode="auto">
          <a:xfrm>
            <a:off x="2848916" y="3760367"/>
            <a:ext cx="737658" cy="79983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Rectangular Callout 79"/>
          <p:cNvSpPr/>
          <p:nvPr/>
        </p:nvSpPr>
        <p:spPr>
          <a:xfrm>
            <a:off x="4794159" y="2924756"/>
            <a:ext cx="1606641" cy="574606"/>
          </a:xfrm>
          <a:prstGeom prst="wedgeRectCallout">
            <a:avLst>
              <a:gd name="adj1" fmla="val -40628"/>
              <a:gd name="adj2" fmla="val -106108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“Source” ext VL.</a:t>
            </a:r>
          </a:p>
          <a:p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 specified in request data structure.</a:t>
            </a:r>
          </a:p>
        </p:txBody>
      </p:sp>
      <p:sp>
        <p:nvSpPr>
          <p:cNvPr id="111" name="Rectangular Callout 79"/>
          <p:cNvSpPr/>
          <p:nvPr/>
        </p:nvSpPr>
        <p:spPr>
          <a:xfrm>
            <a:off x="4775191" y="4720766"/>
            <a:ext cx="1435301" cy="550732"/>
          </a:xfrm>
          <a:prstGeom prst="wedgeRectCallout">
            <a:avLst>
              <a:gd name="adj1" fmla="val -44985"/>
              <a:gd name="adj2" fmla="val -87855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“Target” ext VL. 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Specified in request data structure.</a:t>
            </a:r>
          </a:p>
        </p:txBody>
      </p:sp>
      <p:sp>
        <p:nvSpPr>
          <p:cNvPr id="110" name="Rectangular Callout 79"/>
          <p:cNvSpPr/>
          <p:nvPr/>
        </p:nvSpPr>
        <p:spPr>
          <a:xfrm>
            <a:off x="437434" y="4270987"/>
            <a:ext cx="1647622" cy="798563"/>
          </a:xfrm>
          <a:prstGeom prst="wedgeRectCallout">
            <a:avLst>
              <a:gd name="adj1" fmla="val -34733"/>
              <a:gd name="adj2" fmla="val -83788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CPD that determines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extCP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instances to re-connect. Specified in request data structure.</a:t>
            </a:r>
          </a:p>
        </p:txBody>
      </p:sp>
    </p:spTree>
    <p:extLst>
      <p:ext uri="{BB962C8B-B14F-4D97-AF65-F5344CB8AC3E}">
        <p14:creationId xmlns:p14="http://schemas.microsoft.com/office/powerpoint/2010/main" val="3249767751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233956-D9A5-4D7B-A617-D3341F41A34C}"/>
</file>

<file path=customXml/itemProps2.xml><?xml version="1.0" encoding="utf-8"?>
<ds:datastoreItem xmlns:ds="http://schemas.openxmlformats.org/officeDocument/2006/customXml" ds:itemID="{FB11824A-BEEF-40F6-ADA9-81984211CE00}"/>
</file>

<file path=customXml/itemProps3.xml><?xml version="1.0" encoding="utf-8"?>
<ds:datastoreItem xmlns:ds="http://schemas.openxmlformats.org/officeDocument/2006/customXml" ds:itemID="{4673A908-3F1F-4B08-BFE2-56E57348DA8B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109</Words>
  <Application>Microsoft Office PowerPoint</Application>
  <PresentationFormat>On-screen Show (4:3)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of Release maintenance</dc:title>
  <dc:creator>Triay Marques, Joan</dc:creator>
  <cp:lastModifiedBy>405r1, Nokia</cp:lastModifiedBy>
  <cp:revision>206</cp:revision>
  <cp:lastPrinted>2015-05-05T17:26:39Z</cp:lastPrinted>
  <dcterms:created xsi:type="dcterms:W3CDTF">2015-09-29T17:35:02Z</dcterms:created>
  <dcterms:modified xsi:type="dcterms:W3CDTF">2017-05-30T19:47:00Z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1413360140</vt:lpwstr>
  </property>
  <property fmtid="{D5CDD505-2E9C-101B-9397-08002B2CF9AE}" pid="3" name="ContentTypeId">
    <vt:lpwstr>0x010100A135AA9B65B1FF44AB5AE1481332898E</vt:lpwstr>
  </property>
</Properties>
</file>