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35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40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09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487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37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053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84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48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483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887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1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65D51-46E2-4664-9953-AA927B158EAA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3097416" y="3973492"/>
            <a:ext cx="1763489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UPLOADING</a:t>
            </a:r>
          </a:p>
        </p:txBody>
      </p:sp>
      <p:sp>
        <p:nvSpPr>
          <p:cNvPr id="9" name="Oval 8"/>
          <p:cNvSpPr/>
          <p:nvPr/>
        </p:nvSpPr>
        <p:spPr>
          <a:xfrm>
            <a:off x="9576158" y="2819853"/>
            <a:ext cx="1903126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AVAILABLE</a:t>
            </a:r>
          </a:p>
        </p:txBody>
      </p:sp>
      <p:cxnSp>
        <p:nvCxnSpPr>
          <p:cNvPr id="11" name="Straight Arrow Connector 10"/>
          <p:cNvCxnSpPr>
            <a:cxnSpLocks/>
            <a:stCxn id="34" idx="7"/>
            <a:endCxn id="4" idx="2"/>
          </p:cNvCxnSpPr>
          <p:nvPr/>
        </p:nvCxnSpPr>
        <p:spPr>
          <a:xfrm flipV="1">
            <a:off x="2545616" y="1772754"/>
            <a:ext cx="579134" cy="110085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4753183" y="2823799"/>
            <a:ext cx="1632716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ERROR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887770" y="6114375"/>
            <a:ext cx="1579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Arial Narrow" panose="020B0606020202030204" pitchFamily="34" charset="0"/>
              </a:rPr>
              <a:t>VNF snapshot</a:t>
            </a:r>
          </a:p>
          <a:p>
            <a:pPr algn="ctr"/>
            <a:r>
              <a:rPr lang="en-GB" dirty="0">
                <a:latin typeface="Arial Narrow" panose="020B0606020202030204" pitchFamily="34" charset="0"/>
              </a:rPr>
              <a:t>package deleted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288424" y="3318734"/>
            <a:ext cx="878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Error or </a:t>
            </a:r>
          </a:p>
          <a:p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sp>
        <p:nvSpPr>
          <p:cNvPr id="34" name="Oval 33"/>
          <p:cNvSpPr/>
          <p:nvPr/>
        </p:nvSpPr>
        <p:spPr>
          <a:xfrm>
            <a:off x="1317158" y="2749265"/>
            <a:ext cx="1439228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CREATED</a:t>
            </a:r>
          </a:p>
        </p:txBody>
      </p:sp>
      <p:sp>
        <p:nvSpPr>
          <p:cNvPr id="2" name="Rectangle 1"/>
          <p:cNvSpPr/>
          <p:nvPr/>
        </p:nvSpPr>
        <p:spPr>
          <a:xfrm>
            <a:off x="2320494" y="1865947"/>
            <a:ext cx="606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u="sng" dirty="0">
                <a:latin typeface="Arial Narrow" panose="020B0606020202030204" pitchFamily="34" charset="0"/>
              </a:rPr>
              <a:t>Build</a:t>
            </a:r>
            <a:endParaRPr lang="en-GB" u="sng" dirty="0"/>
          </a:p>
        </p:txBody>
      </p:sp>
      <p:cxnSp>
        <p:nvCxnSpPr>
          <p:cNvPr id="33" name="Curved Connector 32"/>
          <p:cNvCxnSpPr>
            <a:cxnSpLocks/>
            <a:stCxn id="34" idx="4"/>
            <a:endCxn id="114" idx="2"/>
          </p:cNvCxnSpPr>
          <p:nvPr/>
        </p:nvCxnSpPr>
        <p:spPr>
          <a:xfrm rot="16200000" flipH="1">
            <a:off x="2574743" y="3060380"/>
            <a:ext cx="2403147" cy="3479088"/>
          </a:xfrm>
          <a:prstGeom prst="curved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983092" y="4879148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Delete</a:t>
            </a:r>
          </a:p>
        </p:txBody>
      </p:sp>
      <p:sp>
        <p:nvSpPr>
          <p:cNvPr id="4" name="Oval 3"/>
          <p:cNvSpPr/>
          <p:nvPr/>
        </p:nvSpPr>
        <p:spPr>
          <a:xfrm>
            <a:off x="3124750" y="1348211"/>
            <a:ext cx="1797522" cy="8490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BUILDING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36036" y="424846"/>
            <a:ext cx="1795363" cy="1184940"/>
            <a:chOff x="10035649" y="5138836"/>
            <a:chExt cx="1795363" cy="1184940"/>
          </a:xfrm>
        </p:grpSpPr>
        <p:sp>
          <p:nvSpPr>
            <p:cNvPr id="5" name="Rectangle 4"/>
            <p:cNvSpPr/>
            <p:nvPr/>
          </p:nvSpPr>
          <p:spPr>
            <a:xfrm>
              <a:off x="10035649" y="5138836"/>
              <a:ext cx="1795363" cy="11849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b="1" dirty="0">
                  <a:latin typeface="Arial Narrow" panose="020B0606020202030204" pitchFamily="34" charset="0"/>
                </a:rPr>
                <a:t>Transition types</a:t>
              </a:r>
              <a:endParaRPr lang="en-GB" b="1" dirty="0">
                <a:latin typeface="Arial Narrow" panose="020B0606020202030204" pitchFamily="34" charset="0"/>
              </a:endParaRPr>
            </a:p>
            <a:p>
              <a:pPr>
                <a:spcBef>
                  <a:spcPts val="600"/>
                </a:spcBef>
                <a:spcAft>
                  <a:spcPts val="1200"/>
                </a:spcAft>
              </a:pPr>
              <a:r>
                <a:rPr lang="en-GB" dirty="0">
                  <a:latin typeface="Arial Narrow" panose="020B0606020202030204" pitchFamily="34" charset="0"/>
                </a:rPr>
                <a:t>Condition</a:t>
              </a:r>
            </a:p>
            <a:p>
              <a:pPr>
                <a:spcAft>
                  <a:spcPts val="1200"/>
                </a:spcAft>
              </a:pPr>
              <a:r>
                <a:rPr lang="en-GB" u="sng" dirty="0">
                  <a:latin typeface="Arial Narrow" panose="020B0606020202030204" pitchFamily="34" charset="0"/>
                </a:rPr>
                <a:t>Operation</a:t>
              </a:r>
              <a:endParaRPr lang="en-GB" dirty="0"/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>
              <a:off x="10140892" y="5818442"/>
              <a:ext cx="99519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0140892" y="6299153"/>
              <a:ext cx="99519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535807" y="2790684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Create</a:t>
            </a:r>
          </a:p>
        </p:txBody>
      </p:sp>
      <p:cxnSp>
        <p:nvCxnSpPr>
          <p:cNvPr id="52" name="Straight Arrow Connector 51"/>
          <p:cNvCxnSpPr>
            <a:cxnSpLocks/>
            <a:stCxn id="13" idx="6"/>
            <a:endCxn id="34" idx="2"/>
          </p:cNvCxnSpPr>
          <p:nvPr/>
        </p:nvCxnSpPr>
        <p:spPr>
          <a:xfrm>
            <a:off x="598416" y="3173322"/>
            <a:ext cx="718742" cy="486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EC8E1E8-EC03-41F3-990F-E6E032520DC5}"/>
              </a:ext>
            </a:extLst>
          </p:cNvPr>
          <p:cNvSpPr/>
          <p:nvPr/>
        </p:nvSpPr>
        <p:spPr>
          <a:xfrm>
            <a:off x="205743" y="2967122"/>
            <a:ext cx="392673" cy="41239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en-DE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077FC6F-FF20-473F-B3B9-D78CADFF7897}"/>
              </a:ext>
            </a:extLst>
          </p:cNvPr>
          <p:cNvSpPr/>
          <p:nvPr/>
        </p:nvSpPr>
        <p:spPr>
          <a:xfrm>
            <a:off x="2033147" y="3594445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u="sng" dirty="0">
                <a:latin typeface="Arial Narrow" panose="020B0606020202030204" pitchFamily="34" charset="0"/>
              </a:rPr>
              <a:t>Upload</a:t>
            </a:r>
            <a:endParaRPr lang="en-GB" u="sng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B6F8081F-B0FF-4C03-8B3A-D1D0957879B3}"/>
              </a:ext>
            </a:extLst>
          </p:cNvPr>
          <p:cNvSpPr/>
          <p:nvPr/>
        </p:nvSpPr>
        <p:spPr>
          <a:xfrm>
            <a:off x="6634913" y="2821182"/>
            <a:ext cx="1895324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PROCESSING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A5CADAE-9834-40AD-8AF6-A015A4DC0C53}"/>
              </a:ext>
            </a:extLst>
          </p:cNvPr>
          <p:cNvCxnSpPr>
            <a:cxnSpLocks/>
            <a:stCxn id="34" idx="5"/>
            <a:endCxn id="8" idx="2"/>
          </p:cNvCxnSpPr>
          <p:nvPr/>
        </p:nvCxnSpPr>
        <p:spPr>
          <a:xfrm>
            <a:off x="2545616" y="3474005"/>
            <a:ext cx="551800" cy="92403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AD4EDE8-6185-47C9-A3B8-5ABF078953D8}"/>
              </a:ext>
            </a:extLst>
          </p:cNvPr>
          <p:cNvSpPr txBox="1"/>
          <p:nvPr/>
        </p:nvSpPr>
        <p:spPr>
          <a:xfrm>
            <a:off x="3257445" y="2140714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Error or</a:t>
            </a:r>
          </a:p>
          <a:p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5CFB674-F977-45DB-AD19-AA79126BCB0E}"/>
              </a:ext>
            </a:extLst>
          </p:cNvPr>
          <p:cNvSpPr txBox="1"/>
          <p:nvPr/>
        </p:nvSpPr>
        <p:spPr>
          <a:xfrm>
            <a:off x="9515796" y="533286"/>
            <a:ext cx="1468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Error or </a:t>
            </a:r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070AEE8B-557E-4134-B741-BA65DC990470}"/>
              </a:ext>
            </a:extLst>
          </p:cNvPr>
          <p:cNvSpPr/>
          <p:nvPr/>
        </p:nvSpPr>
        <p:spPr>
          <a:xfrm>
            <a:off x="5515860" y="5795298"/>
            <a:ext cx="392673" cy="41239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en-DE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0E55A7B0-7B21-453F-9F6E-4FB2BEE43DD7}"/>
              </a:ext>
            </a:extLst>
          </p:cNvPr>
          <p:cNvSpPr txBox="1"/>
          <p:nvPr/>
        </p:nvSpPr>
        <p:spPr>
          <a:xfrm>
            <a:off x="4958417" y="494493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Delete</a:t>
            </a:r>
          </a:p>
        </p:txBody>
      </p:sp>
      <p:cxnSp>
        <p:nvCxnSpPr>
          <p:cNvPr id="137" name="Curved Connector 32">
            <a:extLst>
              <a:ext uri="{FF2B5EF4-FFF2-40B4-BE49-F238E27FC236}">
                <a16:creationId xmlns:a16="http://schemas.microsoft.com/office/drawing/2014/main" id="{D8FA0D05-1740-4D8A-9D1E-5A5C53FD24DC}"/>
              </a:ext>
            </a:extLst>
          </p:cNvPr>
          <p:cNvCxnSpPr>
            <a:cxnSpLocks/>
            <a:stCxn id="22" idx="4"/>
            <a:endCxn id="114" idx="0"/>
          </p:cNvCxnSpPr>
          <p:nvPr/>
        </p:nvCxnSpPr>
        <p:spPr>
          <a:xfrm rot="16200000" flipH="1">
            <a:off x="4579663" y="4662763"/>
            <a:ext cx="2122413" cy="142656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631D44D4-3BD9-4968-B85E-925F3A7CA1DB}"/>
              </a:ext>
            </a:extLst>
          </p:cNvPr>
          <p:cNvSpPr txBox="1"/>
          <p:nvPr/>
        </p:nvSpPr>
        <p:spPr>
          <a:xfrm>
            <a:off x="8604140" y="4885075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Delete</a:t>
            </a:r>
          </a:p>
        </p:txBody>
      </p:sp>
      <p:cxnSp>
        <p:nvCxnSpPr>
          <p:cNvPr id="151" name="Elbow Connector 42">
            <a:extLst>
              <a:ext uri="{FF2B5EF4-FFF2-40B4-BE49-F238E27FC236}">
                <a16:creationId xmlns:a16="http://schemas.microsoft.com/office/drawing/2014/main" id="{E48F31F1-8E1C-4FAC-A241-D193C7FE70A5}"/>
              </a:ext>
            </a:extLst>
          </p:cNvPr>
          <p:cNvCxnSpPr>
            <a:cxnSpLocks/>
            <a:stCxn id="4" idx="6"/>
            <a:endCxn id="56" idx="0"/>
          </p:cNvCxnSpPr>
          <p:nvPr/>
        </p:nvCxnSpPr>
        <p:spPr>
          <a:xfrm>
            <a:off x="4922272" y="1772754"/>
            <a:ext cx="2660303" cy="1048428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Box 153">
            <a:extLst>
              <a:ext uri="{FF2B5EF4-FFF2-40B4-BE49-F238E27FC236}">
                <a16:creationId xmlns:a16="http://schemas.microsoft.com/office/drawing/2014/main" id="{2D5BDC99-C35B-4C77-9617-C50BAA9D29A6}"/>
              </a:ext>
            </a:extLst>
          </p:cNvPr>
          <p:cNvSpPr txBox="1"/>
          <p:nvPr/>
        </p:nvSpPr>
        <p:spPr>
          <a:xfrm>
            <a:off x="5715571" y="4375444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Uploading complete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CF6E72F5-DBAE-4327-A7CA-FCDBA39E20CA}"/>
              </a:ext>
            </a:extLst>
          </p:cNvPr>
          <p:cNvSpPr txBox="1"/>
          <p:nvPr/>
        </p:nvSpPr>
        <p:spPr>
          <a:xfrm>
            <a:off x="8421993" y="3283137"/>
            <a:ext cx="962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Validated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842D6D99-2E86-4225-95C8-437E3782B2BB}"/>
              </a:ext>
            </a:extLst>
          </p:cNvPr>
          <p:cNvSpPr txBox="1"/>
          <p:nvPr/>
        </p:nvSpPr>
        <p:spPr>
          <a:xfrm>
            <a:off x="5661536" y="1439308"/>
            <a:ext cx="1681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Building complete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EAFEFA7C-7913-440E-875D-C5D6F3EE5E3C}"/>
              </a:ext>
            </a:extLst>
          </p:cNvPr>
          <p:cNvSpPr/>
          <p:nvPr/>
        </p:nvSpPr>
        <p:spPr>
          <a:xfrm>
            <a:off x="9619841" y="1137293"/>
            <a:ext cx="1903126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EXTRACTING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2B19F08F-9579-4F52-99B1-16438CBEE079}"/>
              </a:ext>
            </a:extLst>
          </p:cNvPr>
          <p:cNvSpPr/>
          <p:nvPr/>
        </p:nvSpPr>
        <p:spPr>
          <a:xfrm>
            <a:off x="10931672" y="2526453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u="sng" dirty="0">
                <a:latin typeface="Arial Narrow" panose="020B0606020202030204" pitchFamily="34" charset="0"/>
              </a:rPr>
              <a:t>Extract</a:t>
            </a:r>
            <a:endParaRPr lang="en-GB" u="sng" dirty="0"/>
          </a:p>
        </p:txBody>
      </p:sp>
      <p:cxnSp>
        <p:nvCxnSpPr>
          <p:cNvPr id="174" name="Curved Connector 32">
            <a:extLst>
              <a:ext uri="{FF2B5EF4-FFF2-40B4-BE49-F238E27FC236}">
                <a16:creationId xmlns:a16="http://schemas.microsoft.com/office/drawing/2014/main" id="{2F7C6230-C7C6-43A9-93EB-E60D3F3A9F37}"/>
              </a:ext>
            </a:extLst>
          </p:cNvPr>
          <p:cNvCxnSpPr>
            <a:cxnSpLocks/>
            <a:stCxn id="9" idx="6"/>
            <a:endCxn id="157" idx="6"/>
          </p:cNvCxnSpPr>
          <p:nvPr/>
        </p:nvCxnSpPr>
        <p:spPr>
          <a:xfrm flipV="1">
            <a:off x="11479284" y="1561836"/>
            <a:ext cx="43683" cy="1682560"/>
          </a:xfrm>
          <a:prstGeom prst="curvedConnector3">
            <a:avLst>
              <a:gd name="adj1" fmla="val 623316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urved Connector 32">
            <a:extLst>
              <a:ext uri="{FF2B5EF4-FFF2-40B4-BE49-F238E27FC236}">
                <a16:creationId xmlns:a16="http://schemas.microsoft.com/office/drawing/2014/main" id="{3840704C-1337-4A6E-A558-BEEA204ACB91}"/>
              </a:ext>
            </a:extLst>
          </p:cNvPr>
          <p:cNvCxnSpPr>
            <a:cxnSpLocks/>
            <a:stCxn id="8" idx="0"/>
            <a:endCxn id="22" idx="2"/>
          </p:cNvCxnSpPr>
          <p:nvPr/>
        </p:nvCxnSpPr>
        <p:spPr>
          <a:xfrm rot="5400000" flipH="1" flipV="1">
            <a:off x="4003597" y="3223906"/>
            <a:ext cx="725150" cy="774022"/>
          </a:xfrm>
          <a:prstGeom prst="curved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urved Connector 32">
            <a:extLst>
              <a:ext uri="{FF2B5EF4-FFF2-40B4-BE49-F238E27FC236}">
                <a16:creationId xmlns:a16="http://schemas.microsoft.com/office/drawing/2014/main" id="{F6A1BFF5-2BB1-467D-B175-AE406FE6AA34}"/>
              </a:ext>
            </a:extLst>
          </p:cNvPr>
          <p:cNvCxnSpPr>
            <a:cxnSpLocks/>
            <a:stCxn id="22" idx="3"/>
            <a:endCxn id="8" idx="7"/>
          </p:cNvCxnSpPr>
          <p:nvPr/>
        </p:nvCxnSpPr>
        <p:spPr>
          <a:xfrm rot="5400000">
            <a:off x="4522820" y="3628368"/>
            <a:ext cx="549299" cy="389641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ectangle 192">
            <a:extLst>
              <a:ext uri="{FF2B5EF4-FFF2-40B4-BE49-F238E27FC236}">
                <a16:creationId xmlns:a16="http://schemas.microsoft.com/office/drawing/2014/main" id="{73641485-3859-4D7B-8BA7-EAE051B20FEB}"/>
              </a:ext>
            </a:extLst>
          </p:cNvPr>
          <p:cNvSpPr/>
          <p:nvPr/>
        </p:nvSpPr>
        <p:spPr>
          <a:xfrm>
            <a:off x="4213346" y="3460697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u="sng" dirty="0">
                <a:latin typeface="Arial Narrow" panose="020B0606020202030204" pitchFamily="34" charset="0"/>
              </a:rPr>
              <a:t>Upload</a:t>
            </a:r>
            <a:endParaRPr lang="en-GB" u="sng" dirty="0"/>
          </a:p>
        </p:txBody>
      </p:sp>
      <p:cxnSp>
        <p:nvCxnSpPr>
          <p:cNvPr id="372" name="Curved Connector 32">
            <a:extLst>
              <a:ext uri="{FF2B5EF4-FFF2-40B4-BE49-F238E27FC236}">
                <a16:creationId xmlns:a16="http://schemas.microsoft.com/office/drawing/2014/main" id="{5D7E70C3-43E5-4B9B-8DE4-E7F90A5D44C7}"/>
              </a:ext>
            </a:extLst>
          </p:cNvPr>
          <p:cNvCxnSpPr>
            <a:cxnSpLocks/>
            <a:stCxn id="422" idx="4"/>
            <a:endCxn id="9" idx="1"/>
          </p:cNvCxnSpPr>
          <p:nvPr/>
        </p:nvCxnSpPr>
        <p:spPr>
          <a:xfrm rot="16200000" flipH="1">
            <a:off x="8642267" y="1731602"/>
            <a:ext cx="963666" cy="1461528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Curved Connector 32">
            <a:extLst>
              <a:ext uri="{FF2B5EF4-FFF2-40B4-BE49-F238E27FC236}">
                <a16:creationId xmlns:a16="http://schemas.microsoft.com/office/drawing/2014/main" id="{25F5B869-812B-432B-9F8F-A83A0119318F}"/>
              </a:ext>
            </a:extLst>
          </p:cNvPr>
          <p:cNvCxnSpPr>
            <a:cxnSpLocks/>
            <a:stCxn id="157" idx="0"/>
            <a:endCxn id="422" idx="0"/>
          </p:cNvCxnSpPr>
          <p:nvPr/>
        </p:nvCxnSpPr>
        <p:spPr>
          <a:xfrm rot="16200000" flipV="1">
            <a:off x="9479447" y="45336"/>
            <a:ext cx="5846" cy="2178068"/>
          </a:xfrm>
          <a:prstGeom prst="curvedConnector3">
            <a:avLst>
              <a:gd name="adj1" fmla="val 4010366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Curved Connector 32">
            <a:extLst>
              <a:ext uri="{FF2B5EF4-FFF2-40B4-BE49-F238E27FC236}">
                <a16:creationId xmlns:a16="http://schemas.microsoft.com/office/drawing/2014/main" id="{B6153E1C-863A-4DB9-BA66-8FCD6D1426B9}"/>
              </a:ext>
            </a:extLst>
          </p:cNvPr>
          <p:cNvCxnSpPr>
            <a:cxnSpLocks/>
            <a:stCxn id="4" idx="4"/>
            <a:endCxn id="22" idx="1"/>
          </p:cNvCxnSpPr>
          <p:nvPr/>
        </p:nvCxnSpPr>
        <p:spPr>
          <a:xfrm rot="16200000" flipH="1">
            <a:off x="4132476" y="2088332"/>
            <a:ext cx="750848" cy="968778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Curved Connector 32">
            <a:extLst>
              <a:ext uri="{FF2B5EF4-FFF2-40B4-BE49-F238E27FC236}">
                <a16:creationId xmlns:a16="http://schemas.microsoft.com/office/drawing/2014/main" id="{9E08F35A-2E1F-4937-8279-329B24419F69}"/>
              </a:ext>
            </a:extLst>
          </p:cNvPr>
          <p:cNvCxnSpPr>
            <a:cxnSpLocks/>
            <a:stCxn id="22" idx="0"/>
            <a:endCxn id="4" idx="5"/>
          </p:cNvCxnSpPr>
          <p:nvPr/>
        </p:nvCxnSpPr>
        <p:spPr>
          <a:xfrm rot="16200000" flipV="1">
            <a:off x="4738862" y="1993120"/>
            <a:ext cx="750848" cy="910510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Rectangle 398">
            <a:extLst>
              <a:ext uri="{FF2B5EF4-FFF2-40B4-BE49-F238E27FC236}">
                <a16:creationId xmlns:a16="http://schemas.microsoft.com/office/drawing/2014/main" id="{DECAD51B-8B82-4C9F-B5BD-A74BC538672C}"/>
              </a:ext>
            </a:extLst>
          </p:cNvPr>
          <p:cNvSpPr/>
          <p:nvPr/>
        </p:nvSpPr>
        <p:spPr>
          <a:xfrm>
            <a:off x="5501371" y="2346437"/>
            <a:ext cx="606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u="sng" dirty="0">
                <a:latin typeface="Arial Narrow" panose="020B0606020202030204" pitchFamily="34" charset="0"/>
              </a:rPr>
              <a:t>Build</a:t>
            </a:r>
            <a:endParaRPr lang="en-GB" u="sng" dirty="0"/>
          </a:p>
        </p:txBody>
      </p:sp>
      <p:cxnSp>
        <p:nvCxnSpPr>
          <p:cNvPr id="400" name="Curved Connector 32">
            <a:extLst>
              <a:ext uri="{FF2B5EF4-FFF2-40B4-BE49-F238E27FC236}">
                <a16:creationId xmlns:a16="http://schemas.microsoft.com/office/drawing/2014/main" id="{E8604FAC-FA49-45D9-8B81-27EC4DB091AD}"/>
              </a:ext>
            </a:extLst>
          </p:cNvPr>
          <p:cNvCxnSpPr>
            <a:cxnSpLocks/>
            <a:stCxn id="56" idx="3"/>
            <a:endCxn id="22" idx="5"/>
          </p:cNvCxnSpPr>
          <p:nvPr/>
        </p:nvCxnSpPr>
        <p:spPr>
          <a:xfrm rot="5400000">
            <a:off x="6528327" y="3164388"/>
            <a:ext cx="2617" cy="765684"/>
          </a:xfrm>
          <a:prstGeom prst="curvedConnector3">
            <a:avLst>
              <a:gd name="adj1" fmla="val 13586664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" name="TextBox 412">
            <a:extLst>
              <a:ext uri="{FF2B5EF4-FFF2-40B4-BE49-F238E27FC236}">
                <a16:creationId xmlns:a16="http://schemas.microsoft.com/office/drawing/2014/main" id="{076E6EAE-EB33-4F8C-8D21-D1F28D8FB98C}"/>
              </a:ext>
            </a:extLst>
          </p:cNvPr>
          <p:cNvSpPr txBox="1"/>
          <p:nvPr/>
        </p:nvSpPr>
        <p:spPr>
          <a:xfrm>
            <a:off x="6184532" y="3506863"/>
            <a:ext cx="1057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Error or </a:t>
            </a:r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cxnSp>
        <p:nvCxnSpPr>
          <p:cNvPr id="414" name="Elbow Connector 42">
            <a:extLst>
              <a:ext uri="{FF2B5EF4-FFF2-40B4-BE49-F238E27FC236}">
                <a16:creationId xmlns:a16="http://schemas.microsoft.com/office/drawing/2014/main" id="{19565B55-120A-46D7-A77F-D67051EC09D7}"/>
              </a:ext>
            </a:extLst>
          </p:cNvPr>
          <p:cNvCxnSpPr>
            <a:cxnSpLocks/>
            <a:stCxn id="56" idx="6"/>
            <a:endCxn id="9" idx="2"/>
          </p:cNvCxnSpPr>
          <p:nvPr/>
        </p:nvCxnSpPr>
        <p:spPr>
          <a:xfrm flipV="1">
            <a:off x="8530237" y="3244396"/>
            <a:ext cx="1045921" cy="132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2" name="Oval 421">
            <a:extLst>
              <a:ext uri="{FF2B5EF4-FFF2-40B4-BE49-F238E27FC236}">
                <a16:creationId xmlns:a16="http://schemas.microsoft.com/office/drawing/2014/main" id="{B36B0D99-7FD5-4DD4-9A22-14E8310FBDC5}"/>
              </a:ext>
            </a:extLst>
          </p:cNvPr>
          <p:cNvSpPr/>
          <p:nvPr/>
        </p:nvSpPr>
        <p:spPr>
          <a:xfrm>
            <a:off x="7576978" y="1131447"/>
            <a:ext cx="1632716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ERROR_EXTRACTING</a:t>
            </a:r>
          </a:p>
        </p:txBody>
      </p:sp>
      <p:cxnSp>
        <p:nvCxnSpPr>
          <p:cNvPr id="96" name="Curved Connector 32">
            <a:extLst>
              <a:ext uri="{FF2B5EF4-FFF2-40B4-BE49-F238E27FC236}">
                <a16:creationId xmlns:a16="http://schemas.microsoft.com/office/drawing/2014/main" id="{1DC2E353-74F2-40C0-865E-7349912CB1D3}"/>
              </a:ext>
            </a:extLst>
          </p:cNvPr>
          <p:cNvCxnSpPr>
            <a:cxnSpLocks/>
            <a:stCxn id="422" idx="5"/>
            <a:endCxn id="157" idx="3"/>
          </p:cNvCxnSpPr>
          <p:nvPr/>
        </p:nvCxnSpPr>
        <p:spPr>
          <a:xfrm rot="16200000" flipH="1">
            <a:off x="9431644" y="1395130"/>
            <a:ext cx="5846" cy="927959"/>
          </a:xfrm>
          <a:prstGeom prst="curvedConnector3">
            <a:avLst>
              <a:gd name="adj1" fmla="val 613739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3ACAE63D-E6EF-4335-99FA-0665E70B1409}"/>
              </a:ext>
            </a:extLst>
          </p:cNvPr>
          <p:cNvSpPr/>
          <p:nvPr/>
        </p:nvSpPr>
        <p:spPr>
          <a:xfrm>
            <a:off x="9024466" y="1771382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u="sng" dirty="0">
                <a:latin typeface="Arial Narrow" panose="020B0606020202030204" pitchFamily="34" charset="0"/>
              </a:rPr>
              <a:t>Extract</a:t>
            </a:r>
            <a:endParaRPr lang="en-GB" u="sng" dirty="0"/>
          </a:p>
        </p:txBody>
      </p:sp>
      <p:cxnSp>
        <p:nvCxnSpPr>
          <p:cNvPr id="144" name="Elbow Connector 42">
            <a:extLst>
              <a:ext uri="{FF2B5EF4-FFF2-40B4-BE49-F238E27FC236}">
                <a16:creationId xmlns:a16="http://schemas.microsoft.com/office/drawing/2014/main" id="{6F31FC2B-617D-470D-A70A-069715876626}"/>
              </a:ext>
            </a:extLst>
          </p:cNvPr>
          <p:cNvCxnSpPr>
            <a:cxnSpLocks/>
            <a:stCxn id="8" idx="6"/>
            <a:endCxn id="56" idx="4"/>
          </p:cNvCxnSpPr>
          <p:nvPr/>
        </p:nvCxnSpPr>
        <p:spPr>
          <a:xfrm flipV="1">
            <a:off x="4860905" y="3670268"/>
            <a:ext cx="2721670" cy="727767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DD0FCD37-728F-4378-BCEE-82C4D0A4042D}"/>
              </a:ext>
            </a:extLst>
          </p:cNvPr>
          <p:cNvSpPr txBox="1"/>
          <p:nvPr/>
        </p:nvSpPr>
        <p:spPr>
          <a:xfrm>
            <a:off x="10110210" y="1935811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Completed</a:t>
            </a:r>
          </a:p>
        </p:txBody>
      </p:sp>
      <p:cxnSp>
        <p:nvCxnSpPr>
          <p:cNvPr id="179" name="Curved Connector 32">
            <a:extLst>
              <a:ext uri="{FF2B5EF4-FFF2-40B4-BE49-F238E27FC236}">
                <a16:creationId xmlns:a16="http://schemas.microsoft.com/office/drawing/2014/main" id="{2CAE7ABA-CDFF-49C9-A662-F8D86194B21B}"/>
              </a:ext>
            </a:extLst>
          </p:cNvPr>
          <p:cNvCxnSpPr>
            <a:cxnSpLocks/>
            <a:stCxn id="9" idx="4"/>
            <a:endCxn id="114" idx="6"/>
          </p:cNvCxnSpPr>
          <p:nvPr/>
        </p:nvCxnSpPr>
        <p:spPr>
          <a:xfrm rot="5400000">
            <a:off x="7051848" y="2525624"/>
            <a:ext cx="2332559" cy="4619188"/>
          </a:xfrm>
          <a:prstGeom prst="curved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C7A28B45-CAA0-4A66-BB34-503B48CC10E6}"/>
              </a:ext>
            </a:extLst>
          </p:cNvPr>
          <p:cNvSpPr/>
          <p:nvPr/>
        </p:nvSpPr>
        <p:spPr>
          <a:xfrm>
            <a:off x="7848076" y="2055578"/>
            <a:ext cx="670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Patch</a:t>
            </a:r>
            <a:endParaRPr lang="en-DE" dirty="0"/>
          </a:p>
        </p:txBody>
      </p:sp>
      <p:cxnSp>
        <p:nvCxnSpPr>
          <p:cNvPr id="189" name="Curved Connector 32">
            <a:extLst>
              <a:ext uri="{FF2B5EF4-FFF2-40B4-BE49-F238E27FC236}">
                <a16:creationId xmlns:a16="http://schemas.microsoft.com/office/drawing/2014/main" id="{685E39B0-CC33-41A4-8F0F-C1431ECEF7FA}"/>
              </a:ext>
            </a:extLst>
          </p:cNvPr>
          <p:cNvCxnSpPr>
            <a:cxnSpLocks/>
            <a:stCxn id="157" idx="5"/>
            <a:endCxn id="9" idx="0"/>
          </p:cNvCxnSpPr>
          <p:nvPr/>
        </p:nvCxnSpPr>
        <p:spPr>
          <a:xfrm rot="5400000">
            <a:off x="10407081" y="1982673"/>
            <a:ext cx="957820" cy="716540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Curved Connector 32">
            <a:extLst>
              <a:ext uri="{FF2B5EF4-FFF2-40B4-BE49-F238E27FC236}">
                <a16:creationId xmlns:a16="http://schemas.microsoft.com/office/drawing/2014/main" id="{13A5BD96-40CB-4579-95DE-8595E4FA705A}"/>
              </a:ext>
            </a:extLst>
          </p:cNvPr>
          <p:cNvCxnSpPr>
            <a:cxnSpLocks/>
            <a:stCxn id="34" idx="1"/>
            <a:endCxn id="34" idx="0"/>
          </p:cNvCxnSpPr>
          <p:nvPr/>
        </p:nvCxnSpPr>
        <p:spPr>
          <a:xfrm rot="5400000" flipH="1" flipV="1">
            <a:off x="1720177" y="2557016"/>
            <a:ext cx="124346" cy="508844"/>
          </a:xfrm>
          <a:prstGeom prst="curvedConnector3">
            <a:avLst>
              <a:gd name="adj1" fmla="val 283842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Rectangle 251">
            <a:extLst>
              <a:ext uri="{FF2B5EF4-FFF2-40B4-BE49-F238E27FC236}">
                <a16:creationId xmlns:a16="http://schemas.microsoft.com/office/drawing/2014/main" id="{D46343AB-00D8-4E39-B22B-CEFBD9006931}"/>
              </a:ext>
            </a:extLst>
          </p:cNvPr>
          <p:cNvSpPr/>
          <p:nvPr/>
        </p:nvSpPr>
        <p:spPr>
          <a:xfrm>
            <a:off x="1222292" y="2138516"/>
            <a:ext cx="670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Patch</a:t>
            </a:r>
            <a:endParaRPr lang="en-DE" dirty="0"/>
          </a:p>
        </p:txBody>
      </p:sp>
      <p:cxnSp>
        <p:nvCxnSpPr>
          <p:cNvPr id="253" name="Curved Connector 32">
            <a:extLst>
              <a:ext uri="{FF2B5EF4-FFF2-40B4-BE49-F238E27FC236}">
                <a16:creationId xmlns:a16="http://schemas.microsoft.com/office/drawing/2014/main" id="{A66121DB-B4BB-4702-A516-025948B17DD9}"/>
              </a:ext>
            </a:extLst>
          </p:cNvPr>
          <p:cNvCxnSpPr>
            <a:cxnSpLocks/>
            <a:stCxn id="9" idx="5"/>
            <a:endCxn id="9" idx="4"/>
          </p:cNvCxnSpPr>
          <p:nvPr/>
        </p:nvCxnSpPr>
        <p:spPr>
          <a:xfrm rot="5400000">
            <a:off x="10801977" y="3270338"/>
            <a:ext cx="124346" cy="672857"/>
          </a:xfrm>
          <a:prstGeom prst="curvedConnector3">
            <a:avLst>
              <a:gd name="adj1" fmla="val 283842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Rectangle 256">
            <a:extLst>
              <a:ext uri="{FF2B5EF4-FFF2-40B4-BE49-F238E27FC236}">
                <a16:creationId xmlns:a16="http://schemas.microsoft.com/office/drawing/2014/main" id="{06AE5999-752D-4ABE-9EC6-EACEE4AD6404}"/>
              </a:ext>
            </a:extLst>
          </p:cNvPr>
          <p:cNvSpPr/>
          <p:nvPr/>
        </p:nvSpPr>
        <p:spPr>
          <a:xfrm>
            <a:off x="10803721" y="3868827"/>
            <a:ext cx="670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Patch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934510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2F8BB7-5201-4E37-A9F5-AB402DA3AE37}"/>
</file>

<file path=customXml/itemProps2.xml><?xml version="1.0" encoding="utf-8"?>
<ds:datastoreItem xmlns:ds="http://schemas.openxmlformats.org/officeDocument/2006/customXml" ds:itemID="{8842F034-82EA-4D7E-9A20-1D55297AE0C9}"/>
</file>

<file path=customXml/itemProps3.xml><?xml version="1.0" encoding="utf-8"?>
<ds:datastoreItem xmlns:ds="http://schemas.openxmlformats.org/officeDocument/2006/customXml" ds:itemID="{04C94186-C8D8-489F-9F0B-7A992737A12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docomo</cp:lastModifiedBy>
  <cp:revision>74</cp:revision>
  <dcterms:created xsi:type="dcterms:W3CDTF">2016-11-23T22:07:52Z</dcterms:created>
  <dcterms:modified xsi:type="dcterms:W3CDTF">2020-02-06T20:03:27Z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