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006" y="15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3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3"/>
            <a:ext cx="1543050" cy="84522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3"/>
            <a:ext cx="4514850" cy="84522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6"/>
            <a:ext cx="5829300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52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3pPr>
            <a:lvl4pPr marL="198112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503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8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5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63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30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3/26/2020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3/26/2020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3/26/2020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3/26/2020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9"/>
            <a:ext cx="3833813" cy="8454497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3/26/2020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4622"/>
            </a:lvl1pPr>
            <a:lvl2pPr marL="660377" indent="0">
              <a:buNone/>
              <a:defRPr sz="4044"/>
            </a:lvl2pPr>
            <a:lvl3pPr marL="1320752" indent="0">
              <a:buNone/>
              <a:defRPr sz="3467"/>
            </a:lvl3pPr>
            <a:lvl4pPr marL="1981127" indent="0">
              <a:buNone/>
              <a:defRPr sz="2889"/>
            </a:lvl4pPr>
            <a:lvl5pPr marL="2641503" indent="0">
              <a:buNone/>
              <a:defRPr sz="2889"/>
            </a:lvl5pPr>
            <a:lvl6pPr marL="3301880" indent="0">
              <a:buNone/>
              <a:defRPr sz="2889"/>
            </a:lvl6pPr>
            <a:lvl7pPr marL="3962256" indent="0">
              <a:buNone/>
              <a:defRPr sz="2889"/>
            </a:lvl7pPr>
            <a:lvl8pPr marL="4622630" indent="0">
              <a:buNone/>
              <a:defRPr sz="2889"/>
            </a:lvl8pPr>
            <a:lvl9pPr marL="5283007" indent="0">
              <a:buNone/>
              <a:defRPr sz="2889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3/26/2020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311404"/>
            <a:ext cx="6172200" cy="653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733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5pPr>
      <a:lvl6pPr marL="66037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6pPr>
      <a:lvl7pPr marL="1320752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7pPr>
      <a:lvl8pPr marL="198112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8pPr>
      <a:lvl9pPr marL="2641503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9pPr>
    </p:titleStyle>
    <p:bodyStyle>
      <a:lvl1pPr marL="495282" indent="-4952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11" indent="-41273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39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316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91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67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443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819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94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2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2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03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8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56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3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0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 Box 4"/>
          <p:cNvSpPr txBox="1">
            <a:spLocks noChangeArrowheads="1"/>
          </p:cNvSpPr>
          <p:nvPr/>
        </p:nvSpPr>
        <p:spPr bwMode="auto">
          <a:xfrm>
            <a:off x="875213" y="363317"/>
            <a:ext cx="4153987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{apiRoot}/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vnfsnapshotpkgm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/{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apiMajorVersion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92" name="Line 5"/>
          <p:cNvSpPr>
            <a:spLocks noChangeShapeType="1"/>
          </p:cNvSpPr>
          <p:nvPr/>
        </p:nvSpPr>
        <p:spPr bwMode="auto">
          <a:xfrm>
            <a:off x="2652847" y="652242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grpSp>
        <p:nvGrpSpPr>
          <p:cNvPr id="93" name="Group 8"/>
          <p:cNvGrpSpPr>
            <a:grpSpLocks/>
          </p:cNvGrpSpPr>
          <p:nvPr/>
        </p:nvGrpSpPr>
        <p:grpSpPr bwMode="auto">
          <a:xfrm>
            <a:off x="1690823" y="652244"/>
            <a:ext cx="433387" cy="199908"/>
            <a:chOff x="2789" y="1117"/>
            <a:chExt cx="272" cy="272"/>
          </a:xfrm>
        </p:grpSpPr>
        <p:sp>
          <p:nvSpPr>
            <p:cNvPr id="94" name="Line 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95" name="Line 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96" name="AutoShape 10"/>
          <p:cNvSpPr>
            <a:spLocks noChangeArrowheads="1"/>
          </p:cNvSpPr>
          <p:nvPr/>
        </p:nvSpPr>
        <p:spPr bwMode="auto">
          <a:xfrm>
            <a:off x="2621097" y="1093816"/>
            <a:ext cx="199707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vnfSnapshotPkgId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97" name="Group 35"/>
          <p:cNvGrpSpPr>
            <a:grpSpLocks/>
          </p:cNvGrpSpPr>
          <p:nvPr/>
        </p:nvGrpSpPr>
        <p:grpSpPr bwMode="auto">
          <a:xfrm>
            <a:off x="2333760" y="984159"/>
            <a:ext cx="288925" cy="267550"/>
            <a:chOff x="2789" y="1117"/>
            <a:chExt cx="272" cy="272"/>
          </a:xfrm>
        </p:grpSpPr>
        <p:sp>
          <p:nvSpPr>
            <p:cNvPr id="98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99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03" name="AutoShape 20"/>
          <p:cNvSpPr>
            <a:spLocks noChangeArrowheads="1"/>
          </p:cNvSpPr>
          <p:nvPr/>
        </p:nvSpPr>
        <p:spPr bwMode="auto">
          <a:xfrm>
            <a:off x="1933710" y="698409"/>
            <a:ext cx="2149337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vnf_snapshot_packages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8" name="AutoShape 69"/>
          <p:cNvSpPr>
            <a:spLocks noChangeArrowheads="1"/>
          </p:cNvSpPr>
          <p:nvPr/>
        </p:nvSpPr>
        <p:spPr bwMode="auto">
          <a:xfrm>
            <a:off x="3780022" y="2279817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artifactPath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109" name="AutoShape 69"/>
          <p:cNvSpPr>
            <a:spLocks noChangeArrowheads="1"/>
          </p:cNvSpPr>
          <p:nvPr/>
        </p:nvSpPr>
        <p:spPr bwMode="auto">
          <a:xfrm>
            <a:off x="3300547" y="1928786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/artifacts</a:t>
            </a:r>
          </a:p>
        </p:txBody>
      </p:sp>
      <p:cxnSp>
        <p:nvCxnSpPr>
          <p:cNvPr id="3" name="Connector: Elbow 2">
            <a:extLst>
              <a:ext uri="{FF2B5EF4-FFF2-40B4-BE49-F238E27FC236}">
                <a16:creationId xmlns:a16="http://schemas.microsoft.com/office/drawing/2014/main" id="{E05AF59A-E264-4C87-9B6B-39E7DCC69924}"/>
              </a:ext>
            </a:extLst>
          </p:cNvPr>
          <p:cNvCxnSpPr/>
          <p:nvPr/>
        </p:nvCxnSpPr>
        <p:spPr>
          <a:xfrm rot="10800000">
            <a:off x="3056564" y="1368818"/>
            <a:ext cx="243980" cy="263041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6A19129D-EC70-4BE9-96DE-6C41D8613555}"/>
              </a:ext>
            </a:extLst>
          </p:cNvPr>
          <p:cNvCxnSpPr>
            <a:cxnSpLocks/>
            <a:stCxn id="109" idx="1"/>
          </p:cNvCxnSpPr>
          <p:nvPr/>
        </p:nvCxnSpPr>
        <p:spPr>
          <a:xfrm rot="10800000">
            <a:off x="3056565" y="1631861"/>
            <a:ext cx="243982" cy="43442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56C6DD1C-8106-40A9-980D-84EF6F4B8407}"/>
              </a:ext>
            </a:extLst>
          </p:cNvPr>
          <p:cNvCxnSpPr>
            <a:cxnSpLocks/>
          </p:cNvCxnSpPr>
          <p:nvPr/>
        </p:nvCxnSpPr>
        <p:spPr>
          <a:xfrm rot="10800000">
            <a:off x="3509975" y="2166832"/>
            <a:ext cx="194438" cy="250487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AutoShape 69"/>
          <p:cNvSpPr>
            <a:spLocks noChangeArrowheads="1"/>
          </p:cNvSpPr>
          <p:nvPr/>
        </p:nvSpPr>
        <p:spPr bwMode="auto">
          <a:xfrm>
            <a:off x="3300547" y="1494357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package_content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3" ma:contentTypeDescription="Create a new document." ma:contentTypeScope="" ma:versionID="b9bae90cb6e167b7bdcf52c6b72403e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78fca5a89449ba324631e4b37675983a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87534B0-6BB9-47FD-922C-DCFCE24E1E64}"/>
</file>

<file path=customXml/itemProps2.xml><?xml version="1.0" encoding="utf-8"?>
<ds:datastoreItem xmlns:ds="http://schemas.openxmlformats.org/officeDocument/2006/customXml" ds:itemID="{7AD54EA4-A5B5-40FF-90BC-B345C6D25EED}"/>
</file>

<file path=customXml/itemProps3.xml><?xml version="1.0" encoding="utf-8"?>
<ds:datastoreItem xmlns:ds="http://schemas.openxmlformats.org/officeDocument/2006/customXml" ds:itemID="{FA6EA5D2-9533-40D9-9091-04473C0146F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A4 Paper (210x297 mm)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docomo-sol003</cp:lastModifiedBy>
  <cp:revision>48</cp:revision>
  <dcterms:created xsi:type="dcterms:W3CDTF">2006-08-16T00:00:00Z</dcterms:created>
  <dcterms:modified xsi:type="dcterms:W3CDTF">2020-03-26T21:29:49Z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0x010100A135AA9B65B1FF44AB5AE1481332898E</vt:lpwstr>
  </property>
</Properties>
</file>