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56" d="100"/>
          <a:sy n="56" d="100"/>
        </p:scale>
        <p:origin x="1508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2.xml"/><Relationship Id="rId3" Type="http://schemas.openxmlformats.org/officeDocument/2006/relationships/presProps" Target="presProps.xml"/><Relationship Id="rId7" Type="http://schemas.openxmlformats.org/officeDocument/2006/relationships/customXml" Target="../customXml/item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9" Type="http://schemas.openxmlformats.org/officeDocument/2006/relationships/customXml" Target="../customXml/item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A4D426-9425-4139-8938-E3063428C303}" type="datetimeFigureOut">
              <a:rPr lang="en-US"/>
              <a:pPr>
                <a:defRPr/>
              </a:pPr>
              <a:t>5/22/2019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9D1A942-CCA0-49B6-ADF2-E4301978178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75533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A52D6B-ACE3-4EA0-A049-43C93419F89E}" type="datetimeFigureOut">
              <a:rPr lang="en-US"/>
              <a:pPr>
                <a:defRPr/>
              </a:pPr>
              <a:t>5/22/2019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DA4536C-69F1-482A-9841-43A46E10EE5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053383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538873-3433-4ACC-AA1D-DF0ACB349B67}" type="datetimeFigureOut">
              <a:rPr lang="en-US"/>
              <a:pPr>
                <a:defRPr/>
              </a:pPr>
              <a:t>5/22/2019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819A06-F3D9-40F4-A1C7-1D0BB4EB4B0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701943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98A906-57A8-42E8-A4F4-B85F3744BF5D}" type="datetimeFigureOut">
              <a:rPr lang="en-US"/>
              <a:pPr>
                <a:defRPr/>
              </a:pPr>
              <a:t>5/22/2019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6C2CC07-B77F-49F0-8E57-98004793B59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472390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B2C507-4821-414F-B7AB-7A9A7FCA3C38}" type="datetimeFigureOut">
              <a:rPr lang="en-US"/>
              <a:pPr>
                <a:defRPr/>
              </a:pPr>
              <a:t>5/22/2019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4FAB999-443E-4A56-BBF1-98A8493954C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139184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61670A-60EE-4008-9B27-FF0747330A1C}" type="datetimeFigureOut">
              <a:rPr lang="en-US"/>
              <a:pPr>
                <a:defRPr/>
              </a:pPr>
              <a:t>5/22/2019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8088C3E-CCA0-4094-B2C5-0A3A369B238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266847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9E6406-CA02-4465-95CB-66E0D8001989}" type="datetimeFigureOut">
              <a:rPr lang="en-US"/>
              <a:pPr>
                <a:defRPr/>
              </a:pPr>
              <a:t>5/22/2019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3E819C0-8690-4174-AFEA-C26526D11E4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412661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7406A3-E243-41ED-ABCB-4994275862A3}" type="datetimeFigureOut">
              <a:rPr lang="en-US"/>
              <a:pPr>
                <a:defRPr/>
              </a:pPr>
              <a:t>5/22/2019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55A754-B55B-4815-A8A5-456590B8199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113561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669764-305A-4640-83BB-835E4A317531}" type="datetimeFigureOut">
              <a:rPr lang="en-US"/>
              <a:pPr>
                <a:defRPr/>
              </a:pPr>
              <a:t>5/22/2019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5CCE92E-D71B-4B19-91C1-628363D3E94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794806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641620-3A93-4370-917C-FD1648B6B5DF}" type="datetimeFigureOut">
              <a:rPr lang="en-US"/>
              <a:pPr>
                <a:defRPr/>
              </a:pPr>
              <a:t>5/22/2019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7CB961-1CAA-4493-83F0-929C371D359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042870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94A053-6EAA-4A19-856C-2BBE39F8CB8C}" type="datetimeFigureOut">
              <a:rPr lang="en-US"/>
              <a:pPr>
                <a:defRPr/>
              </a:pPr>
              <a:t>5/22/2019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F3D42F8-87FF-440F-8468-CDF9F1B83A4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409083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D8D62C9-D81E-43D9-830F-F2FF6178976D}" type="datetimeFigureOut">
              <a:rPr lang="en-US"/>
              <a:pPr>
                <a:defRPr/>
              </a:pPr>
              <a:t>5/22/2019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EF633140-7E39-40A2-81BA-58104F72CE4D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4" name="Group 64"/>
          <p:cNvGrpSpPr>
            <a:grpSpLocks/>
          </p:cNvGrpSpPr>
          <p:nvPr/>
        </p:nvGrpSpPr>
        <p:grpSpPr bwMode="auto">
          <a:xfrm>
            <a:off x="2560082" y="633413"/>
            <a:ext cx="504507" cy="423371"/>
            <a:chOff x="2789" y="1117"/>
            <a:chExt cx="272" cy="272"/>
          </a:xfrm>
        </p:grpSpPr>
        <p:sp>
          <p:nvSpPr>
            <p:cNvPr id="55" name="Line 65"/>
            <p:cNvSpPr>
              <a:spLocks noChangeShapeType="1"/>
            </p:cNvSpPr>
            <p:nvPr/>
          </p:nvSpPr>
          <p:spPr bwMode="auto">
            <a:xfrm>
              <a:off x="2789" y="1117"/>
              <a:ext cx="0" cy="27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+mn-lt"/>
                <a:cs typeface="+mn-cs"/>
              </a:endParaRPr>
            </a:p>
          </p:txBody>
        </p:sp>
        <p:sp>
          <p:nvSpPr>
            <p:cNvPr id="56" name="Line 66"/>
            <p:cNvSpPr>
              <a:spLocks noChangeShapeType="1"/>
            </p:cNvSpPr>
            <p:nvPr/>
          </p:nvSpPr>
          <p:spPr bwMode="auto">
            <a:xfrm>
              <a:off x="2789" y="1389"/>
              <a:ext cx="272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+mn-lt"/>
                <a:cs typeface="+mn-cs"/>
              </a:endParaRPr>
            </a:p>
          </p:txBody>
        </p:sp>
      </p:grpSp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2008554" y="325438"/>
            <a:ext cx="3684221" cy="3079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sv-SE" sz="1400" kern="0" dirty="0">
                <a:solidFill>
                  <a:sysClr val="windowText" lastClr="000000"/>
                </a:solidFill>
                <a:latin typeface="Arial" pitchFamily="34" charset="0"/>
              </a:rPr>
              <a:t>{</a:t>
            </a:r>
            <a:r>
              <a:rPr lang="sv-SE" sz="1400" kern="0" dirty="0" err="1">
                <a:solidFill>
                  <a:sysClr val="windowText" lastClr="000000"/>
                </a:solidFill>
                <a:latin typeface="Arial" pitchFamily="34" charset="0"/>
              </a:rPr>
              <a:t>apiRoot</a:t>
            </a:r>
            <a:r>
              <a:rPr lang="sv-SE" sz="1400" kern="0" dirty="0">
                <a:solidFill>
                  <a:sysClr val="windowText" lastClr="000000"/>
                </a:solidFill>
                <a:latin typeface="Arial" pitchFamily="34" charset="0"/>
              </a:rPr>
              <a:t>}/</a:t>
            </a:r>
            <a:r>
              <a:rPr lang="sv-SE" sz="1400" kern="0" dirty="0" err="1">
                <a:solidFill>
                  <a:sysClr val="windowText" lastClr="000000"/>
                </a:solidFill>
                <a:latin typeface="Arial" pitchFamily="34" charset="0"/>
              </a:rPr>
              <a:t>vnffm</a:t>
            </a:r>
            <a:r>
              <a:rPr lang="sv-SE" sz="1400" kern="0" dirty="0">
                <a:solidFill>
                  <a:sysClr val="windowText" lastClr="000000"/>
                </a:solidFill>
                <a:latin typeface="Arial" pitchFamily="34" charset="0"/>
              </a:rPr>
              <a:t>/{</a:t>
            </a:r>
            <a:r>
              <a:rPr lang="sv-SE" sz="1400" kern="0" dirty="0" err="1">
                <a:solidFill>
                  <a:sysClr val="windowText" lastClr="000000"/>
                </a:solidFill>
                <a:latin typeface="Arial" pitchFamily="34" charset="0"/>
              </a:rPr>
              <a:t>apiMajorVersion</a:t>
            </a:r>
            <a:r>
              <a:rPr lang="sv-SE" sz="1400" kern="0" dirty="0">
                <a:solidFill>
                  <a:sysClr val="windowText" lastClr="000000"/>
                </a:solidFill>
                <a:latin typeface="Arial" pitchFamily="34" charset="0"/>
              </a:rPr>
              <a:t>}</a:t>
            </a:r>
            <a:endParaRPr lang="en-US" sz="1400" kern="0" dirty="0">
              <a:solidFill>
                <a:sysClr val="windowText" lastClr="000000"/>
              </a:solidFill>
              <a:latin typeface="Arial" pitchFamily="34" charset="0"/>
            </a:endParaRPr>
          </a:p>
        </p:txBody>
      </p:sp>
      <p:sp>
        <p:nvSpPr>
          <p:cNvPr id="6" name="Line 5"/>
          <p:cNvSpPr>
            <a:spLocks noChangeShapeType="1"/>
          </p:cNvSpPr>
          <p:nvPr/>
        </p:nvSpPr>
        <p:spPr bwMode="auto">
          <a:xfrm>
            <a:off x="3976688" y="614363"/>
            <a:ext cx="0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ffectLst/>
          <a:ex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  <a:latin typeface="+mn-lt"/>
              <a:cs typeface="+mn-cs"/>
            </a:endParaRPr>
          </a:p>
        </p:txBody>
      </p:sp>
      <p:grpSp>
        <p:nvGrpSpPr>
          <p:cNvPr id="49" name="Group 64"/>
          <p:cNvGrpSpPr>
            <a:grpSpLocks/>
          </p:cNvGrpSpPr>
          <p:nvPr/>
        </p:nvGrpSpPr>
        <p:grpSpPr bwMode="auto">
          <a:xfrm>
            <a:off x="3249345" y="2481659"/>
            <a:ext cx="288925" cy="466725"/>
            <a:chOff x="2789" y="1117"/>
            <a:chExt cx="272" cy="272"/>
          </a:xfrm>
        </p:grpSpPr>
        <p:sp>
          <p:nvSpPr>
            <p:cNvPr id="50" name="Line 65"/>
            <p:cNvSpPr>
              <a:spLocks noChangeShapeType="1"/>
            </p:cNvSpPr>
            <p:nvPr/>
          </p:nvSpPr>
          <p:spPr bwMode="auto">
            <a:xfrm>
              <a:off x="2789" y="1117"/>
              <a:ext cx="0" cy="27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+mn-lt"/>
                <a:cs typeface="+mn-cs"/>
              </a:endParaRPr>
            </a:p>
          </p:txBody>
        </p:sp>
        <p:sp>
          <p:nvSpPr>
            <p:cNvPr id="51" name="Line 66"/>
            <p:cNvSpPr>
              <a:spLocks noChangeShapeType="1"/>
            </p:cNvSpPr>
            <p:nvPr/>
          </p:nvSpPr>
          <p:spPr bwMode="auto">
            <a:xfrm>
              <a:off x="2789" y="1389"/>
              <a:ext cx="272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+mn-lt"/>
                <a:cs typeface="+mn-cs"/>
              </a:endParaRPr>
            </a:p>
          </p:txBody>
        </p:sp>
      </p:grpSp>
      <p:sp>
        <p:nvSpPr>
          <p:cNvPr id="53" name="AutoShape 69"/>
          <p:cNvSpPr>
            <a:spLocks noChangeArrowheads="1"/>
          </p:cNvSpPr>
          <p:nvPr/>
        </p:nvSpPr>
        <p:spPr bwMode="auto">
          <a:xfrm>
            <a:off x="3538270" y="2784872"/>
            <a:ext cx="1891615" cy="333375"/>
          </a:xfrm>
          <a:prstGeom prst="flowChartAlternateProcess">
            <a:avLst/>
          </a:prstGeom>
          <a:solidFill>
            <a:schemeClr val="bg1"/>
          </a:solidFill>
          <a:ln w="9525" algn="ctr">
            <a:solidFill>
              <a:srgbClr val="000000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kern="0" dirty="0">
                <a:solidFill>
                  <a:srgbClr val="000000"/>
                </a:solidFill>
                <a:latin typeface="Arial" panose="020B0604020202020204" pitchFamily="34" charset="0"/>
              </a:rPr>
              <a:t>/{</a:t>
            </a:r>
            <a:r>
              <a:rPr lang="en-US" sz="1400" kern="0" dirty="0" err="1">
                <a:solidFill>
                  <a:srgbClr val="000000"/>
                </a:solidFill>
                <a:latin typeface="Arial" panose="020B0604020202020204" pitchFamily="34" charset="0"/>
              </a:rPr>
              <a:t>subscriptionId</a:t>
            </a:r>
            <a:r>
              <a:rPr lang="en-US" sz="1400" kern="0" dirty="0">
                <a:solidFill>
                  <a:srgbClr val="000000"/>
                </a:solidFill>
                <a:latin typeface="Arial" panose="020B0604020202020204" pitchFamily="34" charset="0"/>
              </a:rPr>
              <a:t>}</a:t>
            </a:r>
          </a:p>
        </p:txBody>
      </p:sp>
      <p:grpSp>
        <p:nvGrpSpPr>
          <p:cNvPr id="12" name="Group 64"/>
          <p:cNvGrpSpPr>
            <a:grpSpLocks/>
          </p:cNvGrpSpPr>
          <p:nvPr/>
        </p:nvGrpSpPr>
        <p:grpSpPr bwMode="auto">
          <a:xfrm>
            <a:off x="2560082" y="941389"/>
            <a:ext cx="504507" cy="1530878"/>
            <a:chOff x="2789" y="1117"/>
            <a:chExt cx="272" cy="272"/>
          </a:xfrm>
        </p:grpSpPr>
        <p:sp>
          <p:nvSpPr>
            <p:cNvPr id="13" name="Line 65"/>
            <p:cNvSpPr>
              <a:spLocks noChangeShapeType="1"/>
            </p:cNvSpPr>
            <p:nvPr/>
          </p:nvSpPr>
          <p:spPr bwMode="auto">
            <a:xfrm>
              <a:off x="2789" y="1117"/>
              <a:ext cx="0" cy="27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+mn-lt"/>
                <a:cs typeface="+mn-cs"/>
              </a:endParaRPr>
            </a:p>
          </p:txBody>
        </p:sp>
        <p:sp>
          <p:nvSpPr>
            <p:cNvPr id="14" name="Line 66"/>
            <p:cNvSpPr>
              <a:spLocks noChangeShapeType="1"/>
            </p:cNvSpPr>
            <p:nvPr/>
          </p:nvSpPr>
          <p:spPr bwMode="auto">
            <a:xfrm>
              <a:off x="2789" y="1389"/>
              <a:ext cx="272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+mn-lt"/>
                <a:cs typeface="+mn-cs"/>
              </a:endParaRPr>
            </a:p>
          </p:txBody>
        </p:sp>
      </p:grpSp>
      <p:sp>
        <p:nvSpPr>
          <p:cNvPr id="52" name="AutoShape 48"/>
          <p:cNvSpPr>
            <a:spLocks noChangeArrowheads="1"/>
          </p:cNvSpPr>
          <p:nvPr/>
        </p:nvSpPr>
        <p:spPr bwMode="auto">
          <a:xfrm>
            <a:off x="2994660" y="2274175"/>
            <a:ext cx="1839913" cy="349739"/>
          </a:xfrm>
          <a:prstGeom prst="flowChartAlternateProcess">
            <a:avLst/>
          </a:prstGeom>
          <a:solidFill>
            <a:schemeClr val="bg1"/>
          </a:solidFill>
          <a:ln w="9525" algn="ctr">
            <a:solidFill>
              <a:srgbClr val="000000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kern="0" dirty="0">
                <a:solidFill>
                  <a:srgbClr val="000000"/>
                </a:solidFill>
                <a:latin typeface="Arial" panose="020B0604020202020204" pitchFamily="34" charset="0"/>
              </a:rPr>
              <a:t>/subscriptions</a:t>
            </a:r>
          </a:p>
        </p:txBody>
      </p:sp>
      <p:grpSp>
        <p:nvGrpSpPr>
          <p:cNvPr id="16" name="Group 64"/>
          <p:cNvGrpSpPr>
            <a:grpSpLocks/>
          </p:cNvGrpSpPr>
          <p:nvPr/>
        </p:nvGrpSpPr>
        <p:grpSpPr bwMode="auto">
          <a:xfrm>
            <a:off x="3249345" y="1083632"/>
            <a:ext cx="288925" cy="466725"/>
            <a:chOff x="2789" y="1117"/>
            <a:chExt cx="272" cy="272"/>
          </a:xfrm>
        </p:grpSpPr>
        <p:sp>
          <p:nvSpPr>
            <p:cNvPr id="17" name="Line 65"/>
            <p:cNvSpPr>
              <a:spLocks noChangeShapeType="1"/>
            </p:cNvSpPr>
            <p:nvPr/>
          </p:nvSpPr>
          <p:spPr bwMode="auto">
            <a:xfrm>
              <a:off x="2789" y="1117"/>
              <a:ext cx="0" cy="27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+mn-lt"/>
                <a:cs typeface="+mn-cs"/>
              </a:endParaRPr>
            </a:p>
          </p:txBody>
        </p:sp>
        <p:sp>
          <p:nvSpPr>
            <p:cNvPr id="18" name="Line 66"/>
            <p:cNvSpPr>
              <a:spLocks noChangeShapeType="1"/>
            </p:cNvSpPr>
            <p:nvPr/>
          </p:nvSpPr>
          <p:spPr bwMode="auto">
            <a:xfrm>
              <a:off x="2789" y="1389"/>
              <a:ext cx="272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+mn-lt"/>
                <a:cs typeface="+mn-cs"/>
              </a:endParaRPr>
            </a:p>
          </p:txBody>
        </p:sp>
      </p:grpSp>
      <p:sp>
        <p:nvSpPr>
          <p:cNvPr id="19" name="AutoShape 69"/>
          <p:cNvSpPr>
            <a:spLocks noChangeArrowheads="1"/>
          </p:cNvSpPr>
          <p:nvPr/>
        </p:nvSpPr>
        <p:spPr bwMode="auto">
          <a:xfrm>
            <a:off x="3538270" y="1386845"/>
            <a:ext cx="1891615" cy="333375"/>
          </a:xfrm>
          <a:prstGeom prst="flowChartAlternateProcess">
            <a:avLst/>
          </a:prstGeom>
          <a:solidFill>
            <a:schemeClr val="bg1"/>
          </a:solidFill>
          <a:ln w="9525" algn="ctr">
            <a:solidFill>
              <a:srgbClr val="000000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kern="0" dirty="0">
                <a:solidFill>
                  <a:srgbClr val="000000"/>
                </a:solidFill>
                <a:latin typeface="Arial" panose="020B0604020202020204" pitchFamily="34" charset="0"/>
              </a:rPr>
              <a:t>/{</a:t>
            </a:r>
            <a:r>
              <a:rPr lang="en-US" sz="1400" kern="0" dirty="0" err="1">
                <a:solidFill>
                  <a:srgbClr val="000000"/>
                </a:solidFill>
                <a:latin typeface="Arial" panose="020B0604020202020204" pitchFamily="34" charset="0"/>
              </a:rPr>
              <a:t>alarmId</a:t>
            </a:r>
            <a:r>
              <a:rPr lang="en-US" sz="1400" kern="0" dirty="0">
                <a:solidFill>
                  <a:srgbClr val="000000"/>
                </a:solidFill>
                <a:latin typeface="Arial" panose="020B0604020202020204" pitchFamily="34" charset="0"/>
              </a:rPr>
              <a:t>}</a:t>
            </a:r>
          </a:p>
        </p:txBody>
      </p:sp>
      <p:sp>
        <p:nvSpPr>
          <p:cNvPr id="15" name="AutoShape 48"/>
          <p:cNvSpPr>
            <a:spLocks noChangeArrowheads="1"/>
          </p:cNvSpPr>
          <p:nvPr/>
        </p:nvSpPr>
        <p:spPr bwMode="auto">
          <a:xfrm>
            <a:off x="2994660" y="873594"/>
            <a:ext cx="1839913" cy="349739"/>
          </a:xfrm>
          <a:prstGeom prst="flowChartAlternateProcess">
            <a:avLst/>
          </a:prstGeom>
          <a:solidFill>
            <a:schemeClr val="bg1"/>
          </a:solidFill>
          <a:ln w="9525" algn="ctr">
            <a:solidFill>
              <a:srgbClr val="000000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kern="0">
                <a:solidFill>
                  <a:srgbClr val="000000"/>
                </a:solidFill>
                <a:latin typeface="Arial" panose="020B0604020202020204" pitchFamily="34" charset="0"/>
              </a:rPr>
              <a:t>/alarms</a:t>
            </a:r>
            <a:endParaRPr lang="en-US" sz="1400" kern="0" dirty="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135AA9B65B1FF44AB5AE1481332898E" ma:contentTypeVersion="13" ma:contentTypeDescription="Create a new document." ma:contentTypeScope="" ma:versionID="b9bae90cb6e167b7bdcf52c6b72403ee">
  <xsd:schema xmlns:xsd="http://www.w3.org/2001/XMLSchema" xmlns:xs="http://www.w3.org/2001/XMLSchema" xmlns:p="http://schemas.microsoft.com/office/2006/metadata/properties" xmlns:ns2="80761708-0a6f-48ea-99e1-98cad78e366e" xmlns:ns3="7004841b-c0d4-4dae-9d17-e5df0e70ca6e" targetNamespace="http://schemas.microsoft.com/office/2006/metadata/properties" ma:root="true" ma:fieldsID="78fca5a89449ba324631e4b37675983a" ns2:_="" ns3:_="">
    <xsd:import namespace="80761708-0a6f-48ea-99e1-98cad78e366e"/>
    <xsd:import namespace="7004841b-c0d4-4dae-9d17-e5df0e70ca6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0761708-0a6f-48ea-99e1-98cad78e366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004841b-c0d4-4dae-9d17-e5df0e70ca6e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12FB725D-A529-4903-9899-8BAB45A516E7}"/>
</file>

<file path=customXml/itemProps2.xml><?xml version="1.0" encoding="utf-8"?>
<ds:datastoreItem xmlns:ds="http://schemas.openxmlformats.org/officeDocument/2006/customXml" ds:itemID="{913C5517-D155-42E7-8066-4E8AEE347BCF}"/>
</file>

<file path=customXml/itemProps3.xml><?xml version="1.0" encoding="utf-8"?>
<ds:datastoreItem xmlns:ds="http://schemas.openxmlformats.org/officeDocument/2006/customXml" ds:itemID="{6FE0C84F-AD32-4711-8A05-09530DAF2C8E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</Words>
  <Application>Microsoft Office PowerPoint</Application>
  <PresentationFormat>On-screen Show (4:3)</PresentationFormat>
  <Paragraphs>5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Calibri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Vitomir Ilic</dc:creator>
  <cp:lastModifiedBy>r0-rapp</cp:lastModifiedBy>
  <cp:revision>39</cp:revision>
  <dcterms:created xsi:type="dcterms:W3CDTF">2006-08-16T00:00:00Z</dcterms:created>
  <dcterms:modified xsi:type="dcterms:W3CDTF">2019-05-22T08:07:33Z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0x010100A135AA9B65B1FF44AB5AE1481332898E</vt:lpwstr>
  </property>
</Properties>
</file>