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slides/slide1.xml" ContentType="application/vnd.openxmlformats-officedocument.presentationml.slide+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ableStyles.xml" ContentType="application/vnd.openxmlformats-officedocument.presentationml.tableStyle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6858000" cy="9906000" type="A4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3120" userDrawn="1">
          <p15:clr>
            <a:srgbClr val="A4A3A4"/>
          </p15:clr>
        </p15:guide>
        <p15:guide id="2" pos="216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80" d="100"/>
          <a:sy n="80" d="100"/>
        </p:scale>
        <p:origin x="3006" y="108"/>
      </p:cViewPr>
      <p:guideLst>
        <p:guide orient="horz" pos="3120"/>
        <p:guide pos="216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14350" y="3077285"/>
            <a:ext cx="5829300" cy="2123369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28700" y="5613401"/>
            <a:ext cx="4800600" cy="2531533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66037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13207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98112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264150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330188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396225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462263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52830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4972050" y="396704"/>
            <a:ext cx="1543050" cy="8452203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2900" y="396704"/>
            <a:ext cx="4514850" cy="8452203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41735" y="6365526"/>
            <a:ext cx="5829300" cy="1967442"/>
          </a:xfrm>
        </p:spPr>
        <p:txBody>
          <a:bodyPr anchor="t"/>
          <a:lstStyle>
            <a:lvl1pPr algn="l">
              <a:defRPr sz="5778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1735" y="4198586"/>
            <a:ext cx="5829300" cy="2166937"/>
          </a:xfrm>
        </p:spPr>
        <p:txBody>
          <a:bodyPr anchor="b"/>
          <a:lstStyle>
            <a:lvl1pPr marL="0" indent="0">
              <a:buNone/>
              <a:defRPr sz="2889">
                <a:solidFill>
                  <a:schemeClr val="tx1">
                    <a:tint val="75000"/>
                  </a:schemeClr>
                </a:solidFill>
              </a:defRPr>
            </a:lvl1pPr>
            <a:lvl2pPr marL="660377" indent="0">
              <a:buNone/>
              <a:defRPr sz="2600">
                <a:solidFill>
                  <a:schemeClr val="tx1">
                    <a:tint val="75000"/>
                  </a:schemeClr>
                </a:solidFill>
              </a:defRPr>
            </a:lvl2pPr>
            <a:lvl3pPr marL="1320752" indent="0">
              <a:buNone/>
              <a:defRPr sz="2311">
                <a:solidFill>
                  <a:schemeClr val="tx1">
                    <a:tint val="75000"/>
                  </a:schemeClr>
                </a:solidFill>
              </a:defRPr>
            </a:lvl3pPr>
            <a:lvl4pPr marL="198112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4pPr>
            <a:lvl5pPr marL="2641503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5pPr>
            <a:lvl6pPr marL="330188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6pPr>
            <a:lvl7pPr marL="3962256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7pPr>
            <a:lvl8pPr marL="4622630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8pPr>
            <a:lvl9pPr marL="5283007" indent="0">
              <a:buNone/>
              <a:defRPr sz="2022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290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86150" y="2311404"/>
            <a:ext cx="3028950" cy="6537502"/>
          </a:xfrm>
        </p:spPr>
        <p:txBody>
          <a:bodyPr/>
          <a:lstStyle>
            <a:lvl1pPr>
              <a:defRPr sz="4044"/>
            </a:lvl1pPr>
            <a:lvl2pPr>
              <a:defRPr sz="3467"/>
            </a:lvl2pPr>
            <a:lvl3pPr>
              <a:defRPr sz="2889"/>
            </a:lvl3pPr>
            <a:lvl4pPr>
              <a:defRPr sz="2600"/>
            </a:lvl4pPr>
            <a:lvl5pPr>
              <a:defRPr sz="2600"/>
            </a:lvl5pPr>
            <a:lvl6pPr>
              <a:defRPr sz="2600"/>
            </a:lvl6pPr>
            <a:lvl7pPr>
              <a:defRPr sz="2600"/>
            </a:lvl7pPr>
            <a:lvl8pPr>
              <a:defRPr sz="2600"/>
            </a:lvl8pPr>
            <a:lvl9pPr>
              <a:defRPr sz="2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42900" y="2217386"/>
            <a:ext cx="303014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42900" y="3141486"/>
            <a:ext cx="303014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483772" y="2217386"/>
            <a:ext cx="3031331" cy="924101"/>
          </a:xfrm>
        </p:spPr>
        <p:txBody>
          <a:bodyPr anchor="b"/>
          <a:lstStyle>
            <a:lvl1pPr marL="0" indent="0">
              <a:buNone/>
              <a:defRPr sz="3467" b="1"/>
            </a:lvl1pPr>
            <a:lvl2pPr marL="660377" indent="0">
              <a:buNone/>
              <a:defRPr sz="2889" b="1"/>
            </a:lvl2pPr>
            <a:lvl3pPr marL="1320752" indent="0">
              <a:buNone/>
              <a:defRPr sz="2600" b="1"/>
            </a:lvl3pPr>
            <a:lvl4pPr marL="1981127" indent="0">
              <a:buNone/>
              <a:defRPr sz="2311" b="1"/>
            </a:lvl4pPr>
            <a:lvl5pPr marL="2641503" indent="0">
              <a:buNone/>
              <a:defRPr sz="2311" b="1"/>
            </a:lvl5pPr>
            <a:lvl6pPr marL="3301880" indent="0">
              <a:buNone/>
              <a:defRPr sz="2311" b="1"/>
            </a:lvl6pPr>
            <a:lvl7pPr marL="3962256" indent="0">
              <a:buNone/>
              <a:defRPr sz="2311" b="1"/>
            </a:lvl7pPr>
            <a:lvl8pPr marL="4622630" indent="0">
              <a:buNone/>
              <a:defRPr sz="2311" b="1"/>
            </a:lvl8pPr>
            <a:lvl9pPr marL="5283007" indent="0">
              <a:buNone/>
              <a:defRPr sz="2311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483772" y="3141486"/>
            <a:ext cx="3031331" cy="5707416"/>
          </a:xfrm>
        </p:spPr>
        <p:txBody>
          <a:bodyPr/>
          <a:lstStyle>
            <a:lvl1pPr>
              <a:defRPr sz="3467"/>
            </a:lvl1pPr>
            <a:lvl2pPr>
              <a:defRPr sz="2889"/>
            </a:lvl2pPr>
            <a:lvl3pPr>
              <a:defRPr sz="2600"/>
            </a:lvl3pPr>
            <a:lvl4pPr>
              <a:defRPr sz="2311"/>
            </a:lvl4pPr>
            <a:lvl5pPr>
              <a:defRPr sz="2311"/>
            </a:lvl5pPr>
            <a:lvl6pPr>
              <a:defRPr sz="2311"/>
            </a:lvl6pPr>
            <a:lvl7pPr>
              <a:defRPr sz="2311"/>
            </a:lvl7pPr>
            <a:lvl8pPr>
              <a:defRPr sz="2311"/>
            </a:lvl8pPr>
            <a:lvl9pPr>
              <a:defRPr sz="2311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2902" y="394406"/>
            <a:ext cx="2256235" cy="1678517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681290" y="394410"/>
            <a:ext cx="3833813" cy="8454497"/>
          </a:xfrm>
        </p:spPr>
        <p:txBody>
          <a:bodyPr/>
          <a:lstStyle>
            <a:lvl1pPr>
              <a:defRPr sz="4622"/>
            </a:lvl1pPr>
            <a:lvl2pPr>
              <a:defRPr sz="4044"/>
            </a:lvl2pPr>
            <a:lvl3pPr>
              <a:defRPr sz="3467"/>
            </a:lvl3pPr>
            <a:lvl4pPr>
              <a:defRPr sz="2889"/>
            </a:lvl4pPr>
            <a:lvl5pPr>
              <a:defRPr sz="2889"/>
            </a:lvl5pPr>
            <a:lvl6pPr>
              <a:defRPr sz="2889"/>
            </a:lvl6pPr>
            <a:lvl7pPr>
              <a:defRPr sz="2889"/>
            </a:lvl7pPr>
            <a:lvl8pPr>
              <a:defRPr sz="2889"/>
            </a:lvl8pPr>
            <a:lvl9pPr>
              <a:defRPr sz="2889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342902" y="2072926"/>
            <a:ext cx="2256235" cy="6775980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44216" y="6934200"/>
            <a:ext cx="4114800" cy="818622"/>
          </a:xfrm>
        </p:spPr>
        <p:txBody>
          <a:bodyPr anchor="b"/>
          <a:lstStyle>
            <a:lvl1pPr algn="l">
              <a:defRPr sz="2889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344216" y="885119"/>
            <a:ext cx="4114800" cy="5943600"/>
          </a:xfrm>
        </p:spPr>
        <p:txBody>
          <a:bodyPr rtlCol="0">
            <a:normAutofit/>
          </a:bodyPr>
          <a:lstStyle>
            <a:lvl1pPr marL="0" indent="0">
              <a:buNone/>
              <a:defRPr sz="4622"/>
            </a:lvl1pPr>
            <a:lvl2pPr marL="660377" indent="0">
              <a:buNone/>
              <a:defRPr sz="4044"/>
            </a:lvl2pPr>
            <a:lvl3pPr marL="1320752" indent="0">
              <a:buNone/>
              <a:defRPr sz="3467"/>
            </a:lvl3pPr>
            <a:lvl4pPr marL="1981127" indent="0">
              <a:buNone/>
              <a:defRPr sz="2889"/>
            </a:lvl4pPr>
            <a:lvl5pPr marL="2641503" indent="0">
              <a:buNone/>
              <a:defRPr sz="2889"/>
            </a:lvl5pPr>
            <a:lvl6pPr marL="3301880" indent="0">
              <a:buNone/>
              <a:defRPr sz="2889"/>
            </a:lvl6pPr>
            <a:lvl7pPr marL="3962256" indent="0">
              <a:buNone/>
              <a:defRPr sz="2889"/>
            </a:lvl7pPr>
            <a:lvl8pPr marL="4622630" indent="0">
              <a:buNone/>
              <a:defRPr sz="2889"/>
            </a:lvl8pPr>
            <a:lvl9pPr marL="5283007" indent="0">
              <a:buNone/>
              <a:defRPr sz="2889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344216" y="7752823"/>
            <a:ext cx="4114800" cy="1162578"/>
          </a:xfrm>
        </p:spPr>
        <p:txBody>
          <a:bodyPr/>
          <a:lstStyle>
            <a:lvl1pPr marL="0" indent="0">
              <a:buNone/>
              <a:defRPr sz="2022"/>
            </a:lvl1pPr>
            <a:lvl2pPr marL="660377" indent="0">
              <a:buNone/>
              <a:defRPr sz="1733"/>
            </a:lvl2pPr>
            <a:lvl3pPr marL="1320752" indent="0">
              <a:buNone/>
              <a:defRPr sz="1444"/>
            </a:lvl3pPr>
            <a:lvl4pPr marL="1981127" indent="0">
              <a:buNone/>
              <a:defRPr sz="1300"/>
            </a:lvl4pPr>
            <a:lvl5pPr marL="2641503" indent="0">
              <a:buNone/>
              <a:defRPr sz="1300"/>
            </a:lvl5pPr>
            <a:lvl6pPr marL="3301880" indent="0">
              <a:buNone/>
              <a:defRPr sz="1300"/>
            </a:lvl6pPr>
            <a:lvl7pPr marL="3962256" indent="0">
              <a:buNone/>
              <a:defRPr sz="1300"/>
            </a:lvl7pPr>
            <a:lvl8pPr marL="4622630" indent="0">
              <a:buNone/>
              <a:defRPr sz="1300"/>
            </a:lvl8pPr>
            <a:lvl9pPr marL="5283007" indent="0">
              <a:buNone/>
              <a:defRPr sz="13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342900" y="396700"/>
            <a:ext cx="6172200" cy="1651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2900" y="2311404"/>
            <a:ext cx="6172200" cy="653750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342900" y="9181399"/>
            <a:ext cx="16002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4/29/2020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343150" y="9181399"/>
            <a:ext cx="2171700" cy="527403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733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914900" y="9181399"/>
            <a:ext cx="1600200" cy="527403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733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6355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5pPr>
      <a:lvl6pPr marL="66037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6pPr>
      <a:lvl7pPr marL="1320752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7pPr>
      <a:lvl8pPr marL="1981127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8pPr>
      <a:lvl9pPr marL="2641503" algn="ctr" rtl="0" fontAlgn="base">
        <a:spcBef>
          <a:spcPct val="0"/>
        </a:spcBef>
        <a:spcAft>
          <a:spcPct val="0"/>
        </a:spcAft>
        <a:defRPr sz="6355">
          <a:solidFill>
            <a:schemeClr val="tx1"/>
          </a:solidFill>
          <a:latin typeface="Calibri" pitchFamily="34" charset="0"/>
        </a:defRPr>
      </a:lvl9pPr>
    </p:titleStyle>
    <p:bodyStyle>
      <a:lvl1pPr marL="495282" indent="-495282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4622" kern="1200">
          <a:solidFill>
            <a:schemeClr val="tx1"/>
          </a:solidFill>
          <a:latin typeface="+mn-lt"/>
          <a:ea typeface="+mn-ea"/>
          <a:cs typeface="+mn-cs"/>
        </a:defRPr>
      </a:lvl1pPr>
      <a:lvl2pPr marL="1073111" indent="-412734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4044" kern="1200">
          <a:solidFill>
            <a:schemeClr val="tx1"/>
          </a:solidFill>
          <a:latin typeface="+mn-lt"/>
          <a:ea typeface="+mn-ea"/>
          <a:cs typeface="+mn-cs"/>
        </a:defRPr>
      </a:lvl2pPr>
      <a:lvl3pPr marL="1650939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467" kern="1200">
          <a:solidFill>
            <a:schemeClr val="tx1"/>
          </a:solidFill>
          <a:latin typeface="+mn-lt"/>
          <a:ea typeface="+mn-ea"/>
          <a:cs typeface="+mn-cs"/>
        </a:defRPr>
      </a:lvl3pPr>
      <a:lvl4pPr marL="2311316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89" kern="1200">
          <a:solidFill>
            <a:schemeClr val="tx1"/>
          </a:solidFill>
          <a:latin typeface="+mn-lt"/>
          <a:ea typeface="+mn-ea"/>
          <a:cs typeface="+mn-cs"/>
        </a:defRPr>
      </a:lvl4pPr>
      <a:lvl5pPr marL="2971691" indent="-33018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889" kern="1200">
          <a:solidFill>
            <a:schemeClr val="tx1"/>
          </a:solidFill>
          <a:latin typeface="+mn-lt"/>
          <a:ea typeface="+mn-ea"/>
          <a:cs typeface="+mn-cs"/>
        </a:defRPr>
      </a:lvl5pPr>
      <a:lvl6pPr marL="3632067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6pPr>
      <a:lvl7pPr marL="4292443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7pPr>
      <a:lvl8pPr marL="4952819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8pPr>
      <a:lvl9pPr marL="5613194" indent="-330187" algn="l" defTabSz="1320752" rtl="0" eaLnBrk="1" latinLnBrk="0" hangingPunct="1">
        <a:spcBef>
          <a:spcPct val="20000"/>
        </a:spcBef>
        <a:buFont typeface="Arial" pitchFamily="34" charset="0"/>
        <a:buChar char="•"/>
        <a:defRPr sz="2889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6037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2pPr>
      <a:lvl3pPr marL="1320752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3pPr>
      <a:lvl4pPr marL="198112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4pPr>
      <a:lvl5pPr marL="2641503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5pPr>
      <a:lvl6pPr marL="330188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6pPr>
      <a:lvl7pPr marL="3962256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7pPr>
      <a:lvl8pPr marL="4622630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8pPr>
      <a:lvl9pPr marL="5283007" algn="l" defTabSz="1320752" rtl="0" eaLnBrk="1" latinLnBrk="0" hangingPunct="1">
        <a:defRPr sz="26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cxnSp>
        <p:nvCxnSpPr>
          <p:cNvPr id="55" name="Straight Connector 54"/>
          <p:cNvCxnSpPr/>
          <p:nvPr/>
        </p:nvCxnSpPr>
        <p:spPr>
          <a:xfrm flipH="1">
            <a:off x="3210060" y="3594106"/>
            <a:ext cx="3730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9" name="Straight Connector 78"/>
          <p:cNvCxnSpPr/>
          <p:nvPr/>
        </p:nvCxnSpPr>
        <p:spPr>
          <a:xfrm flipH="1">
            <a:off x="3210060" y="3235233"/>
            <a:ext cx="3730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Straight Connector 79"/>
          <p:cNvCxnSpPr/>
          <p:nvPr/>
        </p:nvCxnSpPr>
        <p:spPr>
          <a:xfrm flipH="1">
            <a:off x="3210060" y="2101004"/>
            <a:ext cx="3730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1" name="Straight Connector 80"/>
          <p:cNvCxnSpPr/>
          <p:nvPr/>
        </p:nvCxnSpPr>
        <p:spPr>
          <a:xfrm flipH="1">
            <a:off x="3210060" y="2479081"/>
            <a:ext cx="3730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Connector 81"/>
          <p:cNvCxnSpPr/>
          <p:nvPr/>
        </p:nvCxnSpPr>
        <p:spPr>
          <a:xfrm flipH="1">
            <a:off x="3210060" y="2857158"/>
            <a:ext cx="3730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83" name="Group 64"/>
          <p:cNvGrpSpPr>
            <a:grpSpLocks/>
          </p:cNvGrpSpPr>
          <p:nvPr/>
        </p:nvGrpSpPr>
        <p:grpSpPr bwMode="auto">
          <a:xfrm>
            <a:off x="3210060" y="1112231"/>
            <a:ext cx="373064" cy="2823723"/>
            <a:chOff x="2789" y="1117"/>
            <a:chExt cx="272" cy="272"/>
          </a:xfrm>
        </p:grpSpPr>
        <p:sp>
          <p:nvSpPr>
            <p:cNvPr id="84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85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cxnSp>
        <p:nvCxnSpPr>
          <p:cNvPr id="86" name="Straight Connector 85"/>
          <p:cNvCxnSpPr/>
          <p:nvPr/>
        </p:nvCxnSpPr>
        <p:spPr>
          <a:xfrm flipH="1">
            <a:off x="3210060" y="1344850"/>
            <a:ext cx="3730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7" name="Straight Connector 86"/>
          <p:cNvCxnSpPr/>
          <p:nvPr/>
        </p:nvCxnSpPr>
        <p:spPr>
          <a:xfrm flipH="1">
            <a:off x="3210060" y="1722927"/>
            <a:ext cx="3730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1" name="Text Box 4"/>
          <p:cNvSpPr txBox="1">
            <a:spLocks noChangeArrowheads="1"/>
          </p:cNvSpPr>
          <p:nvPr/>
        </p:nvSpPr>
        <p:spPr bwMode="auto">
          <a:xfrm>
            <a:off x="875215" y="83919"/>
            <a:ext cx="3684221" cy="307777"/>
          </a:xfrm>
          <a:prstGeom prst="rect">
            <a:avLst/>
          </a:prstGeom>
          <a:noFill/>
          <a:ln>
            <a:noFill/>
          </a:ln>
          <a:effec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apiRoot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}/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vnflcm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/{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apiMajorVersion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92" name="Line 5"/>
          <p:cNvSpPr>
            <a:spLocks noChangeShapeType="1"/>
          </p:cNvSpPr>
          <p:nvPr/>
        </p:nvSpPr>
        <p:spPr bwMode="auto">
          <a:xfrm>
            <a:off x="2843347" y="372842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93" name="Group 8"/>
          <p:cNvGrpSpPr>
            <a:grpSpLocks/>
          </p:cNvGrpSpPr>
          <p:nvPr/>
        </p:nvGrpSpPr>
        <p:grpSpPr bwMode="auto">
          <a:xfrm>
            <a:off x="1686918" y="372844"/>
            <a:ext cx="433387" cy="199908"/>
            <a:chOff x="2789" y="1117"/>
            <a:chExt cx="272" cy="272"/>
          </a:xfrm>
        </p:grpSpPr>
        <p:sp>
          <p:nvSpPr>
            <p:cNvPr id="94" name="Line 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5" name="Line 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96" name="AutoShape 10"/>
          <p:cNvSpPr>
            <a:spLocks noChangeArrowheads="1"/>
          </p:cNvSpPr>
          <p:nvPr/>
        </p:nvSpPr>
        <p:spPr bwMode="auto">
          <a:xfrm>
            <a:off x="2811599" y="814418"/>
            <a:ext cx="199707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vnfInstanceId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97" name="Group 35"/>
          <p:cNvGrpSpPr>
            <a:grpSpLocks/>
          </p:cNvGrpSpPr>
          <p:nvPr/>
        </p:nvGrpSpPr>
        <p:grpSpPr bwMode="auto">
          <a:xfrm>
            <a:off x="2524262" y="704759"/>
            <a:ext cx="288925" cy="267550"/>
            <a:chOff x="2789" y="1117"/>
            <a:chExt cx="272" cy="272"/>
          </a:xfrm>
        </p:grpSpPr>
        <p:sp>
          <p:nvSpPr>
            <p:cNvPr id="98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9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03" name="AutoShape 20"/>
          <p:cNvSpPr>
            <a:spLocks noChangeArrowheads="1"/>
          </p:cNvSpPr>
          <p:nvPr/>
        </p:nvSpPr>
        <p:spPr bwMode="auto">
          <a:xfrm>
            <a:off x="2124212" y="419011"/>
            <a:ext cx="1839913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vnf_instances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6" name="AutoShape 69"/>
          <p:cNvSpPr>
            <a:spLocks noChangeArrowheads="1"/>
          </p:cNvSpPr>
          <p:nvPr/>
        </p:nvSpPr>
        <p:spPr bwMode="auto">
          <a:xfrm>
            <a:off x="3491049" y="1590505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/scale</a:t>
            </a:r>
          </a:p>
        </p:txBody>
      </p:sp>
      <p:sp>
        <p:nvSpPr>
          <p:cNvPr id="107" name="AutoShape 69"/>
          <p:cNvSpPr>
            <a:spLocks noChangeArrowheads="1"/>
          </p:cNvSpPr>
          <p:nvPr/>
        </p:nvSpPr>
        <p:spPr bwMode="auto">
          <a:xfrm>
            <a:off x="3491049" y="1214959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/instantiate</a:t>
            </a:r>
          </a:p>
        </p:txBody>
      </p:sp>
      <p:sp>
        <p:nvSpPr>
          <p:cNvPr id="108" name="AutoShape 69"/>
          <p:cNvSpPr>
            <a:spLocks noChangeArrowheads="1"/>
          </p:cNvSpPr>
          <p:nvPr/>
        </p:nvSpPr>
        <p:spPr bwMode="auto">
          <a:xfrm>
            <a:off x="3491049" y="2341594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change_flavour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09" name="AutoShape 69"/>
          <p:cNvSpPr>
            <a:spLocks noChangeArrowheads="1"/>
          </p:cNvSpPr>
          <p:nvPr/>
        </p:nvSpPr>
        <p:spPr bwMode="auto">
          <a:xfrm>
            <a:off x="3491049" y="1966050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scale_to_level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110" name="AutoShape 69"/>
          <p:cNvSpPr>
            <a:spLocks noChangeArrowheads="1"/>
          </p:cNvSpPr>
          <p:nvPr/>
        </p:nvSpPr>
        <p:spPr bwMode="auto">
          <a:xfrm>
            <a:off x="3491049" y="3092684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/heal</a:t>
            </a:r>
          </a:p>
        </p:txBody>
      </p:sp>
      <p:sp>
        <p:nvSpPr>
          <p:cNvPr id="111" name="AutoShape 69"/>
          <p:cNvSpPr>
            <a:spLocks noChangeArrowheads="1"/>
          </p:cNvSpPr>
          <p:nvPr/>
        </p:nvSpPr>
        <p:spPr bwMode="auto">
          <a:xfrm>
            <a:off x="3491049" y="2717140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/terminate</a:t>
            </a:r>
          </a:p>
        </p:txBody>
      </p:sp>
      <p:sp>
        <p:nvSpPr>
          <p:cNvPr id="112" name="AutoShape 69"/>
          <p:cNvSpPr>
            <a:spLocks noChangeArrowheads="1"/>
          </p:cNvSpPr>
          <p:nvPr/>
        </p:nvSpPr>
        <p:spPr bwMode="auto">
          <a:xfrm>
            <a:off x="3491049" y="3443715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change_ext_conn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54" name="AutoShape 69"/>
          <p:cNvSpPr>
            <a:spLocks noChangeArrowheads="1"/>
          </p:cNvSpPr>
          <p:nvPr/>
        </p:nvSpPr>
        <p:spPr bwMode="auto">
          <a:xfrm>
            <a:off x="3491049" y="3804641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/operate</a:t>
            </a:r>
          </a:p>
        </p:txBody>
      </p:sp>
      <p:grpSp>
        <p:nvGrpSpPr>
          <p:cNvPr id="113" name="Group 38"/>
          <p:cNvGrpSpPr>
            <a:grpSpLocks/>
          </p:cNvGrpSpPr>
          <p:nvPr/>
        </p:nvGrpSpPr>
        <p:grpSpPr bwMode="auto">
          <a:xfrm>
            <a:off x="1686918" y="1197054"/>
            <a:ext cx="504825" cy="6645695"/>
            <a:chOff x="2789" y="1117"/>
            <a:chExt cx="272" cy="272"/>
          </a:xfrm>
        </p:grpSpPr>
        <p:sp>
          <p:nvSpPr>
            <p:cNvPr id="114" name="Line 39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115" name="Line 40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88" name="Group 64"/>
          <p:cNvGrpSpPr>
            <a:grpSpLocks/>
          </p:cNvGrpSpPr>
          <p:nvPr/>
        </p:nvGrpSpPr>
        <p:grpSpPr bwMode="auto">
          <a:xfrm>
            <a:off x="2529025" y="5648528"/>
            <a:ext cx="288925" cy="279299"/>
            <a:chOff x="2789" y="1117"/>
            <a:chExt cx="272" cy="272"/>
          </a:xfrm>
        </p:grpSpPr>
        <p:sp>
          <p:nvSpPr>
            <p:cNvPr id="89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90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100" name="Group 38"/>
          <p:cNvGrpSpPr>
            <a:grpSpLocks/>
          </p:cNvGrpSpPr>
          <p:nvPr/>
        </p:nvGrpSpPr>
        <p:grpSpPr bwMode="auto">
          <a:xfrm>
            <a:off x="1686918" y="533163"/>
            <a:ext cx="504825" cy="5054326"/>
            <a:chOff x="2789" y="1117"/>
            <a:chExt cx="272" cy="272"/>
          </a:xfrm>
        </p:grpSpPr>
        <p:sp>
          <p:nvSpPr>
            <p:cNvPr id="101" name="Line 39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102" name="Line 40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04" name="AutoShape 48"/>
          <p:cNvSpPr>
            <a:spLocks noChangeArrowheads="1"/>
          </p:cNvSpPr>
          <p:nvPr/>
        </p:nvSpPr>
        <p:spPr bwMode="auto">
          <a:xfrm>
            <a:off x="2124210" y="5406437"/>
            <a:ext cx="2103560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vnf_lcm_op_occs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116" name="Group 64"/>
          <p:cNvGrpSpPr>
            <a:grpSpLocks/>
          </p:cNvGrpSpPr>
          <p:nvPr/>
        </p:nvGrpSpPr>
        <p:grpSpPr bwMode="auto">
          <a:xfrm>
            <a:off x="2580681" y="7960005"/>
            <a:ext cx="288925" cy="279299"/>
            <a:chOff x="2789" y="1117"/>
            <a:chExt cx="272" cy="272"/>
          </a:xfrm>
        </p:grpSpPr>
        <p:sp>
          <p:nvSpPr>
            <p:cNvPr id="117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118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19" name="AutoShape 48"/>
          <p:cNvSpPr>
            <a:spLocks noChangeArrowheads="1"/>
          </p:cNvSpPr>
          <p:nvPr/>
        </p:nvSpPr>
        <p:spPr bwMode="auto">
          <a:xfrm>
            <a:off x="2124210" y="7717915"/>
            <a:ext cx="2103560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/subscriptions</a:t>
            </a:r>
          </a:p>
        </p:txBody>
      </p:sp>
      <p:sp>
        <p:nvSpPr>
          <p:cNvPr id="120" name="AutoShape 69"/>
          <p:cNvSpPr>
            <a:spLocks noChangeArrowheads="1"/>
          </p:cNvSpPr>
          <p:nvPr/>
        </p:nvSpPr>
        <p:spPr bwMode="auto">
          <a:xfrm>
            <a:off x="2811597" y="8099095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subscriptionId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cxnSp>
        <p:nvCxnSpPr>
          <p:cNvPr id="121" name="Straight Connector 120"/>
          <p:cNvCxnSpPr/>
          <p:nvPr/>
        </p:nvCxnSpPr>
        <p:spPr>
          <a:xfrm flipH="1">
            <a:off x="3247067" y="7066494"/>
            <a:ext cx="3730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2" name="Straight Connector 121"/>
          <p:cNvCxnSpPr/>
          <p:nvPr/>
        </p:nvCxnSpPr>
        <p:spPr>
          <a:xfrm flipH="1">
            <a:off x="3248105" y="6310342"/>
            <a:ext cx="3730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3" name="Straight Connector 122"/>
          <p:cNvCxnSpPr/>
          <p:nvPr/>
        </p:nvCxnSpPr>
        <p:spPr>
          <a:xfrm flipH="1">
            <a:off x="3248105" y="6688419"/>
            <a:ext cx="373064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4" name="AutoShape 69"/>
          <p:cNvSpPr>
            <a:spLocks noChangeArrowheads="1"/>
          </p:cNvSpPr>
          <p:nvPr/>
        </p:nvSpPr>
        <p:spPr bwMode="auto">
          <a:xfrm>
            <a:off x="3491049" y="6172855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/retry</a:t>
            </a:r>
          </a:p>
        </p:txBody>
      </p:sp>
      <p:sp>
        <p:nvSpPr>
          <p:cNvPr id="125" name="AutoShape 69"/>
          <p:cNvSpPr>
            <a:spLocks noChangeArrowheads="1"/>
          </p:cNvSpPr>
          <p:nvPr/>
        </p:nvSpPr>
        <p:spPr bwMode="auto">
          <a:xfrm>
            <a:off x="3491049" y="6923945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/fail</a:t>
            </a:r>
          </a:p>
        </p:txBody>
      </p:sp>
      <p:sp>
        <p:nvSpPr>
          <p:cNvPr id="126" name="AutoShape 69"/>
          <p:cNvSpPr>
            <a:spLocks noChangeArrowheads="1"/>
          </p:cNvSpPr>
          <p:nvPr/>
        </p:nvSpPr>
        <p:spPr bwMode="auto">
          <a:xfrm>
            <a:off x="3491049" y="6548401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/rollback</a:t>
            </a:r>
          </a:p>
        </p:txBody>
      </p:sp>
      <p:grpSp>
        <p:nvGrpSpPr>
          <p:cNvPr id="128" name="Group 64"/>
          <p:cNvGrpSpPr>
            <a:grpSpLocks/>
          </p:cNvGrpSpPr>
          <p:nvPr/>
        </p:nvGrpSpPr>
        <p:grpSpPr bwMode="auto">
          <a:xfrm>
            <a:off x="3234913" y="5964036"/>
            <a:ext cx="373064" cy="1419702"/>
            <a:chOff x="2789" y="1117"/>
            <a:chExt cx="272" cy="272"/>
          </a:xfrm>
        </p:grpSpPr>
        <p:sp>
          <p:nvSpPr>
            <p:cNvPr id="129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130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05" name="AutoShape 69"/>
          <p:cNvSpPr>
            <a:spLocks noChangeArrowheads="1"/>
          </p:cNvSpPr>
          <p:nvPr/>
        </p:nvSpPr>
        <p:spPr bwMode="auto">
          <a:xfrm>
            <a:off x="2811597" y="5787618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vnfLcmOpOccId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127" name="AutoShape 69"/>
          <p:cNvSpPr>
            <a:spLocks noChangeArrowheads="1"/>
          </p:cNvSpPr>
          <p:nvPr/>
        </p:nvSpPr>
        <p:spPr bwMode="auto">
          <a:xfrm>
            <a:off x="3491049" y="7274976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/cancel</a:t>
            </a:r>
          </a:p>
        </p:txBody>
      </p:sp>
      <p:grpSp>
        <p:nvGrpSpPr>
          <p:cNvPr id="56" name="Group 64">
            <a:extLst>
              <a:ext uri="{FF2B5EF4-FFF2-40B4-BE49-F238E27FC236}">
                <a16:creationId xmlns:a16="http://schemas.microsoft.com/office/drawing/2014/main" id="{A4C50A52-3144-411A-A602-30A4564C7D98}"/>
              </a:ext>
            </a:extLst>
          </p:cNvPr>
          <p:cNvGrpSpPr>
            <a:grpSpLocks/>
          </p:cNvGrpSpPr>
          <p:nvPr/>
        </p:nvGrpSpPr>
        <p:grpSpPr bwMode="auto">
          <a:xfrm>
            <a:off x="2580681" y="8775840"/>
            <a:ext cx="288925" cy="279299"/>
            <a:chOff x="2789" y="1117"/>
            <a:chExt cx="272" cy="272"/>
          </a:xfrm>
        </p:grpSpPr>
        <p:sp>
          <p:nvSpPr>
            <p:cNvPr id="57" name="Line 65">
              <a:extLst>
                <a:ext uri="{FF2B5EF4-FFF2-40B4-BE49-F238E27FC236}">
                  <a16:creationId xmlns:a16="http://schemas.microsoft.com/office/drawing/2014/main" id="{E3EC8B4C-7B7D-49CF-A051-214AC33190E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8" name="Line 66">
              <a:extLst>
                <a:ext uri="{FF2B5EF4-FFF2-40B4-BE49-F238E27FC236}">
                  <a16:creationId xmlns:a16="http://schemas.microsoft.com/office/drawing/2014/main" id="{63EBA62C-0F6A-45BC-B2C2-0A9AA66502D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61" name="Group 38">
            <a:extLst>
              <a:ext uri="{FF2B5EF4-FFF2-40B4-BE49-F238E27FC236}">
                <a16:creationId xmlns:a16="http://schemas.microsoft.com/office/drawing/2014/main" id="{41284964-EFD3-42A3-A42C-093E1B2E49DD}"/>
              </a:ext>
            </a:extLst>
          </p:cNvPr>
          <p:cNvGrpSpPr>
            <a:grpSpLocks/>
          </p:cNvGrpSpPr>
          <p:nvPr/>
        </p:nvGrpSpPr>
        <p:grpSpPr bwMode="auto">
          <a:xfrm>
            <a:off x="1686918" y="2461322"/>
            <a:ext cx="504825" cy="6247624"/>
            <a:chOff x="2789" y="1117"/>
            <a:chExt cx="272" cy="272"/>
          </a:xfrm>
        </p:grpSpPr>
        <p:sp>
          <p:nvSpPr>
            <p:cNvPr id="62" name="Line 39">
              <a:extLst>
                <a:ext uri="{FF2B5EF4-FFF2-40B4-BE49-F238E27FC236}">
                  <a16:creationId xmlns:a16="http://schemas.microsoft.com/office/drawing/2014/main" id="{984E6BA6-B4AE-4E2A-9345-B039CCF7023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63" name="Line 40">
              <a:extLst>
                <a:ext uri="{FF2B5EF4-FFF2-40B4-BE49-F238E27FC236}">
                  <a16:creationId xmlns:a16="http://schemas.microsoft.com/office/drawing/2014/main" id="{65165493-59C8-47B3-9279-759FBB77BC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9" name="AutoShape 48">
            <a:extLst>
              <a:ext uri="{FF2B5EF4-FFF2-40B4-BE49-F238E27FC236}">
                <a16:creationId xmlns:a16="http://schemas.microsoft.com/office/drawing/2014/main" id="{FC43C708-217F-436E-8A7D-2CD8F33A04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24210" y="8533750"/>
            <a:ext cx="2103560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vnf_snapshots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64" name="Group 64">
            <a:extLst>
              <a:ext uri="{FF2B5EF4-FFF2-40B4-BE49-F238E27FC236}">
                <a16:creationId xmlns:a16="http://schemas.microsoft.com/office/drawing/2014/main" id="{3C0F44BC-8D3C-43FA-A137-65F53A6C7E6C}"/>
              </a:ext>
            </a:extLst>
          </p:cNvPr>
          <p:cNvGrpSpPr>
            <a:grpSpLocks/>
          </p:cNvGrpSpPr>
          <p:nvPr/>
        </p:nvGrpSpPr>
        <p:grpSpPr bwMode="auto">
          <a:xfrm>
            <a:off x="3210060" y="1499765"/>
            <a:ext cx="373064" cy="2823723"/>
            <a:chOff x="2789" y="1117"/>
            <a:chExt cx="272" cy="272"/>
          </a:xfrm>
        </p:grpSpPr>
        <p:sp>
          <p:nvSpPr>
            <p:cNvPr id="65" name="Line 65">
              <a:extLst>
                <a:ext uri="{FF2B5EF4-FFF2-40B4-BE49-F238E27FC236}">
                  <a16:creationId xmlns:a16="http://schemas.microsoft.com/office/drawing/2014/main" id="{F4F4760D-E138-4FE7-915E-C0AEDEBD637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66" name="Line 66">
              <a:extLst>
                <a:ext uri="{FF2B5EF4-FFF2-40B4-BE49-F238E27FC236}">
                  <a16:creationId xmlns:a16="http://schemas.microsoft.com/office/drawing/2014/main" id="{F909A668-32D2-4D09-A9D2-5E6415D5153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67" name="AutoShape 69">
            <a:extLst>
              <a:ext uri="{FF2B5EF4-FFF2-40B4-BE49-F238E27FC236}">
                <a16:creationId xmlns:a16="http://schemas.microsoft.com/office/drawing/2014/main" id="{EBEC3F6E-5C40-4FB9-A595-82317A22D9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9756" y="4192175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create_snapshot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68" name="Group 64">
            <a:extLst>
              <a:ext uri="{FF2B5EF4-FFF2-40B4-BE49-F238E27FC236}">
                <a16:creationId xmlns:a16="http://schemas.microsoft.com/office/drawing/2014/main" id="{265AB705-71FA-4395-A825-A2E63DC3B7F0}"/>
              </a:ext>
            </a:extLst>
          </p:cNvPr>
          <p:cNvGrpSpPr>
            <a:grpSpLocks/>
          </p:cNvGrpSpPr>
          <p:nvPr/>
        </p:nvGrpSpPr>
        <p:grpSpPr bwMode="auto">
          <a:xfrm>
            <a:off x="3210060" y="1887299"/>
            <a:ext cx="373064" cy="2823723"/>
            <a:chOff x="2789" y="1117"/>
            <a:chExt cx="272" cy="272"/>
          </a:xfrm>
        </p:grpSpPr>
        <p:sp>
          <p:nvSpPr>
            <p:cNvPr id="69" name="Line 65">
              <a:extLst>
                <a:ext uri="{FF2B5EF4-FFF2-40B4-BE49-F238E27FC236}">
                  <a16:creationId xmlns:a16="http://schemas.microsoft.com/office/drawing/2014/main" id="{5218A2E2-739A-48A6-BC87-41655D459CC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70" name="Line 66">
              <a:extLst>
                <a:ext uri="{FF2B5EF4-FFF2-40B4-BE49-F238E27FC236}">
                  <a16:creationId xmlns:a16="http://schemas.microsoft.com/office/drawing/2014/main" id="{C56E3E3B-FA07-4A69-9DE7-969C77933B7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71" name="AutoShape 69">
            <a:extLst>
              <a:ext uri="{FF2B5EF4-FFF2-40B4-BE49-F238E27FC236}">
                <a16:creationId xmlns:a16="http://schemas.microsoft.com/office/drawing/2014/main" id="{3D9BB627-5D8C-4FFC-BE44-D75ADABF57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08463" y="4579709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revert_to_snapshot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73" name="Group 64">
            <a:extLst>
              <a:ext uri="{FF2B5EF4-FFF2-40B4-BE49-F238E27FC236}">
                <a16:creationId xmlns:a16="http://schemas.microsoft.com/office/drawing/2014/main" id="{F880DB60-A28C-49BF-B9A3-1608D291EEA3}"/>
              </a:ext>
            </a:extLst>
          </p:cNvPr>
          <p:cNvGrpSpPr>
            <a:grpSpLocks/>
          </p:cNvGrpSpPr>
          <p:nvPr/>
        </p:nvGrpSpPr>
        <p:grpSpPr bwMode="auto">
          <a:xfrm>
            <a:off x="3210060" y="1898626"/>
            <a:ext cx="373064" cy="3221556"/>
            <a:chOff x="2789" y="1117"/>
            <a:chExt cx="272" cy="272"/>
          </a:xfrm>
        </p:grpSpPr>
        <p:sp>
          <p:nvSpPr>
            <p:cNvPr id="74" name="Line 65">
              <a:extLst>
                <a:ext uri="{FF2B5EF4-FFF2-40B4-BE49-F238E27FC236}">
                  <a16:creationId xmlns:a16="http://schemas.microsoft.com/office/drawing/2014/main" id="{DDB27300-1092-4517-913A-64C414575FE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solid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75" name="Line 66">
              <a:extLst>
                <a:ext uri="{FF2B5EF4-FFF2-40B4-BE49-F238E27FC236}">
                  <a16:creationId xmlns:a16="http://schemas.microsoft.com/office/drawing/2014/main" id="{5404F371-823D-43CE-B419-7E21D8A32D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prstDash val="dash"/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76" name="AutoShape 69">
            <a:extLst>
              <a:ext uri="{FF2B5EF4-FFF2-40B4-BE49-F238E27FC236}">
                <a16:creationId xmlns:a16="http://schemas.microsoft.com/office/drawing/2014/main" id="{2C2B550D-0B3E-4206-956E-06B90E7B00D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91049" y="4978295"/>
            <a:ext cx="2008137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prstDash val="dash"/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change_vnfpkg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grpSp>
        <p:nvGrpSpPr>
          <p:cNvPr id="77" name="Group 64">
            <a:extLst>
              <a:ext uri="{FF2B5EF4-FFF2-40B4-BE49-F238E27FC236}">
                <a16:creationId xmlns:a16="http://schemas.microsoft.com/office/drawing/2014/main" id="{80773381-E546-4C81-AEC4-64B9DD37146D}"/>
              </a:ext>
            </a:extLst>
          </p:cNvPr>
          <p:cNvGrpSpPr>
            <a:grpSpLocks/>
          </p:cNvGrpSpPr>
          <p:nvPr/>
        </p:nvGrpSpPr>
        <p:grpSpPr bwMode="auto">
          <a:xfrm>
            <a:off x="3133996" y="9170199"/>
            <a:ext cx="288925" cy="279299"/>
            <a:chOff x="2789" y="1117"/>
            <a:chExt cx="272" cy="272"/>
          </a:xfrm>
        </p:grpSpPr>
        <p:sp>
          <p:nvSpPr>
            <p:cNvPr id="78" name="Line 65">
              <a:extLst>
                <a:ext uri="{FF2B5EF4-FFF2-40B4-BE49-F238E27FC236}">
                  <a16:creationId xmlns:a16="http://schemas.microsoft.com/office/drawing/2014/main" id="{3C96F832-87A6-43E4-95EC-BAFF21E4F0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131" name="Line 66">
              <a:extLst>
                <a:ext uri="{FF2B5EF4-FFF2-40B4-BE49-F238E27FC236}">
                  <a16:creationId xmlns:a16="http://schemas.microsoft.com/office/drawing/2014/main" id="{5EBA2F35-5339-4D16-8409-13580757F17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60" name="AutoShape 69">
            <a:extLst>
              <a:ext uri="{FF2B5EF4-FFF2-40B4-BE49-F238E27FC236}">
                <a16:creationId xmlns:a16="http://schemas.microsoft.com/office/drawing/2014/main" id="{B6D0DDCD-A5ED-44DA-9BCA-03DCF307B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1597" y="8914930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vnfSnapshotInfoId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132" name="AutoShape 69">
            <a:extLst>
              <a:ext uri="{FF2B5EF4-FFF2-40B4-BE49-F238E27FC236}">
                <a16:creationId xmlns:a16="http://schemas.microsoft.com/office/drawing/2014/main" id="{5DF72275-A038-4FCD-A26F-C5F3A998F5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64912" y="9309289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vnf_state_snapshot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F8A5F700-87B8-463E-9EB7-48592CEF802D}"/>
</file>

<file path=customXml/itemProps2.xml><?xml version="1.0" encoding="utf-8"?>
<ds:datastoreItem xmlns:ds="http://schemas.openxmlformats.org/officeDocument/2006/customXml" ds:itemID="{7DA70EAA-F34F-4F98-9ECC-A7F5DD46ACCC}"/>
</file>

<file path=customXml/itemProps3.xml><?xml version="1.0" encoding="utf-8"?>
<ds:datastoreItem xmlns:ds="http://schemas.openxmlformats.org/officeDocument/2006/customXml" ds:itemID="{2B26373B-EA4F-4E9B-823D-1AF72714EFA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91</Words>
  <Application>Microsoft Office PowerPoint</Application>
  <PresentationFormat>A4 Paper (210x297 mm)</PresentationFormat>
  <Paragraphs>25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docomo</cp:lastModifiedBy>
  <cp:revision>49</cp:revision>
  <dcterms:created xsi:type="dcterms:W3CDTF">2006-08-16T00:00:00Z</dcterms:created>
  <dcterms:modified xsi:type="dcterms:W3CDTF">2020-04-29T16:51:43Z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0x010100A135AA9B65B1FF44AB5AE1481332898E</vt:lpwstr>
  </property>
</Properties>
</file>