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revisionInfo.xml" ContentType="application/vnd.ms-powerpoint.revisioninfo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926" r:id="rId1"/>
  </p:sldMasterIdLst>
  <p:notesMasterIdLst>
    <p:notesMasterId r:id="rId3"/>
  </p:notesMasterIdLst>
  <p:handoutMasterIdLst>
    <p:handoutMasterId r:id="rId4"/>
  </p:handoutMasterIdLst>
  <p:sldIdLst>
    <p:sldId id="394" r:id="rId2"/>
  </p:sldIdLst>
  <p:sldSz cx="9144000" cy="6858000" type="screen4x3"/>
  <p:notesSz cx="6669088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6EA8"/>
    <a:srgbClr val="0F5C77"/>
    <a:srgbClr val="0066FF"/>
    <a:srgbClr val="C6D254"/>
    <a:srgbClr val="B1D254"/>
    <a:srgbClr val="1A4669"/>
    <a:srgbClr val="127092"/>
    <a:srgbClr val="6373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9" autoAdjust="0"/>
    <p:restoredTop sz="96433" autoAdjust="0"/>
  </p:normalViewPr>
  <p:slideViewPr>
    <p:cSldViewPr snapToGrid="0">
      <p:cViewPr varScale="1">
        <p:scale>
          <a:sx n="82" d="100"/>
          <a:sy n="82" d="100"/>
        </p:scale>
        <p:origin x="18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138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2.xml"/><Relationship Id="rId5" Type="http://schemas.openxmlformats.org/officeDocument/2006/relationships/presProps" Target="presProps.xml"/><Relationship Id="rId10" Type="http://schemas.openxmlformats.org/officeDocument/2006/relationships/customXml" Target="../customXml/item1.xml"/><Relationship Id="rId4" Type="http://schemas.openxmlformats.org/officeDocument/2006/relationships/handoutMaster" Target="handoutMasters/handoutMaster1.xml"/><Relationship Id="rId9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>
            <a:lvl1pPr defTabSz="92189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>
            <a:lvl1pPr algn="r" defTabSz="92189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b" anchorCtr="0" compatLnSpc="1">
            <a:prstTxWarp prst="textNoShape">
              <a:avLst/>
            </a:prstTxWarp>
          </a:bodyPr>
          <a:lstStyle>
            <a:lvl1pPr defTabSz="92189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/>
            </a:lvl1pPr>
          </a:lstStyle>
          <a:p>
            <a:fld id="{CDA63E58-C439-634D-99C9-23DF0F8B2D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01810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>
            <a:lvl1pPr defTabSz="92189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>
            <a:lvl1pPr algn="r" defTabSz="92189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0588" y="4714875"/>
            <a:ext cx="4887912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b" anchorCtr="0" compatLnSpc="1">
            <a:prstTxWarp prst="textNoShape">
              <a:avLst/>
            </a:prstTxWarp>
          </a:bodyPr>
          <a:lstStyle>
            <a:lvl1pPr defTabSz="92189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/>
            </a:lvl1pPr>
          </a:lstStyle>
          <a:p>
            <a:fld id="{A8BA78CC-0CF9-7E43-ACE8-BAB0DADAAD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35402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A78CC-0CF9-7E43-ACE8-BAB0DADAAD88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6380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תמונה 6" descr="open-slid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56597" y="4612704"/>
            <a:ext cx="8067675" cy="684277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42949" y="5324845"/>
            <a:ext cx="8081011" cy="514350"/>
          </a:xfr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1"/>
          </p:nvPr>
        </p:nvSpPr>
        <p:spPr>
          <a:xfrm>
            <a:off x="742949" y="6000768"/>
            <a:ext cx="8088631" cy="514350"/>
          </a:xfrm>
        </p:spPr>
        <p:txBody>
          <a:bodyPr anchor="ctr"/>
          <a:lstStyle>
            <a:lvl1pPr marL="0" indent="0"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6983926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779800C-6CA0-B24F-9EF2-39032413B56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0816006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C63844-AB8A-F049-8C5D-0CBC42C11FF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901492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תמונה 6" descr="content-slide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76225" y="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Slide title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4488" y="1433513"/>
            <a:ext cx="8455025" cy="510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add text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73425" y="6530975"/>
            <a:ext cx="2597150" cy="3270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prstClr val="black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600" y="6472238"/>
            <a:ext cx="495300" cy="38576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Calibri" charset="0"/>
              </a:defRPr>
            </a:lvl1pPr>
          </a:lstStyle>
          <a:p>
            <a:fld id="{7AF571DE-9F11-D14A-AC5E-E38E5AA5323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8" r:id="rId1"/>
    <p:sldLayoutId id="2147484206" r:id="rId2"/>
    <p:sldLayoutId id="2147484207" r:id="rId3"/>
  </p:sldLayoutIdLst>
  <p:transition advClick="0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6"/>
        </a:buBlip>
        <a:defRPr sz="2400" b="1" kern="1200">
          <a:solidFill>
            <a:srgbClr val="404040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sz="2000" b="1" kern="1200">
          <a:solidFill>
            <a:srgbClr val="404040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b="1" kern="1200">
          <a:solidFill>
            <a:srgbClr val="404040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b="1" kern="1200">
          <a:solidFill>
            <a:srgbClr val="404040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b="1" kern="1200">
          <a:solidFill>
            <a:srgbClr val="404040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66"/>
          <p:cNvSpPr/>
          <p:nvPr/>
        </p:nvSpPr>
        <p:spPr>
          <a:xfrm>
            <a:off x="276225" y="1614173"/>
            <a:ext cx="5721350" cy="282781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chemeClr val="tx1"/>
            </a:solidFill>
            <a:prstDash val="soli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000" b="1" u="sng" kern="0" dirty="0">
                <a:latin typeface="Calibri"/>
                <a:ea typeface="ＭＳ Ｐゴシック"/>
              </a:rPr>
              <a:t>VNF </a:t>
            </a:r>
            <a:r>
              <a:rPr lang="en-US" altLang="ja-JP" sz="2000" b="1" u="sng" kern="0" dirty="0">
                <a:latin typeface="Calibri"/>
                <a:ea typeface="ＭＳ Ｐゴシック"/>
              </a:rPr>
              <a:t>instance</a:t>
            </a:r>
            <a:endParaRPr kumimoji="0" lang="en-US" altLang="ja-JP" sz="2000" b="1" u="sng" kern="0" dirty="0">
              <a:latin typeface="Calibri"/>
              <a:ea typeface="ＭＳ Ｐゴシック"/>
            </a:endParaRPr>
          </a:p>
        </p:txBody>
      </p:sp>
      <p:sp>
        <p:nvSpPr>
          <p:cNvPr id="12" name="正方形/長方形 67"/>
          <p:cNvSpPr>
            <a:spLocks noChangeArrowheads="1"/>
          </p:cNvSpPr>
          <p:nvPr/>
        </p:nvSpPr>
        <p:spPr bwMode="auto">
          <a:xfrm>
            <a:off x="420688" y="1991470"/>
            <a:ext cx="935037" cy="691358"/>
          </a:xfrm>
          <a:prstGeom prst="rect">
            <a:avLst/>
          </a:prstGeom>
          <a:solidFill>
            <a:srgbClr val="FFFFFF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ja-JP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VNFC #1</a:t>
            </a:r>
            <a:endParaRPr kumimoji="0" lang="ja-JP" alt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3" name="円/楕円 68"/>
          <p:cNvSpPr>
            <a:spLocks noChangeArrowheads="1"/>
          </p:cNvSpPr>
          <p:nvPr/>
        </p:nvSpPr>
        <p:spPr bwMode="auto">
          <a:xfrm>
            <a:off x="1366838" y="2134027"/>
            <a:ext cx="215900" cy="217487"/>
          </a:xfrm>
          <a:prstGeom prst="ellipse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kumimoji="0" lang="ja-JP" altLang="en-US" sz="1800">
              <a:solidFill>
                <a:srgbClr val="FFFFFF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4" name="円/楕円 69"/>
          <p:cNvSpPr>
            <a:spLocks noChangeArrowheads="1"/>
          </p:cNvSpPr>
          <p:nvPr/>
        </p:nvSpPr>
        <p:spPr bwMode="auto">
          <a:xfrm>
            <a:off x="1343392" y="3069064"/>
            <a:ext cx="215900" cy="215900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kumimoji="0" lang="ja-JP" altLang="en-US" sz="1800">
              <a:solidFill>
                <a:srgbClr val="FFFFFF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7" name="円/楕円 75"/>
          <p:cNvSpPr>
            <a:spLocks noChangeArrowheads="1"/>
          </p:cNvSpPr>
          <p:nvPr/>
        </p:nvSpPr>
        <p:spPr bwMode="auto">
          <a:xfrm>
            <a:off x="5999163" y="2134027"/>
            <a:ext cx="215900" cy="217487"/>
          </a:xfrm>
          <a:prstGeom prst="ellipse">
            <a:avLst/>
          </a:prstGeom>
          <a:solidFill>
            <a:schemeClr val="tx1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kumimoji="0" lang="ja-JP" altLang="en-US" sz="1800" dirty="0">
              <a:solidFill>
                <a:srgbClr val="FFFFFF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9" name="円/楕円 78"/>
          <p:cNvSpPr>
            <a:spLocks noChangeArrowheads="1"/>
          </p:cNvSpPr>
          <p:nvPr/>
        </p:nvSpPr>
        <p:spPr bwMode="auto">
          <a:xfrm>
            <a:off x="6000909" y="3499364"/>
            <a:ext cx="215900" cy="215900"/>
          </a:xfrm>
          <a:prstGeom prst="ellipse">
            <a:avLst/>
          </a:prstGeom>
          <a:solidFill>
            <a:schemeClr val="tx1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kumimoji="0" lang="ja-JP" altLang="en-US" sz="1800">
              <a:solidFill>
                <a:srgbClr val="FFFFFF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2" name="円柱 88"/>
          <p:cNvSpPr>
            <a:spLocks noChangeArrowheads="1"/>
          </p:cNvSpPr>
          <p:nvPr/>
        </p:nvSpPr>
        <p:spPr bwMode="auto">
          <a:xfrm rot="16200000">
            <a:off x="8137961" y="1900931"/>
            <a:ext cx="288925" cy="1437405"/>
          </a:xfrm>
          <a:prstGeom prst="can">
            <a:avLst>
              <a:gd name="adj" fmla="val 24994"/>
            </a:avLst>
          </a:prstGeom>
          <a:solidFill>
            <a:srgbClr val="FFFFFF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kumimoji="0" lang="ja-JP" altLang="en-US" sz="1800">
              <a:solidFill>
                <a:srgbClr val="FFFFFF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5" name="円柱 93"/>
          <p:cNvSpPr>
            <a:spLocks noChangeArrowheads="1"/>
          </p:cNvSpPr>
          <p:nvPr/>
        </p:nvSpPr>
        <p:spPr bwMode="auto">
          <a:xfrm rot="16200000">
            <a:off x="3345499" y="2041412"/>
            <a:ext cx="252413" cy="1620837"/>
          </a:xfrm>
          <a:prstGeom prst="can">
            <a:avLst>
              <a:gd name="adj" fmla="val 25002"/>
            </a:avLst>
          </a:prstGeom>
          <a:solidFill>
            <a:srgbClr val="FFFFFF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vert="eaVert" lIns="0" tIns="0" rIns="0" bIns="0"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ja-JP" sz="1400" dirty="0" err="1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VnfVirtualLink</a:t>
            </a:r>
            <a:r>
              <a:rPr kumimoji="0" lang="en-US" altLang="ja-JP" sz="14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 #1</a:t>
            </a:r>
            <a:endParaRPr kumimoji="0" lang="ja-JP" altLang="en-US" sz="1400" dirty="0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cxnSp>
        <p:nvCxnSpPr>
          <p:cNvPr id="26" name="直線コネクタ 96"/>
          <p:cNvCxnSpPr>
            <a:cxnSpLocks noChangeShapeType="1"/>
            <a:stCxn id="13" idx="6"/>
            <a:endCxn id="17" idx="2"/>
          </p:cNvCxnSpPr>
          <p:nvPr/>
        </p:nvCxnSpPr>
        <p:spPr bwMode="auto">
          <a:xfrm>
            <a:off x="1582738" y="2243564"/>
            <a:ext cx="441642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線コネクタ 98"/>
          <p:cNvCxnSpPr>
            <a:cxnSpLocks noChangeShapeType="1"/>
            <a:stCxn id="146" idx="3"/>
            <a:endCxn id="22" idx="1"/>
          </p:cNvCxnSpPr>
          <p:nvPr/>
        </p:nvCxnSpPr>
        <p:spPr bwMode="auto">
          <a:xfrm>
            <a:off x="7297736" y="2417876"/>
            <a:ext cx="265985" cy="20175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直線コネクタ 99"/>
          <p:cNvCxnSpPr>
            <a:cxnSpLocks noChangeShapeType="1"/>
            <a:stCxn id="147" idx="3"/>
            <a:endCxn id="22" idx="1"/>
          </p:cNvCxnSpPr>
          <p:nvPr/>
        </p:nvCxnSpPr>
        <p:spPr bwMode="auto">
          <a:xfrm flipV="1">
            <a:off x="7297736" y="2619633"/>
            <a:ext cx="265985" cy="33952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" name="テキスト ボックス 214"/>
          <p:cNvSpPr txBox="1">
            <a:spLocks noChangeArrowheads="1"/>
          </p:cNvSpPr>
          <p:nvPr/>
        </p:nvSpPr>
        <p:spPr bwMode="auto">
          <a:xfrm>
            <a:off x="7615991" y="2459931"/>
            <a:ext cx="141788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ja-JP" sz="1400" dirty="0" err="1">
                <a:solidFill>
                  <a:srgbClr val="000000"/>
                </a:solidFill>
                <a:latin typeface="+mn-lt"/>
                <a:ea typeface="ＭＳ Ｐゴシック" panose="020B0600070205080204" pitchFamily="34" charset="-128"/>
                <a:cs typeface="Arial" panose="020B0604020202020204" pitchFamily="34" charset="0"/>
              </a:rPr>
              <a:t>ExtVirtualLink</a:t>
            </a:r>
            <a:r>
              <a:rPr lang="en-US" altLang="ja-JP" sz="1400" dirty="0">
                <a:solidFill>
                  <a:srgbClr val="000000"/>
                </a:solidFill>
                <a:latin typeface="+mn-lt"/>
                <a:ea typeface="ＭＳ Ｐゴシック" panose="020B0600070205080204" pitchFamily="34" charset="-128"/>
                <a:cs typeface="Arial" panose="020B0604020202020204" pitchFamily="34" charset="0"/>
              </a:rPr>
              <a:t> #1</a:t>
            </a:r>
          </a:p>
        </p:txBody>
      </p:sp>
      <p:cxnSp>
        <p:nvCxnSpPr>
          <p:cNvPr id="60" name="直線コネクタ 163"/>
          <p:cNvCxnSpPr>
            <a:cxnSpLocks noChangeShapeType="1"/>
            <a:endCxn id="141" idx="1"/>
          </p:cNvCxnSpPr>
          <p:nvPr/>
        </p:nvCxnSpPr>
        <p:spPr bwMode="auto">
          <a:xfrm>
            <a:off x="4291966" y="3580768"/>
            <a:ext cx="410209" cy="1599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" name="直線コネクタ 163"/>
          <p:cNvCxnSpPr>
            <a:cxnSpLocks noChangeShapeType="1"/>
            <a:endCxn id="25" idx="1"/>
          </p:cNvCxnSpPr>
          <p:nvPr/>
        </p:nvCxnSpPr>
        <p:spPr bwMode="auto">
          <a:xfrm>
            <a:off x="2367042" y="2585341"/>
            <a:ext cx="294245" cy="266489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" name="直線コネクタ 163"/>
          <p:cNvCxnSpPr>
            <a:cxnSpLocks noChangeShapeType="1"/>
            <a:stCxn id="180" idx="3"/>
            <a:endCxn id="25" idx="1"/>
          </p:cNvCxnSpPr>
          <p:nvPr/>
        </p:nvCxnSpPr>
        <p:spPr bwMode="auto">
          <a:xfrm flipV="1">
            <a:off x="2367042" y="2851830"/>
            <a:ext cx="294245" cy="7947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" name="直線コネクタ 163"/>
          <p:cNvCxnSpPr>
            <a:cxnSpLocks noChangeShapeType="1"/>
            <a:endCxn id="25" idx="1"/>
          </p:cNvCxnSpPr>
          <p:nvPr/>
        </p:nvCxnSpPr>
        <p:spPr bwMode="auto">
          <a:xfrm flipV="1">
            <a:off x="2367042" y="2851830"/>
            <a:ext cx="294245" cy="491369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5" name="正方形/長方形 67"/>
          <p:cNvSpPr>
            <a:spLocks noChangeArrowheads="1"/>
          </p:cNvSpPr>
          <p:nvPr/>
        </p:nvSpPr>
        <p:spPr bwMode="auto">
          <a:xfrm>
            <a:off x="418307" y="2815064"/>
            <a:ext cx="935037" cy="684300"/>
          </a:xfrm>
          <a:prstGeom prst="rect">
            <a:avLst/>
          </a:prstGeom>
          <a:solidFill>
            <a:srgbClr val="FFFFFF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ja-JP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VNFC #2</a:t>
            </a:r>
            <a:endParaRPr kumimoji="0" lang="ja-JP" alt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41" name="正方形/長方形 79"/>
          <p:cNvSpPr>
            <a:spLocks noChangeArrowheads="1"/>
          </p:cNvSpPr>
          <p:nvPr/>
        </p:nvSpPr>
        <p:spPr bwMode="auto">
          <a:xfrm>
            <a:off x="4702175" y="3446196"/>
            <a:ext cx="659289" cy="301130"/>
          </a:xfrm>
          <a:prstGeom prst="rect">
            <a:avLst/>
          </a:prstGeom>
          <a:solidFill>
            <a:srgbClr val="FFFFFF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ja-JP" sz="1050" dirty="0" err="1">
                <a:latin typeface="Calibri" panose="020F0502020204030204" pitchFamily="34" charset="0"/>
                <a:ea typeface="ＭＳ Ｐゴシック" panose="020B0600070205080204" pitchFamily="34" charset="-128"/>
              </a:rPr>
              <a:t>VnfLinkPort</a:t>
            </a:r>
            <a:r>
              <a:rPr kumimoji="0" lang="en-US" altLang="ja-JP" sz="105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 #2.2</a:t>
            </a:r>
            <a:endParaRPr kumimoji="0" lang="ja-JP" altLang="en-US" sz="105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46" name="正方形/長方形 79"/>
          <p:cNvSpPr>
            <a:spLocks noChangeArrowheads="1"/>
          </p:cNvSpPr>
          <p:nvPr/>
        </p:nvSpPr>
        <p:spPr bwMode="auto">
          <a:xfrm>
            <a:off x="6638447" y="2250411"/>
            <a:ext cx="659289" cy="334930"/>
          </a:xfrm>
          <a:prstGeom prst="rect">
            <a:avLst/>
          </a:prstGeom>
          <a:solidFill>
            <a:srgbClr val="FFFFFF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ja-JP" sz="1050" dirty="0" err="1">
                <a:latin typeface="Calibri" panose="020F0502020204030204" pitchFamily="34" charset="0"/>
                <a:ea typeface="ＭＳ Ｐゴシック" panose="020B0600070205080204" pitchFamily="34" charset="-128"/>
              </a:rPr>
              <a:t>ExtLinkPort</a:t>
            </a:r>
            <a:r>
              <a:rPr kumimoji="0" lang="en-US" altLang="ja-JP" sz="105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 #1.1</a:t>
            </a:r>
            <a:endParaRPr kumimoji="0" lang="ja-JP" altLang="en-US" sz="105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47" name="正方形/長方形 79"/>
          <p:cNvSpPr>
            <a:spLocks noChangeArrowheads="1"/>
          </p:cNvSpPr>
          <p:nvPr/>
        </p:nvSpPr>
        <p:spPr bwMode="auto">
          <a:xfrm>
            <a:off x="6638447" y="2786749"/>
            <a:ext cx="659289" cy="344823"/>
          </a:xfrm>
          <a:prstGeom prst="rect">
            <a:avLst/>
          </a:prstGeom>
          <a:solidFill>
            <a:srgbClr val="FFFFFF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ja-JP" sz="1050" dirty="0" err="1">
                <a:latin typeface="Calibri" panose="020F0502020204030204" pitchFamily="34" charset="0"/>
                <a:ea typeface="ＭＳ Ｐゴシック" panose="020B0600070205080204" pitchFamily="34" charset="-128"/>
              </a:rPr>
              <a:t>ExtLinkPort</a:t>
            </a:r>
            <a:r>
              <a:rPr kumimoji="0" lang="en-US" altLang="ja-JP" sz="105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 #1.2</a:t>
            </a:r>
            <a:endParaRPr kumimoji="0" lang="ja-JP" altLang="en-US" sz="105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cxnSp>
        <p:nvCxnSpPr>
          <p:cNvPr id="152" name="直線コネクタ 98"/>
          <p:cNvCxnSpPr>
            <a:cxnSpLocks noChangeShapeType="1"/>
            <a:stCxn id="17" idx="6"/>
            <a:endCxn id="146" idx="1"/>
          </p:cNvCxnSpPr>
          <p:nvPr/>
        </p:nvCxnSpPr>
        <p:spPr bwMode="auto">
          <a:xfrm>
            <a:off x="6215063" y="2242771"/>
            <a:ext cx="423384" cy="17510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直線コネクタ 98"/>
          <p:cNvCxnSpPr>
            <a:cxnSpLocks noChangeShapeType="1"/>
            <a:stCxn id="19" idx="6"/>
            <a:endCxn id="147" idx="1"/>
          </p:cNvCxnSpPr>
          <p:nvPr/>
        </p:nvCxnSpPr>
        <p:spPr bwMode="auto">
          <a:xfrm flipV="1">
            <a:off x="6216809" y="2959161"/>
            <a:ext cx="421638" cy="64815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線コネクタ 190"/>
          <p:cNvCxnSpPr>
            <a:cxnSpLocks noChangeShapeType="1"/>
          </p:cNvCxnSpPr>
          <p:nvPr/>
        </p:nvCxnSpPr>
        <p:spPr bwMode="auto">
          <a:xfrm>
            <a:off x="7079876" y="3825567"/>
            <a:ext cx="28098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" name="テキスト ボックス 192"/>
          <p:cNvSpPr txBox="1">
            <a:spLocks noChangeArrowheads="1"/>
          </p:cNvSpPr>
          <p:nvPr/>
        </p:nvSpPr>
        <p:spPr bwMode="auto">
          <a:xfrm>
            <a:off x="6985023" y="3504213"/>
            <a:ext cx="7381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ja-JP" sz="12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Legend:</a:t>
            </a:r>
          </a:p>
        </p:txBody>
      </p:sp>
      <p:sp>
        <p:nvSpPr>
          <p:cNvPr id="161" name="円/楕円 75"/>
          <p:cNvSpPr>
            <a:spLocks noChangeArrowheads="1"/>
          </p:cNvSpPr>
          <p:nvPr/>
        </p:nvSpPr>
        <p:spPr bwMode="auto">
          <a:xfrm>
            <a:off x="7133241" y="3956463"/>
            <a:ext cx="215900" cy="217487"/>
          </a:xfrm>
          <a:prstGeom prst="ellipse">
            <a:avLst/>
          </a:prstGeom>
          <a:solidFill>
            <a:schemeClr val="tx1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kumimoji="0" lang="ja-JP" altLang="en-US" sz="1800">
              <a:solidFill>
                <a:srgbClr val="FFFFFF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62" name="円/楕円 75"/>
          <p:cNvSpPr>
            <a:spLocks noChangeArrowheads="1"/>
          </p:cNvSpPr>
          <p:nvPr/>
        </p:nvSpPr>
        <p:spPr bwMode="auto">
          <a:xfrm>
            <a:off x="7130919" y="4233453"/>
            <a:ext cx="215900" cy="217487"/>
          </a:xfrm>
          <a:prstGeom prst="ellipse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ja-JP" altLang="en-US" sz="1800">
              <a:solidFill>
                <a:srgbClr val="FFFFFF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63" name="テキスト ボックス 188"/>
          <p:cNvSpPr txBox="1">
            <a:spLocks noChangeArrowheads="1"/>
          </p:cNvSpPr>
          <p:nvPr/>
        </p:nvSpPr>
        <p:spPr bwMode="auto">
          <a:xfrm>
            <a:off x="7375151" y="3707483"/>
            <a:ext cx="417349" cy="234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050" dirty="0">
                <a:solidFill>
                  <a:srgbClr val="000000"/>
                </a:solidFill>
                <a:cs typeface="Arial" charset="0"/>
              </a:rPr>
              <a:t>refers</a:t>
            </a:r>
          </a:p>
        </p:txBody>
      </p:sp>
      <p:sp>
        <p:nvSpPr>
          <p:cNvPr id="164" name="テキスト ボックス 188"/>
          <p:cNvSpPr txBox="1">
            <a:spLocks noChangeArrowheads="1"/>
          </p:cNvSpPr>
          <p:nvPr/>
        </p:nvSpPr>
        <p:spPr bwMode="auto">
          <a:xfrm>
            <a:off x="7355491" y="3946242"/>
            <a:ext cx="1529833" cy="234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050" dirty="0">
                <a:solidFill>
                  <a:srgbClr val="000000"/>
                </a:solidFill>
                <a:cs typeface="Arial" charset="0"/>
              </a:rPr>
              <a:t>VNF Ext. CP (</a:t>
            </a:r>
            <a:r>
              <a:rPr lang="en-US" altLang="ja-JP" sz="1050" dirty="0" err="1">
                <a:solidFill>
                  <a:srgbClr val="000000"/>
                </a:solidFill>
                <a:cs typeface="Arial" charset="0"/>
              </a:rPr>
              <a:t>VnfExtCp</a:t>
            </a:r>
            <a:r>
              <a:rPr lang="en-US" altLang="ja-JP" sz="1050" dirty="0">
                <a:solidFill>
                  <a:srgbClr val="000000"/>
                </a:solidFill>
                <a:cs typeface="Arial" charset="0"/>
              </a:rPr>
              <a:t>)</a:t>
            </a:r>
          </a:p>
        </p:txBody>
      </p:sp>
      <p:sp>
        <p:nvSpPr>
          <p:cNvPr id="165" name="テキスト ボックス 188"/>
          <p:cNvSpPr txBox="1">
            <a:spLocks noChangeArrowheads="1"/>
          </p:cNvSpPr>
          <p:nvPr/>
        </p:nvSpPr>
        <p:spPr bwMode="auto">
          <a:xfrm>
            <a:off x="7355491" y="4223412"/>
            <a:ext cx="1233277" cy="234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050" dirty="0">
                <a:solidFill>
                  <a:srgbClr val="000000"/>
                </a:solidFill>
                <a:cs typeface="Arial" charset="0"/>
              </a:rPr>
              <a:t>VNFC CP (</a:t>
            </a:r>
            <a:r>
              <a:rPr lang="en-US" altLang="ja-JP" sz="1050" dirty="0" err="1">
                <a:solidFill>
                  <a:srgbClr val="000000"/>
                </a:solidFill>
                <a:cs typeface="Arial" charset="0"/>
              </a:rPr>
              <a:t>VnfcCp</a:t>
            </a:r>
            <a:r>
              <a:rPr lang="en-US" altLang="ja-JP" sz="1050" dirty="0">
                <a:solidFill>
                  <a:srgbClr val="000000"/>
                </a:solidFill>
                <a:cs typeface="Arial" charset="0"/>
              </a:rPr>
              <a:t>)</a:t>
            </a:r>
          </a:p>
        </p:txBody>
      </p:sp>
      <p:sp>
        <p:nvSpPr>
          <p:cNvPr id="166" name="円/楕円 69"/>
          <p:cNvSpPr>
            <a:spLocks noChangeArrowheads="1"/>
          </p:cNvSpPr>
          <p:nvPr/>
        </p:nvSpPr>
        <p:spPr bwMode="auto">
          <a:xfrm>
            <a:off x="1355115" y="3967529"/>
            <a:ext cx="215900" cy="215900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kumimoji="0" lang="ja-JP" altLang="en-US" sz="1800">
              <a:solidFill>
                <a:srgbClr val="FFFFFF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67" name="正方形/長方形 67"/>
          <p:cNvSpPr>
            <a:spLocks noChangeArrowheads="1"/>
          </p:cNvSpPr>
          <p:nvPr/>
        </p:nvSpPr>
        <p:spPr bwMode="auto">
          <a:xfrm>
            <a:off x="418307" y="3614469"/>
            <a:ext cx="935037" cy="684300"/>
          </a:xfrm>
          <a:prstGeom prst="rect">
            <a:avLst/>
          </a:prstGeom>
          <a:solidFill>
            <a:srgbClr val="FFFFFF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ja-JP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VNFC #3</a:t>
            </a:r>
            <a:endParaRPr kumimoji="0" lang="ja-JP" alt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68" name="円/楕円 69"/>
          <p:cNvSpPr>
            <a:spLocks noChangeArrowheads="1"/>
          </p:cNvSpPr>
          <p:nvPr/>
        </p:nvSpPr>
        <p:spPr bwMode="auto">
          <a:xfrm>
            <a:off x="1367551" y="2422695"/>
            <a:ext cx="215900" cy="215900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kumimoji="0" lang="ja-JP" altLang="en-US" sz="1800">
              <a:solidFill>
                <a:srgbClr val="FFFFFF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72" name="円柱 93"/>
          <p:cNvSpPr>
            <a:spLocks noChangeArrowheads="1"/>
          </p:cNvSpPr>
          <p:nvPr/>
        </p:nvSpPr>
        <p:spPr bwMode="auto">
          <a:xfrm rot="16200000">
            <a:off x="3345499" y="2784408"/>
            <a:ext cx="252413" cy="1620837"/>
          </a:xfrm>
          <a:prstGeom prst="can">
            <a:avLst>
              <a:gd name="adj" fmla="val 25002"/>
            </a:avLst>
          </a:prstGeom>
          <a:solidFill>
            <a:srgbClr val="FFFFFF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vert="eaVert" lIns="0" tIns="0" rIns="0" bIns="0"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ja-JP" sz="1400" dirty="0" err="1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VnfVirtualLink</a:t>
            </a:r>
            <a:r>
              <a:rPr kumimoji="0" lang="en-US" altLang="ja-JP" sz="14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 #2</a:t>
            </a:r>
            <a:endParaRPr kumimoji="0" lang="ja-JP" altLang="en-US" sz="1400" dirty="0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78" name="正方形/長方形 79"/>
          <p:cNvSpPr>
            <a:spLocks noChangeArrowheads="1"/>
          </p:cNvSpPr>
          <p:nvPr/>
        </p:nvSpPr>
        <p:spPr bwMode="auto">
          <a:xfrm>
            <a:off x="1823147" y="3664806"/>
            <a:ext cx="659289" cy="316871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ja-JP" sz="1050" dirty="0" err="1">
                <a:latin typeface="Calibri" panose="020F0502020204030204" pitchFamily="34" charset="0"/>
                <a:ea typeface="ＭＳ Ｐゴシック" panose="020B0600070205080204" pitchFamily="34" charset="-128"/>
              </a:rPr>
              <a:t>VnfLinkPort</a:t>
            </a:r>
            <a:r>
              <a:rPr kumimoji="0" lang="en-US" altLang="ja-JP" sz="105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 #2.1</a:t>
            </a:r>
            <a:endParaRPr kumimoji="0" lang="ja-JP" altLang="en-US" sz="105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79" name="正方形/長方形 79"/>
          <p:cNvSpPr>
            <a:spLocks noChangeArrowheads="1"/>
          </p:cNvSpPr>
          <p:nvPr/>
        </p:nvSpPr>
        <p:spPr bwMode="auto">
          <a:xfrm>
            <a:off x="1707753" y="2422696"/>
            <a:ext cx="659289" cy="294598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ja-JP" sz="1050" dirty="0" err="1">
                <a:latin typeface="Calibri" panose="020F0502020204030204" pitchFamily="34" charset="0"/>
                <a:ea typeface="ＭＳ Ｐゴシック" panose="020B0600070205080204" pitchFamily="34" charset="-128"/>
              </a:rPr>
              <a:t>VnfLinkPort</a:t>
            </a:r>
            <a:r>
              <a:rPr kumimoji="0" lang="en-US" altLang="ja-JP" sz="105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 #1.1</a:t>
            </a:r>
            <a:endParaRPr kumimoji="0" lang="ja-JP" altLang="en-US" sz="105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80" name="正方形/長方形 79"/>
          <p:cNvSpPr>
            <a:spLocks noChangeArrowheads="1"/>
          </p:cNvSpPr>
          <p:nvPr/>
        </p:nvSpPr>
        <p:spPr bwMode="auto">
          <a:xfrm>
            <a:off x="1707753" y="2772192"/>
            <a:ext cx="659289" cy="31823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ja-JP" sz="1050" dirty="0" err="1">
                <a:latin typeface="Calibri" panose="020F0502020204030204" pitchFamily="34" charset="0"/>
                <a:ea typeface="ＭＳ Ｐゴシック" panose="020B0600070205080204" pitchFamily="34" charset="-128"/>
              </a:rPr>
              <a:t>VnfLinkPort</a:t>
            </a:r>
            <a:r>
              <a:rPr kumimoji="0" lang="en-US" altLang="ja-JP" sz="105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 #1.2</a:t>
            </a:r>
            <a:endParaRPr kumimoji="0" lang="ja-JP" altLang="en-US" sz="105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81" name="正方形/長方形 79"/>
          <p:cNvSpPr>
            <a:spLocks noChangeArrowheads="1"/>
          </p:cNvSpPr>
          <p:nvPr/>
        </p:nvSpPr>
        <p:spPr bwMode="auto">
          <a:xfrm>
            <a:off x="1698626" y="3184224"/>
            <a:ext cx="659289" cy="31795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ja-JP" sz="1050" dirty="0" err="1">
                <a:latin typeface="Calibri" panose="020F0502020204030204" pitchFamily="34" charset="0"/>
                <a:ea typeface="ＭＳ Ｐゴシック" panose="020B0600070205080204" pitchFamily="34" charset="-128"/>
              </a:rPr>
              <a:t>VnfLinkPort</a:t>
            </a:r>
            <a:r>
              <a:rPr lang="en-US" altLang="ja-JP" sz="105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 #1.3</a:t>
            </a:r>
            <a:endParaRPr lang="ja-JP" altLang="en-US" sz="105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cxnSp>
        <p:nvCxnSpPr>
          <p:cNvPr id="182" name="直線コネクタ 163"/>
          <p:cNvCxnSpPr>
            <a:cxnSpLocks noChangeShapeType="1"/>
            <a:stCxn id="168" idx="6"/>
          </p:cNvCxnSpPr>
          <p:nvPr/>
        </p:nvCxnSpPr>
        <p:spPr bwMode="auto">
          <a:xfrm>
            <a:off x="1583451" y="2530645"/>
            <a:ext cx="124302" cy="7426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5" name="直線コネクタ 163"/>
          <p:cNvCxnSpPr>
            <a:cxnSpLocks noChangeShapeType="1"/>
            <a:stCxn id="14" idx="6"/>
            <a:endCxn id="180" idx="1"/>
          </p:cNvCxnSpPr>
          <p:nvPr/>
        </p:nvCxnSpPr>
        <p:spPr bwMode="auto">
          <a:xfrm flipV="1">
            <a:off x="1559292" y="2931307"/>
            <a:ext cx="148461" cy="24570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7" name="直線コネクタ 163"/>
          <p:cNvCxnSpPr>
            <a:cxnSpLocks noChangeShapeType="1"/>
            <a:stCxn id="190" idx="6"/>
            <a:endCxn id="181" idx="1"/>
          </p:cNvCxnSpPr>
          <p:nvPr/>
        </p:nvCxnSpPr>
        <p:spPr bwMode="auto">
          <a:xfrm flipV="1">
            <a:off x="1569244" y="3343199"/>
            <a:ext cx="129382" cy="427339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0" name="円/楕円 69"/>
          <p:cNvSpPr>
            <a:spLocks noChangeArrowheads="1"/>
          </p:cNvSpPr>
          <p:nvPr/>
        </p:nvSpPr>
        <p:spPr bwMode="auto">
          <a:xfrm>
            <a:off x="1353344" y="3662588"/>
            <a:ext cx="215900" cy="215900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kumimoji="0" lang="ja-JP" altLang="en-US" sz="1800">
              <a:solidFill>
                <a:srgbClr val="FFFFFF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cxnSp>
        <p:nvCxnSpPr>
          <p:cNvPr id="193" name="直線コネクタ 163"/>
          <p:cNvCxnSpPr>
            <a:cxnSpLocks noChangeShapeType="1"/>
            <a:stCxn id="166" idx="6"/>
            <a:endCxn id="178" idx="1"/>
          </p:cNvCxnSpPr>
          <p:nvPr/>
        </p:nvCxnSpPr>
        <p:spPr bwMode="auto">
          <a:xfrm flipV="1">
            <a:off x="1571015" y="3823242"/>
            <a:ext cx="252132" cy="2522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6" name="直線コネクタ 163"/>
          <p:cNvCxnSpPr>
            <a:cxnSpLocks noChangeShapeType="1"/>
            <a:stCxn id="178" idx="3"/>
            <a:endCxn id="172" idx="1"/>
          </p:cNvCxnSpPr>
          <p:nvPr/>
        </p:nvCxnSpPr>
        <p:spPr bwMode="auto">
          <a:xfrm flipV="1">
            <a:off x="2482436" y="3594826"/>
            <a:ext cx="178851" cy="228416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6" name="Rectangular Callout 155"/>
          <p:cNvSpPr/>
          <p:nvPr/>
        </p:nvSpPr>
        <p:spPr>
          <a:xfrm>
            <a:off x="7591197" y="1522416"/>
            <a:ext cx="1196475" cy="594886"/>
          </a:xfrm>
          <a:prstGeom prst="wedgeRectCallout">
            <a:avLst>
              <a:gd name="adj1" fmla="val -19559"/>
              <a:gd name="adj2" fmla="val 103489"/>
            </a:avLst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NOTE 4: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ExtVirtualLink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NsVirtualLink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#1</a:t>
            </a:r>
          </a:p>
        </p:txBody>
      </p:sp>
      <p:sp>
        <p:nvSpPr>
          <p:cNvPr id="210" name="Rectangular Callout 209"/>
          <p:cNvSpPr/>
          <p:nvPr/>
        </p:nvSpPr>
        <p:spPr>
          <a:xfrm>
            <a:off x="2357915" y="4757074"/>
            <a:ext cx="2052667" cy="594886"/>
          </a:xfrm>
          <a:prstGeom prst="wedgeRectCallout">
            <a:avLst>
              <a:gd name="adj1" fmla="val -16104"/>
              <a:gd name="adj2" fmla="val -97713"/>
            </a:avLst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NOTE 1: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VnfVirtualLink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can actually be realized as an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ExtManagedVirtualLink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0" name="Rectangular Callout 79"/>
          <p:cNvSpPr/>
          <p:nvPr/>
        </p:nvSpPr>
        <p:spPr>
          <a:xfrm>
            <a:off x="4415963" y="2312247"/>
            <a:ext cx="1518853" cy="972717"/>
          </a:xfrm>
          <a:prstGeom prst="wedgeRectCallout">
            <a:avLst>
              <a:gd name="adj1" fmla="val -55645"/>
              <a:gd name="adj2" fmla="val 5098"/>
            </a:avLst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NOTE 2: This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VnfVirtualLink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provides internal connectivity among VNFCs.</a:t>
            </a:r>
          </a:p>
        </p:txBody>
      </p:sp>
      <p:sp>
        <p:nvSpPr>
          <p:cNvPr id="81" name="Rectangular Callout 80"/>
          <p:cNvSpPr/>
          <p:nvPr/>
        </p:nvSpPr>
        <p:spPr>
          <a:xfrm>
            <a:off x="3599588" y="3797215"/>
            <a:ext cx="2335228" cy="594886"/>
          </a:xfrm>
          <a:prstGeom prst="wedgeRectCallout">
            <a:avLst>
              <a:gd name="adj1" fmla="val -52892"/>
              <a:gd name="adj2" fmla="val -71757"/>
            </a:avLst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NOTE 3: This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VnfVirtualLink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serves as anchor point for VNF Ext CP, but also connecting to a specific VNFC.</a:t>
            </a:r>
          </a:p>
        </p:txBody>
      </p:sp>
      <p:cxnSp>
        <p:nvCxnSpPr>
          <p:cNvPr id="93" name="直線コネクタ 96"/>
          <p:cNvCxnSpPr>
            <a:cxnSpLocks noChangeShapeType="1"/>
            <a:stCxn id="141" idx="3"/>
            <a:endCxn id="19" idx="2"/>
          </p:cNvCxnSpPr>
          <p:nvPr/>
        </p:nvCxnSpPr>
        <p:spPr bwMode="auto">
          <a:xfrm>
            <a:off x="5361464" y="3596761"/>
            <a:ext cx="639445" cy="10553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Box 9"/>
          <p:cNvSpPr txBox="1"/>
          <p:nvPr/>
        </p:nvSpPr>
        <p:spPr>
          <a:xfrm>
            <a:off x="6057681" y="1737792"/>
            <a:ext cx="8819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+mn-lt"/>
              </a:rPr>
              <a:t>VnfExtCp</a:t>
            </a:r>
            <a:r>
              <a:rPr lang="en-US" sz="1100" dirty="0">
                <a:latin typeface="+mn-lt"/>
              </a:rPr>
              <a:t> #1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6004147" y="3811096"/>
            <a:ext cx="8819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+mn-lt"/>
              </a:rPr>
              <a:t>VnfExtCp</a:t>
            </a:r>
            <a:r>
              <a:rPr lang="en-US" sz="1100" dirty="0">
                <a:latin typeface="+mn-lt"/>
              </a:rPr>
              <a:t> #2</a:t>
            </a:r>
          </a:p>
        </p:txBody>
      </p:sp>
      <p:cxnSp>
        <p:nvCxnSpPr>
          <p:cNvPr id="16" name="Straight Arrow Connector 15"/>
          <p:cNvCxnSpPr>
            <a:stCxn id="19" idx="4"/>
          </p:cNvCxnSpPr>
          <p:nvPr/>
        </p:nvCxnSpPr>
        <p:spPr>
          <a:xfrm>
            <a:off x="6108859" y="3715264"/>
            <a:ext cx="217646" cy="1050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stCxn id="17" idx="0"/>
          </p:cNvCxnSpPr>
          <p:nvPr/>
        </p:nvCxnSpPr>
        <p:spPr>
          <a:xfrm flipV="1">
            <a:off x="6107113" y="1971287"/>
            <a:ext cx="219392" cy="1627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6965156" y="3499362"/>
            <a:ext cx="1931891" cy="2972875"/>
          </a:xfrm>
          <a:prstGeom prst="rect">
            <a:avLst/>
          </a:prstGeom>
          <a:noFill/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円/楕円 75"/>
          <p:cNvSpPr>
            <a:spLocks noChangeArrowheads="1"/>
          </p:cNvSpPr>
          <p:nvPr/>
        </p:nvSpPr>
        <p:spPr bwMode="auto">
          <a:xfrm>
            <a:off x="7141178" y="4513145"/>
            <a:ext cx="215900" cy="217487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kumimoji="0" lang="ja-JP" altLang="en-US" sz="1800">
              <a:solidFill>
                <a:srgbClr val="FFFFFF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01" name="テキスト ボックス 188"/>
          <p:cNvSpPr txBox="1">
            <a:spLocks noChangeArrowheads="1"/>
          </p:cNvSpPr>
          <p:nvPr/>
        </p:nvSpPr>
        <p:spPr bwMode="auto">
          <a:xfrm>
            <a:off x="7349141" y="4501798"/>
            <a:ext cx="1426808" cy="557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050" dirty="0">
                <a:solidFill>
                  <a:srgbClr val="000000"/>
                </a:solidFill>
                <a:cs typeface="Arial" charset="0"/>
              </a:rPr>
              <a:t>VNFC CP (</a:t>
            </a:r>
            <a:r>
              <a:rPr lang="en-US" altLang="ja-JP" sz="1050" dirty="0" err="1">
                <a:solidFill>
                  <a:srgbClr val="000000"/>
                </a:solidFill>
                <a:cs typeface="Arial" charset="0"/>
              </a:rPr>
              <a:t>VnfcCp</a:t>
            </a:r>
            <a:r>
              <a:rPr lang="en-US" altLang="ja-JP" sz="1050" dirty="0">
                <a:solidFill>
                  <a:srgbClr val="000000"/>
                </a:solidFill>
                <a:cs typeface="Arial" charset="0"/>
              </a:rPr>
              <a:t>) optionally exposed on Or-</a:t>
            </a:r>
            <a:r>
              <a:rPr lang="en-US" altLang="ja-JP" sz="1050" dirty="0" err="1">
                <a:solidFill>
                  <a:srgbClr val="000000"/>
                </a:solidFill>
                <a:cs typeface="Arial" charset="0"/>
              </a:rPr>
              <a:t>Vnfm</a:t>
            </a:r>
            <a:endParaRPr lang="en-US" altLang="ja-JP" sz="105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2" name="正方形/長方形 79"/>
          <p:cNvSpPr>
            <a:spLocks noChangeArrowheads="1"/>
          </p:cNvSpPr>
          <p:nvPr/>
        </p:nvSpPr>
        <p:spPr bwMode="auto">
          <a:xfrm>
            <a:off x="7133241" y="5602043"/>
            <a:ext cx="659289" cy="316871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ja-JP" sz="1050" dirty="0" err="1">
                <a:latin typeface="Calibri" panose="020F0502020204030204" pitchFamily="34" charset="0"/>
                <a:ea typeface="ＭＳ Ｐゴシック" panose="020B0600070205080204" pitchFamily="34" charset="-128"/>
              </a:rPr>
              <a:t>VnfLinkPort</a:t>
            </a:r>
            <a:r>
              <a:rPr kumimoji="0" lang="en-US" altLang="ja-JP" sz="105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 #X.Y</a:t>
            </a:r>
            <a:endParaRPr kumimoji="0" lang="ja-JP" altLang="en-US" sz="105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04" name="テキスト ボックス 188"/>
          <p:cNvSpPr txBox="1">
            <a:spLocks noChangeArrowheads="1"/>
          </p:cNvSpPr>
          <p:nvPr/>
        </p:nvSpPr>
        <p:spPr bwMode="auto">
          <a:xfrm>
            <a:off x="7875364" y="5545440"/>
            <a:ext cx="1009960" cy="880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050" dirty="0">
                <a:solidFill>
                  <a:srgbClr val="000000"/>
                </a:solidFill>
                <a:cs typeface="Arial" charset="0"/>
              </a:rPr>
              <a:t>Link Port of internal VNF VL optionally exposed on Or-</a:t>
            </a:r>
            <a:r>
              <a:rPr lang="en-US" altLang="ja-JP" sz="1050" dirty="0" err="1">
                <a:solidFill>
                  <a:srgbClr val="000000"/>
                </a:solidFill>
                <a:cs typeface="Arial" charset="0"/>
              </a:rPr>
              <a:t>Vnfm</a:t>
            </a:r>
            <a:endParaRPr lang="en-US" altLang="ja-JP" sz="105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5" name="正方形/長方形 79"/>
          <p:cNvSpPr>
            <a:spLocks noChangeArrowheads="1"/>
          </p:cNvSpPr>
          <p:nvPr/>
        </p:nvSpPr>
        <p:spPr bwMode="auto">
          <a:xfrm>
            <a:off x="7133211" y="5120933"/>
            <a:ext cx="659289" cy="301130"/>
          </a:xfrm>
          <a:prstGeom prst="rect">
            <a:avLst/>
          </a:prstGeom>
          <a:solidFill>
            <a:srgbClr val="FFFFFF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ja-JP" sz="1050" dirty="0" err="1">
                <a:latin typeface="Calibri" panose="020F0502020204030204" pitchFamily="34" charset="0"/>
                <a:ea typeface="ＭＳ Ｐゴシック" panose="020B0600070205080204" pitchFamily="34" charset="-128"/>
              </a:rPr>
              <a:t>VnfLinkPort</a:t>
            </a:r>
            <a:r>
              <a:rPr kumimoji="0" lang="en-US" altLang="ja-JP" sz="105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 #X.Y</a:t>
            </a:r>
            <a:endParaRPr kumimoji="0" lang="ja-JP" altLang="en-US" sz="105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07" name="テキスト ボックス 188"/>
          <p:cNvSpPr txBox="1">
            <a:spLocks noChangeArrowheads="1"/>
          </p:cNvSpPr>
          <p:nvPr/>
        </p:nvSpPr>
        <p:spPr bwMode="auto">
          <a:xfrm>
            <a:off x="7855177" y="5054517"/>
            <a:ext cx="1009960" cy="557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050" dirty="0">
                <a:solidFill>
                  <a:srgbClr val="000000"/>
                </a:solidFill>
                <a:cs typeface="Arial" charset="0"/>
              </a:rPr>
              <a:t>Link Port of internal VNF VL</a:t>
            </a:r>
          </a:p>
        </p:txBody>
      </p:sp>
    </p:spTree>
    <p:extLst>
      <p:ext uri="{BB962C8B-B14F-4D97-AF65-F5344CB8AC3E}">
        <p14:creationId xmlns:p14="http://schemas.microsoft.com/office/powerpoint/2010/main" val="3249767751"/>
      </p:ext>
    </p:extLst>
  </p:cSld>
  <p:clrMapOvr>
    <a:masterClrMapping/>
  </p:clrMapOvr>
  <p:transition advClick="0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35AA9B65B1FF44AB5AE1481332898E" ma:contentTypeVersion="13" ma:contentTypeDescription="Create a new document." ma:contentTypeScope="" ma:versionID="b9bae90cb6e167b7bdcf52c6b72403ee">
  <xsd:schema xmlns:xsd="http://www.w3.org/2001/XMLSchema" xmlns:xs="http://www.w3.org/2001/XMLSchema" xmlns:p="http://schemas.microsoft.com/office/2006/metadata/properties" xmlns:ns2="80761708-0a6f-48ea-99e1-98cad78e366e" xmlns:ns3="7004841b-c0d4-4dae-9d17-e5df0e70ca6e" targetNamespace="http://schemas.microsoft.com/office/2006/metadata/properties" ma:root="true" ma:fieldsID="78fca5a89449ba324631e4b37675983a" ns2:_="" ns3:_="">
    <xsd:import namespace="80761708-0a6f-48ea-99e1-98cad78e366e"/>
    <xsd:import namespace="7004841b-c0d4-4dae-9d17-e5df0e70ca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61708-0a6f-48ea-99e1-98cad78e36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04841b-c0d4-4dae-9d17-e5df0e70ca6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889A9B4-4FB8-45A1-945F-614309D6A5E6}"/>
</file>

<file path=customXml/itemProps2.xml><?xml version="1.0" encoding="utf-8"?>
<ds:datastoreItem xmlns:ds="http://schemas.openxmlformats.org/officeDocument/2006/customXml" ds:itemID="{164D5CEF-B601-4042-98FE-BEAE5049B89B}"/>
</file>

<file path=customXml/itemProps3.xml><?xml version="1.0" encoding="utf-8"?>
<ds:datastoreItem xmlns:ds="http://schemas.openxmlformats.org/officeDocument/2006/customXml" ds:itemID="{26A03AFD-5D88-4048-8BC1-84F5E73E1C6F}"/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0</TotalTime>
  <Words>151</Words>
  <Application>Microsoft Office PowerPoint</Application>
  <PresentationFormat>On-screen Show (4:3)</PresentationFormat>
  <Paragraphs>30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MS PGothic</vt:lpstr>
      <vt:lpstr>SimSun</vt:lpstr>
      <vt:lpstr>Arial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of Release maintenance</dc:title>
  <dc:creator>Triay Marques, Joan</dc:creator>
  <cp:lastModifiedBy>Nokia, r1</cp:lastModifiedBy>
  <cp:revision>203</cp:revision>
  <cp:lastPrinted>2015-05-05T17:26:39Z</cp:lastPrinted>
  <dcterms:created xsi:type="dcterms:W3CDTF">2015-09-29T17:35:02Z</dcterms:created>
  <dcterms:modified xsi:type="dcterms:W3CDTF">2017-12-05T16:23:31Z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1413360140</vt:lpwstr>
  </property>
  <property fmtid="{D5CDD505-2E9C-101B-9397-08002B2CF9AE}" pid="3" name="ContentTypeId">
    <vt:lpwstr>0x010100A135AA9B65B1FF44AB5AE1481332898E</vt:lpwstr>
  </property>
</Properties>
</file>