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3204" y="7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6"/>
            <a:ext cx="5829300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2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03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8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5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3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3" cy="8454497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4622"/>
            </a:lvl1pPr>
            <a:lvl2pPr marL="660377" indent="0">
              <a:buNone/>
              <a:defRPr sz="4044"/>
            </a:lvl2pPr>
            <a:lvl3pPr marL="1320752" indent="0">
              <a:buNone/>
              <a:defRPr sz="3467"/>
            </a:lvl3pPr>
            <a:lvl4pPr marL="1981127" indent="0">
              <a:buNone/>
              <a:defRPr sz="2889"/>
            </a:lvl4pPr>
            <a:lvl5pPr marL="2641503" indent="0">
              <a:buNone/>
              <a:defRPr sz="2889"/>
            </a:lvl5pPr>
            <a:lvl6pPr marL="3301880" indent="0">
              <a:buNone/>
              <a:defRPr sz="2889"/>
            </a:lvl6pPr>
            <a:lvl7pPr marL="3962256" indent="0">
              <a:buNone/>
              <a:defRPr sz="2889"/>
            </a:lvl7pPr>
            <a:lvl8pPr marL="4622630" indent="0">
              <a:buNone/>
              <a:defRPr sz="2889"/>
            </a:lvl8pPr>
            <a:lvl9pPr marL="5283007" indent="0">
              <a:buNone/>
              <a:defRPr sz="2889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4"/>
            <a:ext cx="6172200" cy="6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733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5pPr>
      <a:lvl6pPr marL="66037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6pPr>
      <a:lvl7pPr marL="1320752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7pPr>
      <a:lvl8pPr marL="198112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8pPr>
      <a:lvl9pPr marL="2641503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9pPr>
    </p:titleStyle>
    <p:bodyStyle>
      <a:lvl1pPr marL="495282" indent="-495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1" indent="-41273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39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16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91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67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43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19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94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2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2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03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8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6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3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0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64"/>
          <p:cNvGrpSpPr>
            <a:grpSpLocks/>
          </p:cNvGrpSpPr>
          <p:nvPr/>
        </p:nvGrpSpPr>
        <p:grpSpPr bwMode="auto">
          <a:xfrm>
            <a:off x="3178639" y="1335954"/>
            <a:ext cx="288925" cy="279299"/>
            <a:chOff x="2789" y="1117"/>
            <a:chExt cx="272" cy="272"/>
          </a:xfrm>
        </p:grpSpPr>
        <p:sp>
          <p:nvSpPr>
            <p:cNvPr id="35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6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88" name="Group 64"/>
          <p:cNvGrpSpPr>
            <a:grpSpLocks/>
          </p:cNvGrpSpPr>
          <p:nvPr/>
        </p:nvGrpSpPr>
        <p:grpSpPr bwMode="auto">
          <a:xfrm>
            <a:off x="2529023" y="2860267"/>
            <a:ext cx="288925" cy="279299"/>
            <a:chOff x="2789" y="1117"/>
            <a:chExt cx="272" cy="272"/>
          </a:xfrm>
        </p:grpSpPr>
        <p:sp>
          <p:nvSpPr>
            <p:cNvPr id="89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0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91" name="Text Box 4"/>
          <p:cNvSpPr txBox="1">
            <a:spLocks noChangeArrowheads="1"/>
          </p:cNvSpPr>
          <p:nvPr/>
        </p:nvSpPr>
        <p:spPr bwMode="auto">
          <a:xfrm>
            <a:off x="875213" y="363317"/>
            <a:ext cx="3684221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apiRoot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}/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vnfpm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92" name="Line 5"/>
          <p:cNvSpPr>
            <a:spLocks noChangeShapeType="1"/>
          </p:cNvSpPr>
          <p:nvPr/>
        </p:nvSpPr>
        <p:spPr bwMode="auto">
          <a:xfrm>
            <a:off x="2843347" y="65224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93" name="Group 8"/>
          <p:cNvGrpSpPr>
            <a:grpSpLocks/>
          </p:cNvGrpSpPr>
          <p:nvPr/>
        </p:nvGrpSpPr>
        <p:grpSpPr bwMode="auto">
          <a:xfrm>
            <a:off x="1686917" y="652244"/>
            <a:ext cx="433387" cy="199908"/>
            <a:chOff x="2789" y="1117"/>
            <a:chExt cx="272" cy="272"/>
          </a:xfrm>
        </p:grpSpPr>
        <p:sp>
          <p:nvSpPr>
            <p:cNvPr id="94" name="Line 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5" name="Line 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96" name="AutoShape 10"/>
          <p:cNvSpPr>
            <a:spLocks noChangeArrowheads="1"/>
          </p:cNvSpPr>
          <p:nvPr/>
        </p:nvSpPr>
        <p:spPr bwMode="auto">
          <a:xfrm>
            <a:off x="2811597" y="1093816"/>
            <a:ext cx="199707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pmJobId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97" name="Group 35"/>
          <p:cNvGrpSpPr>
            <a:grpSpLocks/>
          </p:cNvGrpSpPr>
          <p:nvPr/>
        </p:nvGrpSpPr>
        <p:grpSpPr bwMode="auto">
          <a:xfrm>
            <a:off x="2524260" y="984159"/>
            <a:ext cx="288925" cy="267550"/>
            <a:chOff x="2789" y="1117"/>
            <a:chExt cx="272" cy="272"/>
          </a:xfrm>
        </p:grpSpPr>
        <p:sp>
          <p:nvSpPr>
            <p:cNvPr id="98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9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100" name="Group 38"/>
          <p:cNvGrpSpPr>
            <a:grpSpLocks/>
          </p:cNvGrpSpPr>
          <p:nvPr/>
        </p:nvGrpSpPr>
        <p:grpSpPr bwMode="auto">
          <a:xfrm>
            <a:off x="1686917" y="852152"/>
            <a:ext cx="504825" cy="1924501"/>
            <a:chOff x="2789" y="1117"/>
            <a:chExt cx="272" cy="272"/>
          </a:xfrm>
        </p:grpSpPr>
        <p:sp>
          <p:nvSpPr>
            <p:cNvPr id="101" name="Line 39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2" name="Line 40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03" name="AutoShape 20"/>
          <p:cNvSpPr>
            <a:spLocks noChangeArrowheads="1"/>
          </p:cNvSpPr>
          <p:nvPr/>
        </p:nvSpPr>
        <p:spPr bwMode="auto">
          <a:xfrm>
            <a:off x="2124210" y="698409"/>
            <a:ext cx="1839913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pm_jobs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4" name="AutoShape 48"/>
          <p:cNvSpPr>
            <a:spLocks noChangeArrowheads="1"/>
          </p:cNvSpPr>
          <p:nvPr/>
        </p:nvSpPr>
        <p:spPr bwMode="auto">
          <a:xfrm>
            <a:off x="2124210" y="2618178"/>
            <a:ext cx="2103560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/thresholds</a:t>
            </a:r>
          </a:p>
        </p:txBody>
      </p:sp>
      <p:sp>
        <p:nvSpPr>
          <p:cNvPr id="105" name="AutoShape 69"/>
          <p:cNvSpPr>
            <a:spLocks noChangeArrowheads="1"/>
          </p:cNvSpPr>
          <p:nvPr/>
        </p:nvSpPr>
        <p:spPr bwMode="auto">
          <a:xfrm>
            <a:off x="2811597" y="2999357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thresholdId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29" name="Group 64"/>
          <p:cNvGrpSpPr>
            <a:grpSpLocks/>
          </p:cNvGrpSpPr>
          <p:nvPr/>
        </p:nvGrpSpPr>
        <p:grpSpPr bwMode="auto">
          <a:xfrm>
            <a:off x="3818848" y="1708832"/>
            <a:ext cx="288925" cy="279299"/>
            <a:chOff x="2789" y="1117"/>
            <a:chExt cx="272" cy="272"/>
          </a:xfrm>
        </p:grpSpPr>
        <p:sp>
          <p:nvSpPr>
            <p:cNvPr id="30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1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2" name="AutoShape 48"/>
          <p:cNvSpPr>
            <a:spLocks noChangeArrowheads="1"/>
          </p:cNvSpPr>
          <p:nvPr/>
        </p:nvSpPr>
        <p:spPr bwMode="auto">
          <a:xfrm>
            <a:off x="3414035" y="1466743"/>
            <a:ext cx="2103560" cy="288500"/>
          </a:xfrm>
          <a:prstGeom prst="flowChartAlternateProcess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/reports</a:t>
            </a:r>
          </a:p>
        </p:txBody>
      </p:sp>
      <p:sp>
        <p:nvSpPr>
          <p:cNvPr id="33" name="AutoShape 69"/>
          <p:cNvSpPr>
            <a:spLocks noChangeArrowheads="1"/>
          </p:cNvSpPr>
          <p:nvPr/>
        </p:nvSpPr>
        <p:spPr bwMode="auto">
          <a:xfrm>
            <a:off x="4101422" y="1847922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reportId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19FB9DF-0BCA-461D-81C0-3EFF051585EB}"/>
</file>

<file path=customXml/itemProps2.xml><?xml version="1.0" encoding="utf-8"?>
<ds:datastoreItem xmlns:ds="http://schemas.openxmlformats.org/officeDocument/2006/customXml" ds:itemID="{7D12E526-0C0D-456A-ACA0-38512C422E7D}"/>
</file>

<file path=customXml/itemProps3.xml><?xml version="1.0" encoding="utf-8"?>
<ds:datastoreItem xmlns:ds="http://schemas.openxmlformats.org/officeDocument/2006/customXml" ds:itemID="{3BA08E2B-EF4D-4FE1-99A4-4EA0A2D9CB7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A4 Paper (210x297 mm)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r0-467</cp:lastModifiedBy>
  <cp:revision>40</cp:revision>
  <dcterms:created xsi:type="dcterms:W3CDTF">2006-08-16T00:00:00Z</dcterms:created>
  <dcterms:modified xsi:type="dcterms:W3CDTF">2019-10-02T10:56:59Z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