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8999538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83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1908" y="52"/>
      </p:cViewPr>
      <p:guideLst>
        <p:guide orient="horz" pos="283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95692"/>
            <a:ext cx="7772400" cy="192906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99738"/>
            <a:ext cx="6400800" cy="229988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60401"/>
            <a:ext cx="2057400" cy="767877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60401"/>
            <a:ext cx="6019800" cy="767877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783039"/>
            <a:ext cx="7772400" cy="178740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14390"/>
            <a:ext cx="7772400" cy="196864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7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1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3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5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7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99894"/>
            <a:ext cx="4038600" cy="593927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99894"/>
            <a:ext cx="4038600" cy="593927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10/27/2019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4480"/>
            <a:ext cx="4040188" cy="83954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4" indent="0">
              <a:buNone/>
              <a:defRPr sz="2000" b="1"/>
            </a:lvl2pPr>
            <a:lvl3pPr marL="914448" indent="0">
              <a:buNone/>
              <a:defRPr sz="1800" b="1"/>
            </a:lvl3pPr>
            <a:lvl4pPr marL="1371670" indent="0">
              <a:buNone/>
              <a:defRPr sz="1600" b="1"/>
            </a:lvl4pPr>
            <a:lvl5pPr marL="1828894" indent="0">
              <a:buNone/>
              <a:defRPr sz="1600" b="1"/>
            </a:lvl5pPr>
            <a:lvl6pPr marL="2286118" indent="0">
              <a:buNone/>
              <a:defRPr sz="1600" b="1"/>
            </a:lvl6pPr>
            <a:lvl7pPr marL="2743342" indent="0">
              <a:buNone/>
              <a:defRPr sz="1600" b="1"/>
            </a:lvl7pPr>
            <a:lvl8pPr marL="3200565" indent="0">
              <a:buNone/>
              <a:defRPr sz="1600" b="1"/>
            </a:lvl8pPr>
            <a:lvl9pPr marL="365778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54020"/>
            <a:ext cx="4040188" cy="518515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2014480"/>
            <a:ext cx="4041775" cy="83954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4" indent="0">
              <a:buNone/>
              <a:defRPr sz="2000" b="1"/>
            </a:lvl2pPr>
            <a:lvl3pPr marL="914448" indent="0">
              <a:buNone/>
              <a:defRPr sz="1800" b="1"/>
            </a:lvl3pPr>
            <a:lvl4pPr marL="1371670" indent="0">
              <a:buNone/>
              <a:defRPr sz="1600" b="1"/>
            </a:lvl4pPr>
            <a:lvl5pPr marL="1828894" indent="0">
              <a:buNone/>
              <a:defRPr sz="1600" b="1"/>
            </a:lvl5pPr>
            <a:lvl6pPr marL="2286118" indent="0">
              <a:buNone/>
              <a:defRPr sz="1600" b="1"/>
            </a:lvl6pPr>
            <a:lvl7pPr marL="2743342" indent="0">
              <a:buNone/>
              <a:defRPr sz="1600" b="1"/>
            </a:lvl7pPr>
            <a:lvl8pPr marL="3200565" indent="0">
              <a:buNone/>
              <a:defRPr sz="1600" b="1"/>
            </a:lvl8pPr>
            <a:lvl9pPr marL="365778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854020"/>
            <a:ext cx="4041775" cy="518515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10/27/2019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10/27/2019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10/27/2019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358315"/>
            <a:ext cx="3008313" cy="15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58317"/>
            <a:ext cx="5111750" cy="76808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883237"/>
            <a:ext cx="3008313" cy="6155935"/>
          </a:xfrm>
        </p:spPr>
        <p:txBody>
          <a:bodyPr/>
          <a:lstStyle>
            <a:lvl1pPr marL="0" indent="0">
              <a:buNone/>
              <a:defRPr sz="1400"/>
            </a:lvl1pPr>
            <a:lvl2pPr marL="457224" indent="0">
              <a:buNone/>
              <a:defRPr sz="1200"/>
            </a:lvl2pPr>
            <a:lvl3pPr marL="914448" indent="0">
              <a:buNone/>
              <a:defRPr sz="1000"/>
            </a:lvl3pPr>
            <a:lvl4pPr marL="1371670" indent="0">
              <a:buNone/>
              <a:defRPr sz="900"/>
            </a:lvl4pPr>
            <a:lvl5pPr marL="1828894" indent="0">
              <a:buNone/>
              <a:defRPr sz="900"/>
            </a:lvl5pPr>
            <a:lvl6pPr marL="2286118" indent="0">
              <a:buNone/>
              <a:defRPr sz="900"/>
            </a:lvl6pPr>
            <a:lvl7pPr marL="2743342" indent="0">
              <a:buNone/>
              <a:defRPr sz="900"/>
            </a:lvl7pPr>
            <a:lvl8pPr marL="3200565" indent="0">
              <a:buNone/>
              <a:defRPr sz="900"/>
            </a:lvl8pPr>
            <a:lvl9pPr marL="365778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10/27/2019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6299677"/>
            <a:ext cx="5486400" cy="7437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04127"/>
            <a:ext cx="5486400" cy="539972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24" indent="0">
              <a:buNone/>
              <a:defRPr sz="2800"/>
            </a:lvl2pPr>
            <a:lvl3pPr marL="914448" indent="0">
              <a:buNone/>
              <a:defRPr sz="2400"/>
            </a:lvl3pPr>
            <a:lvl4pPr marL="1371670" indent="0">
              <a:buNone/>
              <a:defRPr sz="2000"/>
            </a:lvl4pPr>
            <a:lvl5pPr marL="1828894" indent="0">
              <a:buNone/>
              <a:defRPr sz="2000"/>
            </a:lvl5pPr>
            <a:lvl6pPr marL="2286118" indent="0">
              <a:buNone/>
              <a:defRPr sz="2000"/>
            </a:lvl6pPr>
            <a:lvl7pPr marL="2743342" indent="0">
              <a:buNone/>
              <a:defRPr sz="2000"/>
            </a:lvl7pPr>
            <a:lvl8pPr marL="3200565" indent="0">
              <a:buNone/>
              <a:defRPr sz="2000"/>
            </a:lvl8pPr>
            <a:lvl9pPr marL="3657788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7043389"/>
            <a:ext cx="5486400" cy="1056195"/>
          </a:xfrm>
        </p:spPr>
        <p:txBody>
          <a:bodyPr/>
          <a:lstStyle>
            <a:lvl1pPr marL="0" indent="0">
              <a:buNone/>
              <a:defRPr sz="1400"/>
            </a:lvl1pPr>
            <a:lvl2pPr marL="457224" indent="0">
              <a:buNone/>
              <a:defRPr sz="1200"/>
            </a:lvl2pPr>
            <a:lvl3pPr marL="914448" indent="0">
              <a:buNone/>
              <a:defRPr sz="1000"/>
            </a:lvl3pPr>
            <a:lvl4pPr marL="1371670" indent="0">
              <a:buNone/>
              <a:defRPr sz="900"/>
            </a:lvl4pPr>
            <a:lvl5pPr marL="1828894" indent="0">
              <a:buNone/>
              <a:defRPr sz="900"/>
            </a:lvl5pPr>
            <a:lvl6pPr marL="2286118" indent="0">
              <a:buNone/>
              <a:defRPr sz="900"/>
            </a:lvl6pPr>
            <a:lvl7pPr marL="2743342" indent="0">
              <a:buNone/>
              <a:defRPr sz="900"/>
            </a:lvl7pPr>
            <a:lvl8pPr marL="3200565" indent="0">
              <a:buNone/>
              <a:defRPr sz="900"/>
            </a:lvl8pPr>
            <a:lvl9pPr marL="365778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10/27/2019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60400"/>
            <a:ext cx="8229600" cy="1499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99894"/>
            <a:ext cx="8229600" cy="593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8341240"/>
            <a:ext cx="2133600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8341240"/>
            <a:ext cx="2895600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8341240"/>
            <a:ext cx="2133600" cy="47914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5pPr>
      <a:lvl6pPr marL="457224" algn="ctr" rtl="0" fontAlgn="base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6pPr>
      <a:lvl7pPr marL="914448" algn="ctr" rtl="0" fontAlgn="base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7pPr>
      <a:lvl8pPr marL="1371670" algn="ctr" rtl="0" fontAlgn="base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8pPr>
      <a:lvl9pPr marL="1828894" algn="ctr" rtl="0" fontAlgn="base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9pPr>
    </p:titleStyle>
    <p:bodyStyle>
      <a:lvl1pPr marL="342918" indent="-34291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88" indent="-28576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9" indent="-22861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3" indent="-22861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6" indent="-22861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9" indent="-228611" algn="l" defTabSz="9144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53" indent="-228611" algn="l" defTabSz="9144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7" indent="-228611" algn="l" defTabSz="9144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01" indent="-228611" algn="l" defTabSz="9144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4" algn="l" defTabSz="9144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8" algn="l" defTabSz="9144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70" algn="l" defTabSz="9144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4" algn="l" defTabSz="9144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8" algn="l" defTabSz="9144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42" algn="l" defTabSz="9144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5" algn="l" defTabSz="9144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8" algn="l" defTabSz="9144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64"/>
          <p:cNvGrpSpPr>
            <a:grpSpLocks/>
          </p:cNvGrpSpPr>
          <p:nvPr/>
        </p:nvGrpSpPr>
        <p:grpSpPr bwMode="auto">
          <a:xfrm>
            <a:off x="3853730" y="8016181"/>
            <a:ext cx="402031" cy="333375"/>
            <a:chOff x="2789" y="1117"/>
            <a:chExt cx="272" cy="272"/>
          </a:xfrm>
        </p:grpSpPr>
        <p:sp>
          <p:nvSpPr>
            <p:cNvPr id="22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3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095755" y="274392"/>
            <a:ext cx="3684221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apiRoot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}/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vnfpkgm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/{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apiMajorVersion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2058" name="Group 38"/>
          <p:cNvGrpSpPr>
            <a:grpSpLocks/>
          </p:cNvGrpSpPr>
          <p:nvPr/>
        </p:nvGrpSpPr>
        <p:grpSpPr bwMode="auto">
          <a:xfrm>
            <a:off x="2959967" y="689733"/>
            <a:ext cx="647555" cy="7158590"/>
            <a:chOff x="2789" y="1117"/>
            <a:chExt cx="272" cy="272"/>
          </a:xfrm>
        </p:grpSpPr>
        <p:sp>
          <p:nvSpPr>
            <p:cNvPr id="34" name="Line 39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5" name="Line 40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6" name="AutoShape 48"/>
          <p:cNvSpPr>
            <a:spLocks noChangeArrowheads="1"/>
          </p:cNvSpPr>
          <p:nvPr/>
        </p:nvSpPr>
        <p:spPr bwMode="auto">
          <a:xfrm>
            <a:off x="3464792" y="7677721"/>
            <a:ext cx="1839913" cy="349739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/subscriptions</a:t>
            </a:r>
          </a:p>
        </p:txBody>
      </p:sp>
      <p:sp>
        <p:nvSpPr>
          <p:cNvPr id="19" name="AutoShape 69"/>
          <p:cNvSpPr>
            <a:spLocks noChangeArrowheads="1"/>
          </p:cNvSpPr>
          <p:nvPr/>
        </p:nvSpPr>
        <p:spPr bwMode="auto">
          <a:xfrm>
            <a:off x="4142653" y="8169622"/>
            <a:ext cx="1757362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subscriptionId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4112490" y="582284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grpSp>
        <p:nvGrpSpPr>
          <p:cNvPr id="2053" name="Group 8"/>
          <p:cNvGrpSpPr>
            <a:grpSpLocks/>
          </p:cNvGrpSpPr>
          <p:nvPr/>
        </p:nvGrpSpPr>
        <p:grpSpPr bwMode="auto">
          <a:xfrm>
            <a:off x="2959967" y="582286"/>
            <a:ext cx="433387" cy="307975"/>
            <a:chOff x="2789" y="1117"/>
            <a:chExt cx="272" cy="272"/>
          </a:xfrm>
        </p:grpSpPr>
        <p:sp>
          <p:nvSpPr>
            <p:cNvPr id="41" name="Line 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8" name="AutoShape 10"/>
          <p:cNvSpPr>
            <a:spLocks noChangeArrowheads="1"/>
          </p:cNvSpPr>
          <p:nvPr/>
        </p:nvSpPr>
        <p:spPr bwMode="auto">
          <a:xfrm>
            <a:off x="4080740" y="1234884"/>
            <a:ext cx="2210202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vnfPkgId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2057" name="Group 35"/>
          <p:cNvGrpSpPr>
            <a:grpSpLocks/>
          </p:cNvGrpSpPr>
          <p:nvPr/>
        </p:nvGrpSpPr>
        <p:grpSpPr bwMode="auto">
          <a:xfrm>
            <a:off x="3793404" y="1015809"/>
            <a:ext cx="288925" cy="365125"/>
            <a:chOff x="2789" y="1117"/>
            <a:chExt cx="272" cy="272"/>
          </a:xfrm>
        </p:grpSpPr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7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9" name="AutoShape 20"/>
          <p:cNvSpPr>
            <a:spLocks noChangeArrowheads="1"/>
          </p:cNvSpPr>
          <p:nvPr/>
        </p:nvSpPr>
        <p:spPr bwMode="auto">
          <a:xfrm>
            <a:off x="3393353" y="730059"/>
            <a:ext cx="1839913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vnf_packages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4829246" y="2621889"/>
            <a:ext cx="1764506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package_content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1" name="Group 35"/>
          <p:cNvGrpSpPr>
            <a:grpSpLocks/>
          </p:cNvGrpSpPr>
          <p:nvPr/>
        </p:nvGrpSpPr>
        <p:grpSpPr bwMode="auto">
          <a:xfrm>
            <a:off x="4541909" y="2512956"/>
            <a:ext cx="288925" cy="273611"/>
            <a:chOff x="2789" y="1117"/>
            <a:chExt cx="272" cy="272"/>
          </a:xfrm>
        </p:grpSpPr>
        <p:sp>
          <p:nvSpPr>
            <p:cNvPr id="24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5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27" name="Group 35"/>
          <p:cNvGrpSpPr>
            <a:grpSpLocks/>
          </p:cNvGrpSpPr>
          <p:nvPr/>
        </p:nvGrpSpPr>
        <p:grpSpPr bwMode="auto">
          <a:xfrm>
            <a:off x="4541909" y="2027762"/>
            <a:ext cx="288925" cy="1244443"/>
            <a:chOff x="2789" y="1117"/>
            <a:chExt cx="272" cy="272"/>
          </a:xfrm>
        </p:grpSpPr>
        <p:sp>
          <p:nvSpPr>
            <p:cNvPr id="28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0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32" name="Group 35"/>
          <p:cNvGrpSpPr>
            <a:grpSpLocks/>
          </p:cNvGrpSpPr>
          <p:nvPr/>
        </p:nvGrpSpPr>
        <p:grpSpPr bwMode="auto">
          <a:xfrm>
            <a:off x="5247555" y="3350871"/>
            <a:ext cx="288925" cy="294957"/>
            <a:chOff x="2789" y="1117"/>
            <a:chExt cx="272" cy="272"/>
          </a:xfrm>
        </p:grpSpPr>
        <p:sp>
          <p:nvSpPr>
            <p:cNvPr id="33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9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40" name="AutoShape 10"/>
          <p:cNvSpPr>
            <a:spLocks noChangeArrowheads="1"/>
          </p:cNvSpPr>
          <p:nvPr/>
        </p:nvSpPr>
        <p:spPr bwMode="auto">
          <a:xfrm>
            <a:off x="5536479" y="3473147"/>
            <a:ext cx="1764506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latin typeface="Arial" panose="020B0604020202020204" pitchFamily="34" charset="0"/>
              </a:rPr>
              <a:t>artifactPath</a:t>
            </a:r>
            <a:r>
              <a:rPr lang="en-US" sz="1400" kern="0" dirty="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31" name="AutoShape 10"/>
          <p:cNvSpPr>
            <a:spLocks noChangeArrowheads="1"/>
          </p:cNvSpPr>
          <p:nvPr/>
        </p:nvSpPr>
        <p:spPr bwMode="auto">
          <a:xfrm>
            <a:off x="4829246" y="3080677"/>
            <a:ext cx="1764506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/artifacts</a:t>
            </a:r>
          </a:p>
        </p:txBody>
      </p:sp>
      <p:sp>
        <p:nvSpPr>
          <p:cNvPr id="47" name="AutoShape 10"/>
          <p:cNvSpPr>
            <a:spLocks noChangeArrowheads="1"/>
          </p:cNvSpPr>
          <p:nvPr/>
        </p:nvSpPr>
        <p:spPr bwMode="auto">
          <a:xfrm>
            <a:off x="4829246" y="1702635"/>
            <a:ext cx="1764506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vnfd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48" name="Group 35"/>
          <p:cNvGrpSpPr>
            <a:grpSpLocks/>
          </p:cNvGrpSpPr>
          <p:nvPr/>
        </p:nvGrpSpPr>
        <p:grpSpPr bwMode="auto">
          <a:xfrm>
            <a:off x="4541909" y="1584648"/>
            <a:ext cx="288925" cy="273611"/>
            <a:chOff x="2789" y="1117"/>
            <a:chExt cx="272" cy="272"/>
          </a:xfrm>
        </p:grpSpPr>
        <p:sp>
          <p:nvSpPr>
            <p:cNvPr id="49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50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43" name="AutoShape 10">
            <a:extLst>
              <a:ext uri="{FF2B5EF4-FFF2-40B4-BE49-F238E27FC236}">
                <a16:creationId xmlns:a16="http://schemas.microsoft.com/office/drawing/2014/main" id="{6AB39803-EDA1-4BF9-9B3C-D610C8B72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5761" y="4673025"/>
            <a:ext cx="2210202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vnfdId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44" name="Group 35">
            <a:extLst>
              <a:ext uri="{FF2B5EF4-FFF2-40B4-BE49-F238E27FC236}">
                <a16:creationId xmlns:a16="http://schemas.microsoft.com/office/drawing/2014/main" id="{D0217025-B28F-447B-867D-159B62F62D73}"/>
              </a:ext>
            </a:extLst>
          </p:cNvPr>
          <p:cNvGrpSpPr>
            <a:grpSpLocks/>
          </p:cNvGrpSpPr>
          <p:nvPr/>
        </p:nvGrpSpPr>
        <p:grpSpPr bwMode="auto">
          <a:xfrm>
            <a:off x="3968424" y="4453950"/>
            <a:ext cx="288925" cy="365125"/>
            <a:chOff x="2789" y="1117"/>
            <a:chExt cx="272" cy="272"/>
          </a:xfrm>
        </p:grpSpPr>
        <p:sp>
          <p:nvSpPr>
            <p:cNvPr id="45" name="Line 36">
              <a:extLst>
                <a:ext uri="{FF2B5EF4-FFF2-40B4-BE49-F238E27FC236}">
                  <a16:creationId xmlns:a16="http://schemas.microsoft.com/office/drawing/2014/main" id="{4064AB87-FD00-4544-8264-66E90912DB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46" name="Line 37">
              <a:extLst>
                <a:ext uri="{FF2B5EF4-FFF2-40B4-BE49-F238E27FC236}">
                  <a16:creationId xmlns:a16="http://schemas.microsoft.com/office/drawing/2014/main" id="{2925D158-60A8-4131-8239-57ACAA517A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2" name="AutoShape 10">
            <a:extLst>
              <a:ext uri="{FF2B5EF4-FFF2-40B4-BE49-F238E27FC236}">
                <a16:creationId xmlns:a16="http://schemas.microsoft.com/office/drawing/2014/main" id="{76060EE4-65D3-4D5B-A804-DCEF40561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4267" y="6015739"/>
            <a:ext cx="1764506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package_content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53" name="Group 35">
            <a:extLst>
              <a:ext uri="{FF2B5EF4-FFF2-40B4-BE49-F238E27FC236}">
                <a16:creationId xmlns:a16="http://schemas.microsoft.com/office/drawing/2014/main" id="{83D2E9A9-6075-4416-BACC-336344430337}"/>
              </a:ext>
            </a:extLst>
          </p:cNvPr>
          <p:cNvGrpSpPr>
            <a:grpSpLocks/>
          </p:cNvGrpSpPr>
          <p:nvPr/>
        </p:nvGrpSpPr>
        <p:grpSpPr bwMode="auto">
          <a:xfrm>
            <a:off x="4716929" y="5906805"/>
            <a:ext cx="288925" cy="273611"/>
            <a:chOff x="2789" y="1117"/>
            <a:chExt cx="272" cy="272"/>
          </a:xfrm>
        </p:grpSpPr>
        <p:sp>
          <p:nvSpPr>
            <p:cNvPr id="54" name="Line 36">
              <a:extLst>
                <a:ext uri="{FF2B5EF4-FFF2-40B4-BE49-F238E27FC236}">
                  <a16:creationId xmlns:a16="http://schemas.microsoft.com/office/drawing/2014/main" id="{21D5759D-00F5-40E3-8498-9440302584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55" name="Line 37">
              <a:extLst>
                <a:ext uri="{FF2B5EF4-FFF2-40B4-BE49-F238E27FC236}">
                  <a16:creationId xmlns:a16="http://schemas.microsoft.com/office/drawing/2014/main" id="{8AF2953E-2E77-4837-BE68-CBE8756DEC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56" name="Group 35">
            <a:extLst>
              <a:ext uri="{FF2B5EF4-FFF2-40B4-BE49-F238E27FC236}">
                <a16:creationId xmlns:a16="http://schemas.microsoft.com/office/drawing/2014/main" id="{CC70E30A-A941-4C9E-8811-FA54FAB8A2B8}"/>
              </a:ext>
            </a:extLst>
          </p:cNvPr>
          <p:cNvGrpSpPr>
            <a:grpSpLocks/>
          </p:cNvGrpSpPr>
          <p:nvPr/>
        </p:nvGrpSpPr>
        <p:grpSpPr bwMode="auto">
          <a:xfrm>
            <a:off x="4716929" y="5421612"/>
            <a:ext cx="288925" cy="1244443"/>
            <a:chOff x="2789" y="1117"/>
            <a:chExt cx="272" cy="272"/>
          </a:xfrm>
        </p:grpSpPr>
        <p:sp>
          <p:nvSpPr>
            <p:cNvPr id="57" name="Line 36">
              <a:extLst>
                <a:ext uri="{FF2B5EF4-FFF2-40B4-BE49-F238E27FC236}">
                  <a16:creationId xmlns:a16="http://schemas.microsoft.com/office/drawing/2014/main" id="{55A6632B-5A47-42D3-A89E-11D3D8C04D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58" name="Line 37">
              <a:extLst>
                <a:ext uri="{FF2B5EF4-FFF2-40B4-BE49-F238E27FC236}">
                  <a16:creationId xmlns:a16="http://schemas.microsoft.com/office/drawing/2014/main" id="{07A4711A-3FFB-4241-89B4-1F9B083C17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59" name="Group 35">
            <a:extLst>
              <a:ext uri="{FF2B5EF4-FFF2-40B4-BE49-F238E27FC236}">
                <a16:creationId xmlns:a16="http://schemas.microsoft.com/office/drawing/2014/main" id="{F900F7DC-E649-4DBE-807E-95D5F31B0825}"/>
              </a:ext>
            </a:extLst>
          </p:cNvPr>
          <p:cNvGrpSpPr>
            <a:grpSpLocks/>
          </p:cNvGrpSpPr>
          <p:nvPr/>
        </p:nvGrpSpPr>
        <p:grpSpPr bwMode="auto">
          <a:xfrm>
            <a:off x="5422575" y="6744720"/>
            <a:ext cx="288925" cy="294957"/>
            <a:chOff x="2789" y="1117"/>
            <a:chExt cx="272" cy="272"/>
          </a:xfrm>
        </p:grpSpPr>
        <p:sp>
          <p:nvSpPr>
            <p:cNvPr id="60" name="Line 36">
              <a:extLst>
                <a:ext uri="{FF2B5EF4-FFF2-40B4-BE49-F238E27FC236}">
                  <a16:creationId xmlns:a16="http://schemas.microsoft.com/office/drawing/2014/main" id="{4795B642-DDA3-4488-A220-CB69AC57AF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61" name="Line 37">
              <a:extLst>
                <a:ext uri="{FF2B5EF4-FFF2-40B4-BE49-F238E27FC236}">
                  <a16:creationId xmlns:a16="http://schemas.microsoft.com/office/drawing/2014/main" id="{7A100ED5-66AB-4B99-A6C5-6DBD0D5F7B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62" name="AutoShape 10">
            <a:extLst>
              <a:ext uri="{FF2B5EF4-FFF2-40B4-BE49-F238E27FC236}">
                <a16:creationId xmlns:a16="http://schemas.microsoft.com/office/drawing/2014/main" id="{93DEAF87-E148-4120-8125-C1092CE47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1499" y="6866997"/>
            <a:ext cx="1764506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latin typeface="Arial" panose="020B0604020202020204" pitchFamily="34" charset="0"/>
              </a:rPr>
              <a:t>artifactPath</a:t>
            </a:r>
            <a:r>
              <a:rPr lang="en-US" sz="1400" kern="0" dirty="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63" name="AutoShape 10">
            <a:extLst>
              <a:ext uri="{FF2B5EF4-FFF2-40B4-BE49-F238E27FC236}">
                <a16:creationId xmlns:a16="http://schemas.microsoft.com/office/drawing/2014/main" id="{8CCD129A-1445-4370-836A-2A4988AB7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4267" y="6474527"/>
            <a:ext cx="1764506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/artifacts</a:t>
            </a:r>
          </a:p>
        </p:txBody>
      </p:sp>
      <p:sp>
        <p:nvSpPr>
          <p:cNvPr id="64" name="AutoShape 10">
            <a:extLst>
              <a:ext uri="{FF2B5EF4-FFF2-40B4-BE49-F238E27FC236}">
                <a16:creationId xmlns:a16="http://schemas.microsoft.com/office/drawing/2014/main" id="{1C05DDFF-75F8-4342-A4FC-24A88AFDF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4267" y="5140777"/>
            <a:ext cx="1764506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vnfd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65" name="Group 35">
            <a:extLst>
              <a:ext uri="{FF2B5EF4-FFF2-40B4-BE49-F238E27FC236}">
                <a16:creationId xmlns:a16="http://schemas.microsoft.com/office/drawing/2014/main" id="{62ECC4CB-BBB9-4D5C-A51B-3AD61817FC17}"/>
              </a:ext>
            </a:extLst>
          </p:cNvPr>
          <p:cNvGrpSpPr>
            <a:grpSpLocks/>
          </p:cNvGrpSpPr>
          <p:nvPr/>
        </p:nvGrpSpPr>
        <p:grpSpPr bwMode="auto">
          <a:xfrm>
            <a:off x="4716929" y="5022789"/>
            <a:ext cx="288925" cy="273611"/>
            <a:chOff x="2789" y="1117"/>
            <a:chExt cx="272" cy="272"/>
          </a:xfrm>
        </p:grpSpPr>
        <p:sp>
          <p:nvSpPr>
            <p:cNvPr id="66" name="Line 36">
              <a:extLst>
                <a:ext uri="{FF2B5EF4-FFF2-40B4-BE49-F238E27FC236}">
                  <a16:creationId xmlns:a16="http://schemas.microsoft.com/office/drawing/2014/main" id="{2B472C2D-9870-4997-B414-F4F23F35A0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67" name="Line 37">
              <a:extLst>
                <a:ext uri="{FF2B5EF4-FFF2-40B4-BE49-F238E27FC236}">
                  <a16:creationId xmlns:a16="http://schemas.microsoft.com/office/drawing/2014/main" id="{38B8CAAC-A63B-43B9-9362-CA51913BB6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68" name="Group 8">
            <a:extLst>
              <a:ext uri="{FF2B5EF4-FFF2-40B4-BE49-F238E27FC236}">
                <a16:creationId xmlns:a16="http://schemas.microsoft.com/office/drawing/2014/main" id="{DC2F2831-C169-4ED2-B8F4-4F7C589F9479}"/>
              </a:ext>
            </a:extLst>
          </p:cNvPr>
          <p:cNvGrpSpPr>
            <a:grpSpLocks/>
          </p:cNvGrpSpPr>
          <p:nvPr/>
        </p:nvGrpSpPr>
        <p:grpSpPr bwMode="auto">
          <a:xfrm>
            <a:off x="2959966" y="4026912"/>
            <a:ext cx="647551" cy="307975"/>
            <a:chOff x="2789" y="1117"/>
            <a:chExt cx="272" cy="272"/>
          </a:xfrm>
        </p:grpSpPr>
        <p:sp>
          <p:nvSpPr>
            <p:cNvPr id="69" name="Line 6">
              <a:extLst>
                <a:ext uri="{FF2B5EF4-FFF2-40B4-BE49-F238E27FC236}">
                  <a16:creationId xmlns:a16="http://schemas.microsoft.com/office/drawing/2014/main" id="{4A1196B8-8656-40D0-A726-35C0A37456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70" name="Line 7">
              <a:extLst>
                <a:ext uri="{FF2B5EF4-FFF2-40B4-BE49-F238E27FC236}">
                  <a16:creationId xmlns:a16="http://schemas.microsoft.com/office/drawing/2014/main" id="{011C4D2A-A16F-4F33-AE5F-834D9D5CF4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1" name="AutoShape 20">
            <a:extLst>
              <a:ext uri="{FF2B5EF4-FFF2-40B4-BE49-F238E27FC236}">
                <a16:creationId xmlns:a16="http://schemas.microsoft.com/office/drawing/2014/main" id="{693C107C-C46E-4643-AC6F-0CB967C2E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8374" y="4168200"/>
            <a:ext cx="2331638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onboarded_vnf_packages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" name="AutoShape 10">
            <a:extLst>
              <a:ext uri="{FF2B5EF4-FFF2-40B4-BE49-F238E27FC236}">
                <a16:creationId xmlns:a16="http://schemas.microsoft.com/office/drawing/2014/main" id="{C2601842-7CE7-4024-8440-3BFC458A6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9246" y="2162341"/>
            <a:ext cx="1764506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latin typeface="Arial" panose="020B0604020202020204" pitchFamily="34" charset="0"/>
              </a:rPr>
              <a:t>/manifest</a:t>
            </a:r>
          </a:p>
        </p:txBody>
      </p:sp>
      <p:grpSp>
        <p:nvGrpSpPr>
          <p:cNvPr id="72" name="Group 35">
            <a:extLst>
              <a:ext uri="{FF2B5EF4-FFF2-40B4-BE49-F238E27FC236}">
                <a16:creationId xmlns:a16="http://schemas.microsoft.com/office/drawing/2014/main" id="{424BEE64-91E0-4876-B0C8-5AFC0DAD0E98}"/>
              </a:ext>
            </a:extLst>
          </p:cNvPr>
          <p:cNvGrpSpPr>
            <a:grpSpLocks/>
          </p:cNvGrpSpPr>
          <p:nvPr/>
        </p:nvGrpSpPr>
        <p:grpSpPr bwMode="auto">
          <a:xfrm>
            <a:off x="4541909" y="1794762"/>
            <a:ext cx="288925" cy="532257"/>
            <a:chOff x="2789" y="1117"/>
            <a:chExt cx="272" cy="272"/>
          </a:xfrm>
        </p:grpSpPr>
        <p:sp>
          <p:nvSpPr>
            <p:cNvPr id="73" name="Line 36">
              <a:extLst>
                <a:ext uri="{FF2B5EF4-FFF2-40B4-BE49-F238E27FC236}">
                  <a16:creationId xmlns:a16="http://schemas.microsoft.com/office/drawing/2014/main" id="{5FF0F8C4-CCE5-486F-B641-0870BC360F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74" name="Line 37">
              <a:extLst>
                <a:ext uri="{FF2B5EF4-FFF2-40B4-BE49-F238E27FC236}">
                  <a16:creationId xmlns:a16="http://schemas.microsoft.com/office/drawing/2014/main" id="{B8BA1532-23AC-403F-859A-DD084CF704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75" name="AutoShape 10">
            <a:extLst>
              <a:ext uri="{FF2B5EF4-FFF2-40B4-BE49-F238E27FC236}">
                <a16:creationId xmlns:a16="http://schemas.microsoft.com/office/drawing/2014/main" id="{8ABA3E36-5C7B-48EA-A2F6-D584F54E6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4267" y="5581111"/>
            <a:ext cx="1764506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latin typeface="Arial" panose="020B0604020202020204" pitchFamily="34" charset="0"/>
              </a:rPr>
              <a:t>/manifest</a:t>
            </a:r>
          </a:p>
        </p:txBody>
      </p:sp>
      <p:grpSp>
        <p:nvGrpSpPr>
          <p:cNvPr id="76" name="Group 35">
            <a:extLst>
              <a:ext uri="{FF2B5EF4-FFF2-40B4-BE49-F238E27FC236}">
                <a16:creationId xmlns:a16="http://schemas.microsoft.com/office/drawing/2014/main" id="{9834FA0C-DD98-4E57-951F-AFC8DFA5F1C2}"/>
              </a:ext>
            </a:extLst>
          </p:cNvPr>
          <p:cNvGrpSpPr>
            <a:grpSpLocks/>
          </p:cNvGrpSpPr>
          <p:nvPr/>
        </p:nvGrpSpPr>
        <p:grpSpPr bwMode="auto">
          <a:xfrm>
            <a:off x="4716929" y="5255233"/>
            <a:ext cx="288925" cy="490556"/>
            <a:chOff x="2789" y="1117"/>
            <a:chExt cx="272" cy="272"/>
          </a:xfrm>
        </p:grpSpPr>
        <p:sp>
          <p:nvSpPr>
            <p:cNvPr id="77" name="Line 36">
              <a:extLst>
                <a:ext uri="{FF2B5EF4-FFF2-40B4-BE49-F238E27FC236}">
                  <a16:creationId xmlns:a16="http://schemas.microsoft.com/office/drawing/2014/main" id="{E1A0BE5F-0DA7-49F6-8AE6-ED23D9043E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78" name="Line 37">
              <a:extLst>
                <a:ext uri="{FF2B5EF4-FFF2-40B4-BE49-F238E27FC236}">
                  <a16:creationId xmlns:a16="http://schemas.microsoft.com/office/drawing/2014/main" id="{F5E9DA38-7C16-4F71-8F0A-D9DBC3932F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3" ma:contentTypeDescription="Create a new document." ma:contentTypeScope="" ma:versionID="b9bae90cb6e167b7bdcf52c6b72403e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78fca5a89449ba324631e4b37675983a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D7B3F50-406C-4EF3-8B8E-A9B12C5175FB}"/>
</file>

<file path=customXml/itemProps2.xml><?xml version="1.0" encoding="utf-8"?>
<ds:datastoreItem xmlns:ds="http://schemas.openxmlformats.org/officeDocument/2006/customXml" ds:itemID="{38E12CEA-CF5A-491C-984E-C388F635BCFC}"/>
</file>

<file path=customXml/itemProps3.xml><?xml version="1.0" encoding="utf-8"?>
<ds:datastoreItem xmlns:ds="http://schemas.openxmlformats.org/officeDocument/2006/customXml" ds:itemID="{560BF692-5521-4627-916F-62095100177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r0-rapp</cp:lastModifiedBy>
  <cp:revision>62</cp:revision>
  <dcterms:created xsi:type="dcterms:W3CDTF">2006-08-16T00:00:00Z</dcterms:created>
  <dcterms:modified xsi:type="dcterms:W3CDTF">2019-10-27T18:16:23Z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1481539064</vt:lpwstr>
  </property>
  <property fmtid="{D5CDD505-2E9C-101B-9397-08002B2CF9AE}" pid="6" name="_2015_ms_pID_725343">
    <vt:lpwstr>(3)OIsHe3ziA+BhmuIFbvpflDRezOtbiHAbysiYDnZ64Dp3yrDTGlccxRnfMepZknyCQgKcaVCs
nPMcO7kw9/bm+1JIk1q0mTzNBIyxJPZC825gsxNvFFtx2dOsKOPic7BjyWH/SIZ0QyUhN2Br
oaYT7JT30twbauifjasuxJtLPHYkMtn4hlO5RGmnFKcFuM6WD8pIT2DkLrsX90zIqAPnWVcy
vh/dfaIY7BmzT9VGgO</vt:lpwstr>
  </property>
  <property fmtid="{D5CDD505-2E9C-101B-9397-08002B2CF9AE}" pid="7" name="_2015_ms_pID_7253431">
    <vt:lpwstr>KwsTQ8tsSYCvoX0GQ3cTKVtWO+W4EoyG5cEecjSg2Fa3CNcnONC0x4
gJA6nOHknVv+u/h71n2g1p7V5EGGoEgs24pLJ93Al97pBVwzLyRrjqocYjkrmS/Q6lJZXDE/
73hIUuxVsutVkW70XXU6xTHqhnS34nkrJelOovli4xMG6Wpl6QqG/1atDtFW+YFlla3q/ETU
0ogPsncqMxhDRZvPCxalDdUHVVXiCOPqrFIM</vt:lpwstr>
  </property>
  <property fmtid="{D5CDD505-2E9C-101B-9397-08002B2CF9AE}" pid="8" name="_2015_ms_pID_7253432">
    <vt:lpwstr>Tw==</vt:lpwstr>
  </property>
  <property fmtid="{D5CDD505-2E9C-101B-9397-08002B2CF9AE}" pid="9" name="ContentTypeId">
    <vt:lpwstr>0x010100A135AA9B65B1FF44AB5AE1481332898E</vt:lpwstr>
  </property>
</Properties>
</file>