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.xml" ContentType="application/vnd.openxmlformats-officedocument.presentationml.slide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theme/theme1.xml" ContentType="application/vnd.openxmlformats-officedocument.theme+xml"/>
  <Override PartName="/ppt/presProps.xml" ContentType="application/vnd.openxmlformats-officedocument.presentationml.presProps+xml"/>
  <Override PartName="/ppt/tableStyles.xml" ContentType="application/vnd.openxmlformats-officedocument.presentationml.tableStyles+xml"/>
  <Override PartName="/ppt/viewProps.xml" ContentType="application/vnd.openxmlformats-officedocument.presentationml.viewProps+xml"/>
  <Override PartName="/docProps/core.xml" ContentType="application/vnd.openxmlformats-package.core-properties+xml"/>
  <Override PartName="/docProps/app.xml" ContentType="application/vnd.openxmlformats-officedocument.extended-properties+xml"/>
  <Override PartName="/customXml/itemProps2.xml" ContentType="application/vnd.openxmlformats-officedocument.customXmlProperties+xml"/>
  <Override PartName="/customXml/itemProps1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56" d="100"/>
          <a:sy n="56" d="100"/>
        </p:scale>
        <p:origin x="1508" y="4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2.xml"/><Relationship Id="rId3" Type="http://schemas.openxmlformats.org/officeDocument/2006/relationships/presProps" Target="presProps.xml"/><Relationship Id="rId7" Type="http://schemas.openxmlformats.org/officeDocument/2006/relationships/customXml" Target="../customXml/item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Relationship Id="rId9" Type="http://schemas.openxmlformats.org/officeDocument/2006/relationships/customXml" Target="../customXml/item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2A4D426-9425-4139-8938-E3063428C303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9D1A942-CCA0-49B6-ADF2-E4301978178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7553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A52D6B-ACE3-4EA0-A049-43C93419F89E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DA4536C-69F1-482A-9841-43A46E10EE5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0533839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38873-3433-4ACC-AA1D-DF0ACB349B67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C819A06-F3D9-40F4-A1C7-1D0BB4EB4B05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77019434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98A906-57A8-42E8-A4F4-B85F3744BF5D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6C2CC07-B77F-49F0-8E57-98004793B59A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4723908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5B2C507-4821-414F-B7AB-7A9A7FCA3C38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4FAB999-443E-4A56-BBF1-98A8493954CB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1139184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61670A-60EE-4008-9B27-FF0747330A1C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8088C3E-CCA0-4094-B2C5-0A3A369B238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0266847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9E6406-CA02-4465-95CB-66E0D8001989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3E819C0-8690-4174-AFEA-C26526D11E48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1412661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7406A3-E243-41ED-ABCB-4994275862A3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C55A754-B55B-4815-A8A5-456590B81990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911356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669764-305A-4640-83BB-835E4A317531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5CCE92E-D71B-4B19-91C1-628363D3E94E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7948069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641620-3A93-4370-917C-FD1648B6B5DF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27CB961-1CAA-4493-83F0-929C371D3591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042870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294A053-6EAA-4A19-856C-2BBE39F8CB8C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F3D42F8-87FF-440F-8468-CDF9F1B83A44}" type="slidenum">
              <a:rPr lang="en-US" altLang="en-US"/>
              <a:pPr/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04090833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D8D62C9-D81E-43D9-830F-F2FF6178976D}" type="datetimeFigureOut">
              <a:rPr lang="en-US"/>
              <a:pPr>
                <a:defRPr/>
              </a:pPr>
              <a:t>5/22/2019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fld id="{EF633140-7E39-40A2-81BA-58104F72CE4D}" type="slidenum">
              <a:rPr lang="en-US" altLang="en-US"/>
              <a:pPr/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4"/>
          <p:cNvSpPr txBox="1">
            <a:spLocks noChangeArrowheads="1"/>
          </p:cNvSpPr>
          <p:nvPr/>
        </p:nvSpPr>
        <p:spPr bwMode="auto">
          <a:xfrm>
            <a:off x="2008554" y="325438"/>
            <a:ext cx="3684221" cy="307975"/>
          </a:xfrm>
          <a:prstGeom prst="rect">
            <a:avLst/>
          </a:prstGeom>
          <a:noFill/>
          <a:ln>
            <a:noFill/>
          </a:ln>
          <a:effectLst/>
          <a:extLst/>
        </p:spPr>
        <p:txBody>
          <a:bodyPr wrap="square">
            <a:spAutoFit/>
          </a:bodyPr>
          <a:lstStyle/>
          <a:p>
            <a:pPr fontAlgn="auto">
              <a:spcBef>
                <a:spcPct val="50000"/>
              </a:spcBef>
              <a:spcAft>
                <a:spcPts val="0"/>
              </a:spcAft>
              <a:defRPr/>
            </a:pPr>
            <a:r>
              <a:rPr lang="sv-SE" sz="1400" kern="0" dirty="0">
                <a:solidFill>
                  <a:sysClr val="windowText" lastClr="000000"/>
                </a:solidFill>
                <a:latin typeface="Arial" pitchFamily="34" charset="0"/>
              </a:rPr>
              <a:t>{apiRoot}/grant/{</a:t>
            </a:r>
            <a:r>
              <a:rPr lang="sv-SE" sz="1400" kern="0" dirty="0" err="1">
                <a:solidFill>
                  <a:sysClr val="windowText" lastClr="000000"/>
                </a:solidFill>
                <a:latin typeface="Arial" pitchFamily="34" charset="0"/>
              </a:rPr>
              <a:t>apiMajorVersion</a:t>
            </a:r>
            <a:r>
              <a:rPr lang="sv-SE" sz="1400" kern="0" dirty="0">
                <a:solidFill>
                  <a:sysClr val="windowText" lastClr="000000"/>
                </a:solidFill>
                <a:latin typeface="Arial" pitchFamily="34" charset="0"/>
              </a:rPr>
              <a:t>}</a:t>
            </a:r>
            <a:endParaRPr lang="en-US" sz="1400" kern="0" dirty="0">
              <a:solidFill>
                <a:sysClr val="windowText" lastClr="000000"/>
              </a:solidFill>
              <a:latin typeface="Arial" pitchFamily="34" charset="0"/>
            </a:endParaRPr>
          </a:p>
        </p:txBody>
      </p:sp>
      <p:sp>
        <p:nvSpPr>
          <p:cNvPr id="6" name="Line 5"/>
          <p:cNvSpPr>
            <a:spLocks noChangeShapeType="1"/>
          </p:cNvSpPr>
          <p:nvPr/>
        </p:nvSpPr>
        <p:spPr bwMode="auto">
          <a:xfrm>
            <a:off x="3976688" y="614363"/>
            <a:ext cx="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ffectLst/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en-US" kern="0">
              <a:solidFill>
                <a:sysClr val="windowText" lastClr="000000"/>
              </a:solidFill>
              <a:latin typeface="+mn-lt"/>
              <a:cs typeface="+mn-cs"/>
            </a:endParaRPr>
          </a:p>
        </p:txBody>
      </p:sp>
      <p:grpSp>
        <p:nvGrpSpPr>
          <p:cNvPr id="2053" name="Group 8"/>
          <p:cNvGrpSpPr>
            <a:grpSpLocks/>
          </p:cNvGrpSpPr>
          <p:nvPr/>
        </p:nvGrpSpPr>
        <p:grpSpPr bwMode="auto">
          <a:xfrm>
            <a:off x="2824163" y="614363"/>
            <a:ext cx="433387" cy="503237"/>
            <a:chOff x="2789" y="1117"/>
            <a:chExt cx="272" cy="272"/>
          </a:xfrm>
        </p:grpSpPr>
        <p:sp>
          <p:nvSpPr>
            <p:cNvPr id="41" name="Line 6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42" name="Line 7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38" name="AutoShape 10"/>
          <p:cNvSpPr>
            <a:spLocks noChangeArrowheads="1"/>
          </p:cNvSpPr>
          <p:nvPr/>
        </p:nvSpPr>
        <p:spPr bwMode="auto">
          <a:xfrm>
            <a:off x="3944938" y="1477963"/>
            <a:ext cx="1747837" cy="333375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rgbClr val="000000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/{</a:t>
            </a:r>
            <a:r>
              <a:rPr lang="en-US" sz="1400" kern="0" dirty="0" err="1">
                <a:solidFill>
                  <a:srgbClr val="000000"/>
                </a:solidFill>
                <a:latin typeface="Arial" panose="020B0604020202020204" pitchFamily="34" charset="0"/>
              </a:rPr>
              <a:t>grantId</a:t>
            </a: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}</a:t>
            </a:r>
          </a:p>
        </p:txBody>
      </p:sp>
      <p:grpSp>
        <p:nvGrpSpPr>
          <p:cNvPr id="2057" name="Group 35"/>
          <p:cNvGrpSpPr>
            <a:grpSpLocks/>
          </p:cNvGrpSpPr>
          <p:nvPr/>
        </p:nvGrpSpPr>
        <p:grpSpPr bwMode="auto">
          <a:xfrm>
            <a:off x="3657600" y="1258888"/>
            <a:ext cx="288925" cy="365125"/>
            <a:chOff x="2789" y="1117"/>
            <a:chExt cx="272" cy="272"/>
          </a:xfrm>
        </p:grpSpPr>
        <p:sp>
          <p:nvSpPr>
            <p:cNvPr id="36" name="Line 36"/>
            <p:cNvSpPr>
              <a:spLocks noChangeShapeType="1"/>
            </p:cNvSpPr>
            <p:nvPr/>
          </p:nvSpPr>
          <p:spPr bwMode="auto">
            <a:xfrm>
              <a:off x="2789" y="1117"/>
              <a:ext cx="0" cy="272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  <p:sp>
          <p:nvSpPr>
            <p:cNvPr id="37" name="Line 37"/>
            <p:cNvSpPr>
              <a:spLocks noChangeShapeType="1"/>
            </p:cNvSpPr>
            <p:nvPr/>
          </p:nvSpPr>
          <p:spPr bwMode="auto">
            <a:xfrm>
              <a:off x="2789" y="1389"/>
              <a:ext cx="272" cy="0"/>
            </a:xfrm>
            <a:prstGeom prst="line">
              <a:avLst/>
            </a:prstGeom>
            <a:noFill/>
            <a:ln w="9525">
              <a:solidFill>
                <a:srgbClr val="000000"/>
              </a:solidFill>
              <a:round/>
              <a:headEnd/>
              <a:tailEnd/>
            </a:ln>
            <a:effectLst/>
            <a:extLst/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en-US" kern="0">
                <a:solidFill>
                  <a:sysClr val="windowText" lastClr="000000"/>
                </a:solidFill>
                <a:latin typeface="+mn-lt"/>
                <a:cs typeface="+mn-cs"/>
              </a:endParaRPr>
            </a:p>
          </p:txBody>
        </p:sp>
      </p:grpSp>
      <p:sp>
        <p:nvSpPr>
          <p:cNvPr id="29" name="AutoShape 20"/>
          <p:cNvSpPr>
            <a:spLocks noChangeArrowheads="1"/>
          </p:cNvSpPr>
          <p:nvPr/>
        </p:nvSpPr>
        <p:spPr bwMode="auto">
          <a:xfrm>
            <a:off x="3257550" y="973138"/>
            <a:ext cx="1839913" cy="333375"/>
          </a:xfrm>
          <a:prstGeom prst="flowChartAlternateProcess">
            <a:avLst/>
          </a:prstGeom>
          <a:solidFill>
            <a:schemeClr val="bg1"/>
          </a:solidFill>
          <a:ln w="9525" algn="ctr">
            <a:solidFill>
              <a:schemeClr val="tx1"/>
            </a:solidFill>
            <a:miter lim="800000"/>
            <a:headEnd/>
            <a:tailEnd/>
          </a:ln>
          <a:effectLst/>
          <a:ex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sz="1400" kern="0" dirty="0">
                <a:solidFill>
                  <a:srgbClr val="000000"/>
                </a:solidFill>
                <a:latin typeface="Arial" panose="020B0604020202020204" pitchFamily="34" charset="0"/>
              </a:rPr>
              <a:t>/grants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A135AA9B65B1FF44AB5AE1481332898E" ma:contentTypeVersion="13" ma:contentTypeDescription="Create a new document." ma:contentTypeScope="" ma:versionID="b9bae90cb6e167b7bdcf52c6b72403ee">
  <xsd:schema xmlns:xsd="http://www.w3.org/2001/XMLSchema" xmlns:xs="http://www.w3.org/2001/XMLSchema" xmlns:p="http://schemas.microsoft.com/office/2006/metadata/properties" xmlns:ns2="80761708-0a6f-48ea-99e1-98cad78e366e" xmlns:ns3="7004841b-c0d4-4dae-9d17-e5df0e70ca6e" targetNamespace="http://schemas.microsoft.com/office/2006/metadata/properties" ma:root="true" ma:fieldsID="78fca5a89449ba324631e4b37675983a" ns2:_="" ns3:_="">
    <xsd:import namespace="80761708-0a6f-48ea-99e1-98cad78e366e"/>
    <xsd:import namespace="7004841b-c0d4-4dae-9d17-e5df0e70ca6e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Location" minOccurs="0"/>
                <xsd:element ref="ns3:SharedWithUsers" minOccurs="0"/>
                <xsd:element ref="ns3:SharedWithDetails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0761708-0a6f-48ea-99e1-98cad78e366e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Location" ma:index="13" nillable="true" ma:displayName="Location" ma:internalName="MediaServiceLocation" ma:readOnly="true">
      <xsd:simpleType>
        <xsd:restriction base="dms:Text"/>
      </xsd:simpleType>
    </xsd:element>
    <xsd:element name="MediaServiceGenerationTime" ma:index="16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7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8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9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20" nillable="true" ma:displayName="MediaLengthInSeconds" ma:hidden="true" ma:internalName="MediaLengthInSeconds" ma:readOnly="true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004841b-c0d4-4dae-9d17-e5df0e70ca6e" elementFormDefault="qualified">
    <xsd:import namespace="http://schemas.microsoft.com/office/2006/documentManagement/types"/>
    <xsd:import namespace="http://schemas.microsoft.com/office/infopath/2007/PartnerControls"/>
    <xsd:element name="SharedWithUsers" ma:index="14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5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Props1.xml><?xml version="1.0" encoding="utf-8"?>
<ds:datastoreItem xmlns:ds="http://schemas.openxmlformats.org/officeDocument/2006/customXml" ds:itemID="{EAA5B88C-D653-4170-B35B-35BDB364C603}"/>
</file>

<file path=customXml/itemProps2.xml><?xml version="1.0" encoding="utf-8"?>
<ds:datastoreItem xmlns:ds="http://schemas.openxmlformats.org/officeDocument/2006/customXml" ds:itemID="{ED23A588-ECAF-4B4F-9932-89BA98F2BA5F}"/>
</file>

<file path=customXml/itemProps3.xml><?xml version="1.0" encoding="utf-8"?>
<ds:datastoreItem xmlns:ds="http://schemas.openxmlformats.org/officeDocument/2006/customXml" ds:itemID="{3E937663-F233-4637-A7C2-E550962FD143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12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4" baseType="lpstr">
      <vt:lpstr>Arial</vt:lpstr>
      <vt:lpstr>Calibri</vt:lpstr>
      <vt:lpstr>Office Theme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Vitomir Ilic</dc:creator>
  <cp:lastModifiedBy>r0-rapp</cp:lastModifiedBy>
  <cp:revision>38</cp:revision>
  <dcterms:created xsi:type="dcterms:W3CDTF">2006-08-16T00:00:00Z</dcterms:created>
  <dcterms:modified xsi:type="dcterms:W3CDTF">2019-05-22T08:07:16Z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0x010100A135AA9B65B1FF44AB5AE1481332898E</vt:lpwstr>
  </property>
</Properties>
</file>